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sldIdLst>
    <p:sldId id="256" r:id="rId2"/>
    <p:sldId id="308" r:id="rId3"/>
    <p:sldId id="261" r:id="rId4"/>
    <p:sldId id="262" r:id="rId5"/>
    <p:sldId id="313" r:id="rId6"/>
    <p:sldId id="285" r:id="rId7"/>
    <p:sldId id="314" r:id="rId8"/>
    <p:sldId id="319" r:id="rId9"/>
    <p:sldId id="306" r:id="rId10"/>
    <p:sldId id="286" r:id="rId11"/>
    <p:sldId id="315" r:id="rId12"/>
    <p:sldId id="288" r:id="rId13"/>
    <p:sldId id="307" r:id="rId14"/>
    <p:sldId id="310" r:id="rId15"/>
    <p:sldId id="301" r:id="rId16"/>
    <p:sldId id="311" r:id="rId17"/>
    <p:sldId id="316" r:id="rId18"/>
    <p:sldId id="312" r:id="rId19"/>
    <p:sldId id="291" r:id="rId20"/>
    <p:sldId id="292" r:id="rId21"/>
    <p:sldId id="300" r:id="rId22"/>
    <p:sldId id="293" r:id="rId23"/>
    <p:sldId id="294" r:id="rId24"/>
    <p:sldId id="317" r:id="rId25"/>
    <p:sldId id="295" r:id="rId26"/>
    <p:sldId id="296" r:id="rId27"/>
    <p:sldId id="298" r:id="rId28"/>
    <p:sldId id="320" r:id="rId29"/>
    <p:sldId id="30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4" d="100"/>
          <a:sy n="74" d="100"/>
        </p:scale>
        <p:origin x="55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EBD45-3EAF-4D6C-9E63-BACDA16A5D9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pPr rtl="1"/>
          <a:endParaRPr lang="ar-SA"/>
        </a:p>
      </dgm:t>
    </dgm:pt>
    <dgm:pt modelId="{0C71A6A5-7AA5-4991-B11C-652482B4928C}">
      <dgm:prSet phldrT="[نص]" custT="1"/>
      <dgm:spPr>
        <a:ln>
          <a:solidFill>
            <a:schemeClr val="bg1"/>
          </a:solidFill>
        </a:ln>
      </dgm:spPr>
      <dgm:t>
        <a:bodyPr/>
        <a:lstStyle/>
        <a:p>
          <a:pPr rtl="1"/>
          <a:r>
            <a:rPr lang="ar-SA"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أبرز منجزات الحضارة الإسلامية</a:t>
          </a:r>
        </a:p>
      </dgm:t>
    </dgm:pt>
    <dgm:pt modelId="{67A982A8-4102-4DE1-8B7A-54C5FA18B372}" type="parTrans" cxnId="{9592632D-7794-447A-AE88-232CBA9DE3FA}">
      <dgm:prSet/>
      <dgm:spPr/>
      <dgm:t>
        <a:bodyPr/>
        <a:lstStyle/>
        <a:p>
          <a:pPr rtl="1"/>
          <a:endParaRPr lang="ar-SA"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1C392C3-3825-4017-821F-63B32D9D124B}" type="sibTrans" cxnId="{9592632D-7794-447A-AE88-232CBA9DE3FA}">
      <dgm:prSet/>
      <dgm:spPr/>
      <dgm:t>
        <a:bodyPr/>
        <a:lstStyle/>
        <a:p>
          <a:pPr rtl="1"/>
          <a:endParaRPr lang="ar-SA"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EFFBB67-EDD4-4A99-B9A0-80A1CCDDF9D9}">
      <dgm:prSet phldrT="[نص]" custT="1"/>
      <dgm:spPr>
        <a:ln>
          <a:solidFill>
            <a:schemeClr val="bg1"/>
          </a:solidFill>
        </a:ln>
      </dgm:spPr>
      <dgm:t>
        <a:bodyPr/>
        <a:lstStyle/>
        <a:p>
          <a:pPr rtl="1"/>
          <a:r>
            <a:rPr lang="ar-SA"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النظام الإداري</a:t>
          </a:r>
        </a:p>
      </dgm:t>
    </dgm:pt>
    <dgm:pt modelId="{3FBE652C-9881-4C3A-A283-F6F3F1E473A1}" type="parTrans" cxnId="{966310AF-83DF-4A59-8BBA-6D2C33CDDE86}">
      <dgm:prSet/>
      <dgm:spPr/>
      <dgm:t>
        <a:bodyPr/>
        <a:lstStyle/>
        <a:p>
          <a:pPr rtl="1"/>
          <a:endParaRPr lang="ar-SA"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1100902-1F51-4B5A-B3B6-EDABA4CCC312}" type="sibTrans" cxnId="{966310AF-83DF-4A59-8BBA-6D2C33CDDE86}">
      <dgm:prSet/>
      <dgm:spPr/>
      <dgm:t>
        <a:bodyPr/>
        <a:lstStyle/>
        <a:p>
          <a:pPr rtl="1"/>
          <a:endParaRPr lang="ar-SA"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3F3A786-ABE0-47E6-AAE2-4D9F7DEA25AA}">
      <dgm:prSet custT="1"/>
      <dgm:spPr/>
      <dgm:t>
        <a:bodyPr/>
        <a:lstStyle/>
        <a:p>
          <a:pPr rtl="1"/>
          <a:r>
            <a:rPr lang="ar-SA"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النظام السياسي</a:t>
          </a:r>
        </a:p>
      </dgm:t>
    </dgm:pt>
    <dgm:pt modelId="{01FBB2F3-2103-4949-8525-D5E95FBE644B}" type="parTrans" cxnId="{3A6FCA30-A470-42AF-BFDC-FB9C6E5EE93C}">
      <dgm:prSet/>
      <dgm:spPr/>
      <dgm:t>
        <a:bodyPr/>
        <a:lstStyle/>
        <a:p>
          <a:pPr rtl="1"/>
          <a:endParaRPr lang="ar-SA"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708CEE2-539D-4162-B669-F62E9658AB03}" type="sibTrans" cxnId="{3A6FCA30-A470-42AF-BFDC-FB9C6E5EE93C}">
      <dgm:prSet/>
      <dgm:spPr/>
      <dgm:t>
        <a:bodyPr/>
        <a:lstStyle/>
        <a:p>
          <a:pPr rtl="1"/>
          <a:endParaRPr lang="ar-SA"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1DBEBEC-43D5-4DAD-849F-A2FD209A0748}">
      <dgm:prSet custT="1"/>
      <dgm:spPr/>
      <dgm:t>
        <a:bodyPr/>
        <a:lstStyle/>
        <a:p>
          <a:pPr rtl="1"/>
          <a:r>
            <a:rPr lang="ar-SA" sz="2500" b="1" kern="1200"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الخلافة</a:t>
          </a:r>
        </a:p>
      </dgm:t>
    </dgm:pt>
    <dgm:pt modelId="{4D05B20B-B747-4492-84A8-402F98D16D52}" type="parTrans" cxnId="{EA03B86E-A54B-46C8-B86E-CBA1358FA915}">
      <dgm:prSet/>
      <dgm:spPr/>
      <dgm:t>
        <a:bodyPr/>
        <a:lstStyle/>
        <a:p>
          <a:pPr rtl="1"/>
          <a:endParaRPr lang="ar-SA"/>
        </a:p>
      </dgm:t>
    </dgm:pt>
    <dgm:pt modelId="{46062607-0A1C-4BB9-AEC9-E4EB87C52097}" type="sibTrans" cxnId="{EA03B86E-A54B-46C8-B86E-CBA1358FA915}">
      <dgm:prSet/>
      <dgm:spPr/>
      <dgm:t>
        <a:bodyPr/>
        <a:lstStyle/>
        <a:p>
          <a:pPr rtl="1"/>
          <a:endParaRPr lang="ar-SA"/>
        </a:p>
      </dgm:t>
    </dgm:pt>
    <dgm:pt modelId="{948C5D5F-BDD9-44D0-9097-BFC5C2304097}">
      <dgm:prSet custT="1"/>
      <dgm:spPr/>
      <dgm:t>
        <a:bodyPr/>
        <a:lstStyle/>
        <a:p>
          <a:pPr rtl="1"/>
          <a:r>
            <a:rPr lang="ar-SA"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البيعة والشورى</a:t>
          </a:r>
        </a:p>
      </dgm:t>
    </dgm:pt>
    <dgm:pt modelId="{D437400E-A1E0-4DCE-9DEA-50EE041857B3}" type="parTrans" cxnId="{A2DD70D3-8141-4452-B87B-64071327BB89}">
      <dgm:prSet/>
      <dgm:spPr/>
      <dgm:t>
        <a:bodyPr/>
        <a:lstStyle/>
        <a:p>
          <a:pPr rtl="1"/>
          <a:endParaRPr lang="ar-SA"/>
        </a:p>
      </dgm:t>
    </dgm:pt>
    <dgm:pt modelId="{F0FA544E-BD77-4536-A0F3-068041FF20D4}" type="sibTrans" cxnId="{A2DD70D3-8141-4452-B87B-64071327BB89}">
      <dgm:prSet/>
      <dgm:spPr/>
      <dgm:t>
        <a:bodyPr/>
        <a:lstStyle/>
        <a:p>
          <a:pPr rtl="1"/>
          <a:endParaRPr lang="ar-SA"/>
        </a:p>
      </dgm:t>
    </dgm:pt>
    <dgm:pt modelId="{1AAA4AFF-15E9-4C8D-ADAF-ABA30F93561B}">
      <dgm:prSet custT="1"/>
      <dgm:spPr/>
      <dgm:t>
        <a:bodyPr/>
        <a:lstStyle/>
        <a:p>
          <a:pPr rtl="1"/>
          <a:r>
            <a:rPr lang="ar-SA"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الوزارة</a:t>
          </a:r>
        </a:p>
      </dgm:t>
    </dgm:pt>
    <dgm:pt modelId="{C2A9DF00-D4FE-40BE-AC2E-48B511A3C551}" type="parTrans" cxnId="{EFD0FFE5-3261-4CDC-B395-ECB0543E01FB}">
      <dgm:prSet/>
      <dgm:spPr/>
      <dgm:t>
        <a:bodyPr/>
        <a:lstStyle/>
        <a:p>
          <a:pPr rtl="1"/>
          <a:endParaRPr lang="ar-SA"/>
        </a:p>
      </dgm:t>
    </dgm:pt>
    <dgm:pt modelId="{1237431B-492D-470C-8D96-0DB6232885F9}" type="sibTrans" cxnId="{EFD0FFE5-3261-4CDC-B395-ECB0543E01FB}">
      <dgm:prSet/>
      <dgm:spPr/>
      <dgm:t>
        <a:bodyPr/>
        <a:lstStyle/>
        <a:p>
          <a:pPr rtl="1"/>
          <a:endParaRPr lang="ar-SA"/>
        </a:p>
      </dgm:t>
    </dgm:pt>
    <dgm:pt modelId="{1DCB358B-923C-4FFE-8D46-241F4953B2A8}">
      <dgm:prSet custT="1"/>
      <dgm:spPr/>
      <dgm:t>
        <a:bodyPr/>
        <a:lstStyle/>
        <a:p>
          <a:pPr rtl="1"/>
          <a:r>
            <a:rPr lang="ar-SA"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القضاء</a:t>
          </a:r>
        </a:p>
      </dgm:t>
    </dgm:pt>
    <dgm:pt modelId="{57C524ED-4283-4449-A0F5-19EE22B24C3E}" type="parTrans" cxnId="{86C30921-9242-4628-8BCE-17E71850381C}">
      <dgm:prSet/>
      <dgm:spPr/>
      <dgm:t>
        <a:bodyPr/>
        <a:lstStyle/>
        <a:p>
          <a:pPr rtl="1"/>
          <a:endParaRPr lang="ar-SA"/>
        </a:p>
      </dgm:t>
    </dgm:pt>
    <dgm:pt modelId="{E85D15FF-84BB-4FBB-AD0B-75C5ADDEF53A}" type="sibTrans" cxnId="{86C30921-9242-4628-8BCE-17E71850381C}">
      <dgm:prSet/>
      <dgm:spPr/>
      <dgm:t>
        <a:bodyPr/>
        <a:lstStyle/>
        <a:p>
          <a:pPr rtl="1"/>
          <a:endParaRPr lang="ar-SA"/>
        </a:p>
      </dgm:t>
    </dgm:pt>
    <dgm:pt modelId="{0F1126CB-AD21-4A6D-AA23-104D8565C659}">
      <dgm:prSet custT="1"/>
      <dgm:spPr/>
      <dgm:t>
        <a:bodyPr/>
        <a:lstStyle/>
        <a:p>
          <a:pPr rtl="1"/>
          <a:r>
            <a:rPr lang="ar-SA"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الإمارة</a:t>
          </a:r>
        </a:p>
      </dgm:t>
    </dgm:pt>
    <dgm:pt modelId="{927BD59D-90D3-452F-A6C6-386C52B98902}" type="parTrans" cxnId="{EE9B4F5A-17CE-4641-B029-623B91EFB0CF}">
      <dgm:prSet/>
      <dgm:spPr/>
      <dgm:t>
        <a:bodyPr/>
        <a:lstStyle/>
        <a:p>
          <a:pPr rtl="1"/>
          <a:endParaRPr lang="ar-SA"/>
        </a:p>
      </dgm:t>
    </dgm:pt>
    <dgm:pt modelId="{D5FF4BBB-2216-4B12-A10F-409E854A0EF8}" type="sibTrans" cxnId="{EE9B4F5A-17CE-4641-B029-623B91EFB0CF}">
      <dgm:prSet/>
      <dgm:spPr/>
      <dgm:t>
        <a:bodyPr/>
        <a:lstStyle/>
        <a:p>
          <a:pPr rtl="1"/>
          <a:endParaRPr lang="ar-SA"/>
        </a:p>
      </dgm:t>
    </dgm:pt>
    <dgm:pt modelId="{5E90BE13-3EE5-42F0-8E7C-74F8E28F8C20}">
      <dgm:prSet custT="1"/>
      <dgm:spPr/>
      <dgm:t>
        <a:bodyPr/>
        <a:lstStyle/>
        <a:p>
          <a:pPr rtl="1"/>
          <a:r>
            <a:rPr lang="ar-SA"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بيت المال</a:t>
          </a:r>
        </a:p>
      </dgm:t>
    </dgm:pt>
    <dgm:pt modelId="{080439CE-8350-49E3-BB49-A84CCB26F5B7}" type="parTrans" cxnId="{CAD3762C-4CBA-4454-B63A-A0F1C18EEC68}">
      <dgm:prSet/>
      <dgm:spPr/>
      <dgm:t>
        <a:bodyPr/>
        <a:lstStyle/>
        <a:p>
          <a:pPr rtl="1"/>
          <a:endParaRPr lang="ar-SA"/>
        </a:p>
      </dgm:t>
    </dgm:pt>
    <dgm:pt modelId="{33980A5D-26C2-4EC8-9432-4BF85840B17F}" type="sibTrans" cxnId="{CAD3762C-4CBA-4454-B63A-A0F1C18EEC68}">
      <dgm:prSet/>
      <dgm:spPr/>
      <dgm:t>
        <a:bodyPr/>
        <a:lstStyle/>
        <a:p>
          <a:pPr rtl="1"/>
          <a:endParaRPr lang="ar-SA"/>
        </a:p>
      </dgm:t>
    </dgm:pt>
    <dgm:pt modelId="{294D6BAA-82DF-47F4-BBB3-C7C19741C929}">
      <dgm:prSet custT="1"/>
      <dgm:spPr/>
      <dgm:t>
        <a:bodyPr/>
        <a:lstStyle/>
        <a:p>
          <a:pPr rtl="1"/>
          <a:r>
            <a:rPr lang="ar-SA"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الدواوين</a:t>
          </a:r>
        </a:p>
      </dgm:t>
    </dgm:pt>
    <dgm:pt modelId="{819E99C8-E6BB-44C1-9F65-3175D7AF20C1}" type="parTrans" cxnId="{1D4D693B-DBA4-4D29-BB41-EF91712D2D8F}">
      <dgm:prSet/>
      <dgm:spPr/>
      <dgm:t>
        <a:bodyPr/>
        <a:lstStyle/>
        <a:p>
          <a:pPr rtl="1"/>
          <a:endParaRPr lang="ar-SA"/>
        </a:p>
      </dgm:t>
    </dgm:pt>
    <dgm:pt modelId="{E193FD9E-B126-4755-889E-CB213EC74926}" type="sibTrans" cxnId="{1D4D693B-DBA4-4D29-BB41-EF91712D2D8F}">
      <dgm:prSet/>
      <dgm:spPr/>
      <dgm:t>
        <a:bodyPr/>
        <a:lstStyle/>
        <a:p>
          <a:pPr rtl="1"/>
          <a:endParaRPr lang="ar-SA"/>
        </a:p>
      </dgm:t>
    </dgm:pt>
    <dgm:pt modelId="{E1CB1A0B-9BEE-413C-9B27-34F365300629}">
      <dgm:prSet custT="1"/>
      <dgm:spPr/>
      <dgm:t>
        <a:bodyPr/>
        <a:lstStyle/>
        <a:p>
          <a:pPr rtl="1"/>
          <a:r>
            <a:rPr lang="ar-SA"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الجيش</a:t>
          </a:r>
        </a:p>
      </dgm:t>
    </dgm:pt>
    <dgm:pt modelId="{44FB3ED3-533D-4114-BF5D-AAA3960F67A7}" type="parTrans" cxnId="{AEF41CE6-DF3F-4D18-ACB7-AE28EF02F991}">
      <dgm:prSet/>
      <dgm:spPr/>
      <dgm:t>
        <a:bodyPr/>
        <a:lstStyle/>
        <a:p>
          <a:pPr rtl="1"/>
          <a:endParaRPr lang="ar-SA"/>
        </a:p>
      </dgm:t>
    </dgm:pt>
    <dgm:pt modelId="{A4AC20A5-998F-4546-9750-4363ADD27CC7}" type="sibTrans" cxnId="{AEF41CE6-DF3F-4D18-ACB7-AE28EF02F991}">
      <dgm:prSet/>
      <dgm:spPr/>
      <dgm:t>
        <a:bodyPr/>
        <a:lstStyle/>
        <a:p>
          <a:pPr rtl="1"/>
          <a:endParaRPr lang="ar-SA"/>
        </a:p>
      </dgm:t>
    </dgm:pt>
    <dgm:pt modelId="{233C0436-AB5C-4806-9250-A7ACE7C9AB50}">
      <dgm:prSet custT="1"/>
      <dgm:spPr/>
      <dgm:t>
        <a:bodyPr/>
        <a:lstStyle/>
        <a:p>
          <a:pPr rtl="1"/>
          <a:r>
            <a:rPr lang="ar-SA"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العسس والشرطة</a:t>
          </a:r>
        </a:p>
      </dgm:t>
    </dgm:pt>
    <dgm:pt modelId="{3FEC26F5-A254-462C-B99E-ECBED8A84C1B}" type="parTrans" cxnId="{49E4156C-6F2D-4223-B1A1-70AA78160D50}">
      <dgm:prSet/>
      <dgm:spPr/>
      <dgm:t>
        <a:bodyPr/>
        <a:lstStyle/>
        <a:p>
          <a:pPr rtl="1"/>
          <a:endParaRPr lang="ar-SA"/>
        </a:p>
      </dgm:t>
    </dgm:pt>
    <dgm:pt modelId="{55D85A8E-B426-4A2F-A874-028C0488DE06}" type="sibTrans" cxnId="{49E4156C-6F2D-4223-B1A1-70AA78160D50}">
      <dgm:prSet/>
      <dgm:spPr/>
      <dgm:t>
        <a:bodyPr/>
        <a:lstStyle/>
        <a:p>
          <a:pPr rtl="1"/>
          <a:endParaRPr lang="ar-SA"/>
        </a:p>
      </dgm:t>
    </dgm:pt>
    <dgm:pt modelId="{6482C940-4962-4992-A48F-746CA9FA30CA}">
      <dgm:prSet/>
      <dgm:spPr/>
      <dgm:t>
        <a:bodyPr/>
        <a:lstStyle/>
        <a:p>
          <a:pPr rtl="1"/>
          <a:r>
            <a:rPr lang="ar-SA"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البريد</a:t>
          </a:r>
        </a:p>
      </dgm:t>
    </dgm:pt>
    <dgm:pt modelId="{82090DEA-F3CE-49F9-85B0-B69E006C9823}" type="parTrans" cxnId="{89300099-9177-42F4-ADAE-F17DEDB9F335}">
      <dgm:prSet/>
      <dgm:spPr/>
      <dgm:t>
        <a:bodyPr/>
        <a:lstStyle/>
        <a:p>
          <a:pPr rtl="1"/>
          <a:endParaRPr lang="ar-SA"/>
        </a:p>
      </dgm:t>
    </dgm:pt>
    <dgm:pt modelId="{FC09CB97-88FA-4797-B9F8-3246B711CB34}" type="sibTrans" cxnId="{89300099-9177-42F4-ADAE-F17DEDB9F335}">
      <dgm:prSet/>
      <dgm:spPr/>
      <dgm:t>
        <a:bodyPr/>
        <a:lstStyle/>
        <a:p>
          <a:pPr rtl="1"/>
          <a:endParaRPr lang="ar-SA"/>
        </a:p>
      </dgm:t>
    </dgm:pt>
    <dgm:pt modelId="{237F3D73-1432-49BE-8E75-2D5C8486A648}" type="pres">
      <dgm:prSet presAssocID="{1C2EBD45-3EAF-4D6C-9E63-BACDA16A5D95}" presName="Name0" presStyleCnt="0">
        <dgm:presLayoutVars>
          <dgm:chPref val="1"/>
          <dgm:dir/>
          <dgm:animOne val="branch"/>
          <dgm:animLvl val="lvl"/>
          <dgm:resizeHandles val="exact"/>
        </dgm:presLayoutVars>
      </dgm:prSet>
      <dgm:spPr/>
    </dgm:pt>
    <dgm:pt modelId="{E7C88C1A-2BC2-485D-A67C-8F8C59BD5673}" type="pres">
      <dgm:prSet presAssocID="{0C71A6A5-7AA5-4991-B11C-652482B4928C}" presName="root1" presStyleCnt="0"/>
      <dgm:spPr/>
    </dgm:pt>
    <dgm:pt modelId="{DE223228-0338-449B-AF48-0012ADAF695A}" type="pres">
      <dgm:prSet presAssocID="{0C71A6A5-7AA5-4991-B11C-652482B4928C}" presName="LevelOneTextNode" presStyleLbl="node0" presStyleIdx="0" presStyleCnt="1" custAng="5400000" custScaleX="222895" custScaleY="131546" custLinFactX="-127904" custLinFactNeighborX="-200000">
        <dgm:presLayoutVars>
          <dgm:chPref val="3"/>
        </dgm:presLayoutVars>
      </dgm:prSet>
      <dgm:spPr/>
    </dgm:pt>
    <dgm:pt modelId="{1667F0CC-41C0-47CD-B798-5521451C7DF2}" type="pres">
      <dgm:prSet presAssocID="{0C71A6A5-7AA5-4991-B11C-652482B4928C}" presName="level2hierChild" presStyleCnt="0"/>
      <dgm:spPr/>
    </dgm:pt>
    <dgm:pt modelId="{160BBF4B-66FE-4659-849C-C614A47C1FAD}" type="pres">
      <dgm:prSet presAssocID="{01FBB2F3-2103-4949-8525-D5E95FBE644B}" presName="conn2-1" presStyleLbl="parChTrans1D2" presStyleIdx="0" presStyleCnt="2"/>
      <dgm:spPr/>
    </dgm:pt>
    <dgm:pt modelId="{A9F30190-D7F9-4F6A-A6BF-A2496F88D1C4}" type="pres">
      <dgm:prSet presAssocID="{01FBB2F3-2103-4949-8525-D5E95FBE644B}" presName="connTx" presStyleLbl="parChTrans1D2" presStyleIdx="0" presStyleCnt="2"/>
      <dgm:spPr/>
    </dgm:pt>
    <dgm:pt modelId="{FC3FC4BE-516D-4A7B-90A5-93F992344BDE}" type="pres">
      <dgm:prSet presAssocID="{B3F3A786-ABE0-47E6-AAE2-4D9F7DEA25AA}" presName="root2" presStyleCnt="0"/>
      <dgm:spPr/>
    </dgm:pt>
    <dgm:pt modelId="{63A9088A-4931-4D54-BD68-AD92C0F5034C}" type="pres">
      <dgm:prSet presAssocID="{B3F3A786-ABE0-47E6-AAE2-4D9F7DEA25AA}" presName="LevelTwoTextNode" presStyleLbl="node2" presStyleIdx="0" presStyleCnt="2" custScaleX="157225" custScaleY="161968" custLinFactNeighborX="60265">
        <dgm:presLayoutVars>
          <dgm:chPref val="3"/>
        </dgm:presLayoutVars>
      </dgm:prSet>
      <dgm:spPr/>
    </dgm:pt>
    <dgm:pt modelId="{B9570726-F168-492B-8747-2E2AA3156999}" type="pres">
      <dgm:prSet presAssocID="{B3F3A786-ABE0-47E6-AAE2-4D9F7DEA25AA}" presName="level3hierChild" presStyleCnt="0"/>
      <dgm:spPr/>
    </dgm:pt>
    <dgm:pt modelId="{AD46E96C-F406-4783-B002-1F7D05BBC9CF}" type="pres">
      <dgm:prSet presAssocID="{4D05B20B-B747-4492-84A8-402F98D16D52}" presName="conn2-1" presStyleLbl="parChTrans1D3" presStyleIdx="0" presStyleCnt="10"/>
      <dgm:spPr/>
    </dgm:pt>
    <dgm:pt modelId="{37A1C7CC-35AE-49C7-B0C3-F5332BD63172}" type="pres">
      <dgm:prSet presAssocID="{4D05B20B-B747-4492-84A8-402F98D16D52}" presName="connTx" presStyleLbl="parChTrans1D3" presStyleIdx="0" presStyleCnt="10"/>
      <dgm:spPr/>
    </dgm:pt>
    <dgm:pt modelId="{2EBF1E87-2B36-4EF1-8352-67083F97D272}" type="pres">
      <dgm:prSet presAssocID="{A1DBEBEC-43D5-4DAD-849F-A2FD209A0748}" presName="root2" presStyleCnt="0"/>
      <dgm:spPr/>
    </dgm:pt>
    <dgm:pt modelId="{0C80A8FE-84CC-40E7-998B-1265C6DEE027}" type="pres">
      <dgm:prSet presAssocID="{A1DBEBEC-43D5-4DAD-849F-A2FD209A0748}" presName="LevelTwoTextNode" presStyleLbl="node3" presStyleIdx="0" presStyleCnt="10" custScaleX="129617" custLinFactX="21549" custLinFactNeighborX="100000">
        <dgm:presLayoutVars>
          <dgm:chPref val="3"/>
        </dgm:presLayoutVars>
      </dgm:prSet>
      <dgm:spPr/>
    </dgm:pt>
    <dgm:pt modelId="{E5AB4804-682F-47AE-B30B-329A538CA8A1}" type="pres">
      <dgm:prSet presAssocID="{A1DBEBEC-43D5-4DAD-849F-A2FD209A0748}" presName="level3hierChild" presStyleCnt="0"/>
      <dgm:spPr/>
    </dgm:pt>
    <dgm:pt modelId="{070AC179-636E-4396-AE87-95B8D0BF63AC}" type="pres">
      <dgm:prSet presAssocID="{D437400E-A1E0-4DCE-9DEA-50EE041857B3}" presName="conn2-1" presStyleLbl="parChTrans1D3" presStyleIdx="1" presStyleCnt="10"/>
      <dgm:spPr/>
    </dgm:pt>
    <dgm:pt modelId="{38BAF28E-28CE-4D6C-A7D2-0CE33C518C68}" type="pres">
      <dgm:prSet presAssocID="{D437400E-A1E0-4DCE-9DEA-50EE041857B3}" presName="connTx" presStyleLbl="parChTrans1D3" presStyleIdx="1" presStyleCnt="10"/>
      <dgm:spPr/>
    </dgm:pt>
    <dgm:pt modelId="{0D30D179-4BBD-4910-B801-67B29BF0542D}" type="pres">
      <dgm:prSet presAssocID="{948C5D5F-BDD9-44D0-9097-BFC5C2304097}" presName="root2" presStyleCnt="0"/>
      <dgm:spPr/>
    </dgm:pt>
    <dgm:pt modelId="{5E2D5308-C9C1-4E00-A5D6-9B93722FAE53}" type="pres">
      <dgm:prSet presAssocID="{948C5D5F-BDD9-44D0-9097-BFC5C2304097}" presName="LevelTwoTextNode" presStyleLbl="node3" presStyleIdx="1" presStyleCnt="10" custScaleX="129617" custLinFactX="21549" custLinFactNeighborX="100000">
        <dgm:presLayoutVars>
          <dgm:chPref val="3"/>
        </dgm:presLayoutVars>
      </dgm:prSet>
      <dgm:spPr/>
    </dgm:pt>
    <dgm:pt modelId="{481E1833-74F7-4E5A-BE29-2FBCE7F8635D}" type="pres">
      <dgm:prSet presAssocID="{948C5D5F-BDD9-44D0-9097-BFC5C2304097}" presName="level3hierChild" presStyleCnt="0"/>
      <dgm:spPr/>
    </dgm:pt>
    <dgm:pt modelId="{D6303814-BBC1-48E9-A7EB-B970EB7CC67D}" type="pres">
      <dgm:prSet presAssocID="{C2A9DF00-D4FE-40BE-AC2E-48B511A3C551}" presName="conn2-1" presStyleLbl="parChTrans1D3" presStyleIdx="2" presStyleCnt="10"/>
      <dgm:spPr/>
    </dgm:pt>
    <dgm:pt modelId="{DB62566E-353E-4DBF-8271-213FE73325E2}" type="pres">
      <dgm:prSet presAssocID="{C2A9DF00-D4FE-40BE-AC2E-48B511A3C551}" presName="connTx" presStyleLbl="parChTrans1D3" presStyleIdx="2" presStyleCnt="10"/>
      <dgm:spPr/>
    </dgm:pt>
    <dgm:pt modelId="{DCE3CD7A-B5FE-4610-B71B-60A4798CFFD9}" type="pres">
      <dgm:prSet presAssocID="{1AAA4AFF-15E9-4C8D-ADAF-ABA30F93561B}" presName="root2" presStyleCnt="0"/>
      <dgm:spPr/>
    </dgm:pt>
    <dgm:pt modelId="{85B0E9B3-5923-487E-9D64-BA17235AB620}" type="pres">
      <dgm:prSet presAssocID="{1AAA4AFF-15E9-4C8D-ADAF-ABA30F93561B}" presName="LevelTwoTextNode" presStyleLbl="node3" presStyleIdx="2" presStyleCnt="10" custScaleX="129617" custLinFactX="21549" custLinFactNeighborX="100000">
        <dgm:presLayoutVars>
          <dgm:chPref val="3"/>
        </dgm:presLayoutVars>
      </dgm:prSet>
      <dgm:spPr/>
    </dgm:pt>
    <dgm:pt modelId="{20788A70-753B-4504-A7F3-7C72246F3E2B}" type="pres">
      <dgm:prSet presAssocID="{1AAA4AFF-15E9-4C8D-ADAF-ABA30F93561B}" presName="level3hierChild" presStyleCnt="0"/>
      <dgm:spPr/>
    </dgm:pt>
    <dgm:pt modelId="{4C6FC141-783D-41D4-98A7-0388BD62D856}" type="pres">
      <dgm:prSet presAssocID="{3FBE652C-9881-4C3A-A283-F6F3F1E473A1}" presName="conn2-1" presStyleLbl="parChTrans1D2" presStyleIdx="1" presStyleCnt="2"/>
      <dgm:spPr/>
    </dgm:pt>
    <dgm:pt modelId="{9D38D678-9E87-46A8-9096-053077BBACBE}" type="pres">
      <dgm:prSet presAssocID="{3FBE652C-9881-4C3A-A283-F6F3F1E473A1}" presName="connTx" presStyleLbl="parChTrans1D2" presStyleIdx="1" presStyleCnt="2"/>
      <dgm:spPr/>
    </dgm:pt>
    <dgm:pt modelId="{69F67A7F-9BFC-4355-837D-4E2F1BBB4F8E}" type="pres">
      <dgm:prSet presAssocID="{8EFFBB67-EDD4-4A99-B9A0-80A1CCDDF9D9}" presName="root2" presStyleCnt="0"/>
      <dgm:spPr/>
    </dgm:pt>
    <dgm:pt modelId="{5E75BFD0-E468-4652-82EA-51DF9F1C6B5C}" type="pres">
      <dgm:prSet presAssocID="{8EFFBB67-EDD4-4A99-B9A0-80A1CCDDF9D9}" presName="LevelTwoTextNode" presStyleLbl="node2" presStyleIdx="1" presStyleCnt="2" custScaleX="157178" custScaleY="161968" custLinFactNeighborX="59961">
        <dgm:presLayoutVars>
          <dgm:chPref val="3"/>
        </dgm:presLayoutVars>
      </dgm:prSet>
      <dgm:spPr/>
    </dgm:pt>
    <dgm:pt modelId="{E0BB2775-1D17-4BA0-9604-060BB9EBA182}" type="pres">
      <dgm:prSet presAssocID="{8EFFBB67-EDD4-4A99-B9A0-80A1CCDDF9D9}" presName="level3hierChild" presStyleCnt="0"/>
      <dgm:spPr/>
    </dgm:pt>
    <dgm:pt modelId="{E3C4695B-559C-4020-AEC4-4A4D8075E882}" type="pres">
      <dgm:prSet presAssocID="{57C524ED-4283-4449-A0F5-19EE22B24C3E}" presName="conn2-1" presStyleLbl="parChTrans1D3" presStyleIdx="3" presStyleCnt="10"/>
      <dgm:spPr/>
    </dgm:pt>
    <dgm:pt modelId="{A3845A38-971A-4E60-8141-0A50140FB7F7}" type="pres">
      <dgm:prSet presAssocID="{57C524ED-4283-4449-A0F5-19EE22B24C3E}" presName="connTx" presStyleLbl="parChTrans1D3" presStyleIdx="3" presStyleCnt="10"/>
      <dgm:spPr/>
    </dgm:pt>
    <dgm:pt modelId="{BFD8C4A8-B041-440D-AAB0-1C0893122178}" type="pres">
      <dgm:prSet presAssocID="{1DCB358B-923C-4FFE-8D46-241F4953B2A8}" presName="root2" presStyleCnt="0"/>
      <dgm:spPr/>
    </dgm:pt>
    <dgm:pt modelId="{DBC60BD3-3497-4D5A-927F-E13E0AFF2FBC}" type="pres">
      <dgm:prSet presAssocID="{1DCB358B-923C-4FFE-8D46-241F4953B2A8}" presName="LevelTwoTextNode" presStyleLbl="node3" presStyleIdx="3" presStyleCnt="10" custScaleX="129617" custLinFactX="21549" custLinFactNeighborX="100000">
        <dgm:presLayoutVars>
          <dgm:chPref val="3"/>
        </dgm:presLayoutVars>
      </dgm:prSet>
      <dgm:spPr/>
    </dgm:pt>
    <dgm:pt modelId="{871CE180-C235-45DD-8B24-FF3A58936169}" type="pres">
      <dgm:prSet presAssocID="{1DCB358B-923C-4FFE-8D46-241F4953B2A8}" presName="level3hierChild" presStyleCnt="0"/>
      <dgm:spPr/>
    </dgm:pt>
    <dgm:pt modelId="{2C54CF04-4212-4B2D-8F60-A7C1BF8F64EA}" type="pres">
      <dgm:prSet presAssocID="{927BD59D-90D3-452F-A6C6-386C52B98902}" presName="conn2-1" presStyleLbl="parChTrans1D3" presStyleIdx="4" presStyleCnt="10"/>
      <dgm:spPr/>
    </dgm:pt>
    <dgm:pt modelId="{0924B36F-4A74-4A75-B737-6A81DC83E3BA}" type="pres">
      <dgm:prSet presAssocID="{927BD59D-90D3-452F-A6C6-386C52B98902}" presName="connTx" presStyleLbl="parChTrans1D3" presStyleIdx="4" presStyleCnt="10"/>
      <dgm:spPr/>
    </dgm:pt>
    <dgm:pt modelId="{3D359863-C2A2-47C1-9A2D-7B3CBDBD5DDE}" type="pres">
      <dgm:prSet presAssocID="{0F1126CB-AD21-4A6D-AA23-104D8565C659}" presName="root2" presStyleCnt="0"/>
      <dgm:spPr/>
    </dgm:pt>
    <dgm:pt modelId="{B4E7F448-B763-4EBC-B0CD-C8E25C8C02AA}" type="pres">
      <dgm:prSet presAssocID="{0F1126CB-AD21-4A6D-AA23-104D8565C659}" presName="LevelTwoTextNode" presStyleLbl="node3" presStyleIdx="4" presStyleCnt="10" custScaleX="129617" custLinFactX="21549" custLinFactNeighborX="100000">
        <dgm:presLayoutVars>
          <dgm:chPref val="3"/>
        </dgm:presLayoutVars>
      </dgm:prSet>
      <dgm:spPr/>
    </dgm:pt>
    <dgm:pt modelId="{4AAAB2CF-0B83-4C90-A368-2185A24E3C79}" type="pres">
      <dgm:prSet presAssocID="{0F1126CB-AD21-4A6D-AA23-104D8565C659}" presName="level3hierChild" presStyleCnt="0"/>
      <dgm:spPr/>
    </dgm:pt>
    <dgm:pt modelId="{24C328AB-E894-4965-8FD8-CF982588A2F6}" type="pres">
      <dgm:prSet presAssocID="{080439CE-8350-49E3-BB49-A84CCB26F5B7}" presName="conn2-1" presStyleLbl="parChTrans1D3" presStyleIdx="5" presStyleCnt="10"/>
      <dgm:spPr/>
    </dgm:pt>
    <dgm:pt modelId="{347DE844-9C82-41A3-9023-B1FAD249467B}" type="pres">
      <dgm:prSet presAssocID="{080439CE-8350-49E3-BB49-A84CCB26F5B7}" presName="connTx" presStyleLbl="parChTrans1D3" presStyleIdx="5" presStyleCnt="10"/>
      <dgm:spPr/>
    </dgm:pt>
    <dgm:pt modelId="{F0B01879-B0E8-42A0-88A1-62E97D3E1486}" type="pres">
      <dgm:prSet presAssocID="{5E90BE13-3EE5-42F0-8E7C-74F8E28F8C20}" presName="root2" presStyleCnt="0"/>
      <dgm:spPr/>
    </dgm:pt>
    <dgm:pt modelId="{7616B3DF-4679-4F18-9BEA-1218DF1DF6E0}" type="pres">
      <dgm:prSet presAssocID="{5E90BE13-3EE5-42F0-8E7C-74F8E28F8C20}" presName="LevelTwoTextNode" presStyleLbl="node3" presStyleIdx="5" presStyleCnt="10" custScaleX="129617" custLinFactX="21549" custLinFactNeighborX="100000">
        <dgm:presLayoutVars>
          <dgm:chPref val="3"/>
        </dgm:presLayoutVars>
      </dgm:prSet>
      <dgm:spPr/>
    </dgm:pt>
    <dgm:pt modelId="{ECDFC0F5-B3DF-4804-A56D-24ED9114E6EB}" type="pres">
      <dgm:prSet presAssocID="{5E90BE13-3EE5-42F0-8E7C-74F8E28F8C20}" presName="level3hierChild" presStyleCnt="0"/>
      <dgm:spPr/>
    </dgm:pt>
    <dgm:pt modelId="{3F680740-714F-45AF-8829-57B169C6BB24}" type="pres">
      <dgm:prSet presAssocID="{819E99C8-E6BB-44C1-9F65-3175D7AF20C1}" presName="conn2-1" presStyleLbl="parChTrans1D3" presStyleIdx="6" presStyleCnt="10"/>
      <dgm:spPr/>
    </dgm:pt>
    <dgm:pt modelId="{67426737-A7E4-46E6-BB57-8A29F32CAAB1}" type="pres">
      <dgm:prSet presAssocID="{819E99C8-E6BB-44C1-9F65-3175D7AF20C1}" presName="connTx" presStyleLbl="parChTrans1D3" presStyleIdx="6" presStyleCnt="10"/>
      <dgm:spPr/>
    </dgm:pt>
    <dgm:pt modelId="{2EEA67DB-CA54-44DE-97D1-2FA94A5F558A}" type="pres">
      <dgm:prSet presAssocID="{294D6BAA-82DF-47F4-BBB3-C7C19741C929}" presName="root2" presStyleCnt="0"/>
      <dgm:spPr/>
    </dgm:pt>
    <dgm:pt modelId="{8F7F820E-012A-4044-929D-3476905AA073}" type="pres">
      <dgm:prSet presAssocID="{294D6BAA-82DF-47F4-BBB3-C7C19741C929}" presName="LevelTwoTextNode" presStyleLbl="node3" presStyleIdx="6" presStyleCnt="10" custScaleX="129617" custLinFactX="21549" custLinFactNeighborX="100000">
        <dgm:presLayoutVars>
          <dgm:chPref val="3"/>
        </dgm:presLayoutVars>
      </dgm:prSet>
      <dgm:spPr/>
    </dgm:pt>
    <dgm:pt modelId="{8AD20BAD-6920-415C-96CD-4051290DEAFB}" type="pres">
      <dgm:prSet presAssocID="{294D6BAA-82DF-47F4-BBB3-C7C19741C929}" presName="level3hierChild" presStyleCnt="0"/>
      <dgm:spPr/>
    </dgm:pt>
    <dgm:pt modelId="{9838E5EF-9265-408E-847C-419FDAB23B1E}" type="pres">
      <dgm:prSet presAssocID="{44FB3ED3-533D-4114-BF5D-AAA3960F67A7}" presName="conn2-1" presStyleLbl="parChTrans1D3" presStyleIdx="7" presStyleCnt="10"/>
      <dgm:spPr/>
    </dgm:pt>
    <dgm:pt modelId="{7B63AE8F-D31B-410E-8674-4DFF8DE9E7D2}" type="pres">
      <dgm:prSet presAssocID="{44FB3ED3-533D-4114-BF5D-AAA3960F67A7}" presName="connTx" presStyleLbl="parChTrans1D3" presStyleIdx="7" presStyleCnt="10"/>
      <dgm:spPr/>
    </dgm:pt>
    <dgm:pt modelId="{9C015A33-16B0-459A-B999-D351DABAEEA2}" type="pres">
      <dgm:prSet presAssocID="{E1CB1A0B-9BEE-413C-9B27-34F365300629}" presName="root2" presStyleCnt="0"/>
      <dgm:spPr/>
    </dgm:pt>
    <dgm:pt modelId="{269E6A71-3E60-48AB-8FB5-A0220D49BDEF}" type="pres">
      <dgm:prSet presAssocID="{E1CB1A0B-9BEE-413C-9B27-34F365300629}" presName="LevelTwoTextNode" presStyleLbl="node3" presStyleIdx="7" presStyleCnt="10" custScaleX="129617" custLinFactX="21549" custLinFactNeighborX="100000">
        <dgm:presLayoutVars>
          <dgm:chPref val="3"/>
        </dgm:presLayoutVars>
      </dgm:prSet>
      <dgm:spPr/>
    </dgm:pt>
    <dgm:pt modelId="{E719DF0F-8906-4105-99F4-16873D7AAC53}" type="pres">
      <dgm:prSet presAssocID="{E1CB1A0B-9BEE-413C-9B27-34F365300629}" presName="level3hierChild" presStyleCnt="0"/>
      <dgm:spPr/>
    </dgm:pt>
    <dgm:pt modelId="{9E3A0D2F-4D00-40ED-995A-3ADC454D9507}" type="pres">
      <dgm:prSet presAssocID="{3FEC26F5-A254-462C-B99E-ECBED8A84C1B}" presName="conn2-1" presStyleLbl="parChTrans1D3" presStyleIdx="8" presStyleCnt="10"/>
      <dgm:spPr/>
    </dgm:pt>
    <dgm:pt modelId="{56E3C1D2-2C21-43A0-96A3-676C4432A2F3}" type="pres">
      <dgm:prSet presAssocID="{3FEC26F5-A254-462C-B99E-ECBED8A84C1B}" presName="connTx" presStyleLbl="parChTrans1D3" presStyleIdx="8" presStyleCnt="10"/>
      <dgm:spPr/>
    </dgm:pt>
    <dgm:pt modelId="{DCFF1F50-8CCD-428C-B6FA-467797152296}" type="pres">
      <dgm:prSet presAssocID="{233C0436-AB5C-4806-9250-A7ACE7C9AB50}" presName="root2" presStyleCnt="0"/>
      <dgm:spPr/>
    </dgm:pt>
    <dgm:pt modelId="{73B0C8AC-9922-45F6-95CF-24F22A2BB09A}" type="pres">
      <dgm:prSet presAssocID="{233C0436-AB5C-4806-9250-A7ACE7C9AB50}" presName="LevelTwoTextNode" presStyleLbl="node3" presStyleIdx="8" presStyleCnt="10" custScaleX="129617" custLinFactX="21549" custLinFactNeighborX="100000">
        <dgm:presLayoutVars>
          <dgm:chPref val="3"/>
        </dgm:presLayoutVars>
      </dgm:prSet>
      <dgm:spPr/>
    </dgm:pt>
    <dgm:pt modelId="{86BE3A2D-5914-4265-AAD7-5FFC204BCA63}" type="pres">
      <dgm:prSet presAssocID="{233C0436-AB5C-4806-9250-A7ACE7C9AB50}" presName="level3hierChild" presStyleCnt="0"/>
      <dgm:spPr/>
    </dgm:pt>
    <dgm:pt modelId="{32B685C0-813A-43BC-9B0D-AD796AFD3B3F}" type="pres">
      <dgm:prSet presAssocID="{82090DEA-F3CE-49F9-85B0-B69E006C9823}" presName="conn2-1" presStyleLbl="parChTrans1D3" presStyleIdx="9" presStyleCnt="10"/>
      <dgm:spPr/>
    </dgm:pt>
    <dgm:pt modelId="{25C8A756-B1FE-42E2-BF61-180B6A393096}" type="pres">
      <dgm:prSet presAssocID="{82090DEA-F3CE-49F9-85B0-B69E006C9823}" presName="connTx" presStyleLbl="parChTrans1D3" presStyleIdx="9" presStyleCnt="10"/>
      <dgm:spPr/>
    </dgm:pt>
    <dgm:pt modelId="{1A5CA2E6-E8CB-4C38-BE85-F704EECEA1E1}" type="pres">
      <dgm:prSet presAssocID="{6482C940-4962-4992-A48F-746CA9FA30CA}" presName="root2" presStyleCnt="0"/>
      <dgm:spPr/>
    </dgm:pt>
    <dgm:pt modelId="{ACE69B5D-6FC6-4224-8DD2-29C616616D96}" type="pres">
      <dgm:prSet presAssocID="{6482C940-4962-4992-A48F-746CA9FA30CA}" presName="LevelTwoTextNode" presStyleLbl="node3" presStyleIdx="9" presStyleCnt="10" custScaleX="129617" custLinFactX="21549" custLinFactNeighborX="100000">
        <dgm:presLayoutVars>
          <dgm:chPref val="3"/>
        </dgm:presLayoutVars>
      </dgm:prSet>
      <dgm:spPr/>
    </dgm:pt>
    <dgm:pt modelId="{C8BAD4EF-78C8-4871-BCB1-25F35ACB6A75}" type="pres">
      <dgm:prSet presAssocID="{6482C940-4962-4992-A48F-746CA9FA30CA}" presName="level3hierChild" presStyleCnt="0"/>
      <dgm:spPr/>
    </dgm:pt>
  </dgm:ptLst>
  <dgm:cxnLst>
    <dgm:cxn modelId="{6D2D7403-5CFD-402D-A8B6-8534ABB50101}" type="presOf" srcId="{B3F3A786-ABE0-47E6-AAE2-4D9F7DEA25AA}" destId="{63A9088A-4931-4D54-BD68-AD92C0F5034C}" srcOrd="0" destOrd="0" presId="urn:microsoft.com/office/officeart/2008/layout/HorizontalMultiLevelHierarchy"/>
    <dgm:cxn modelId="{943B190C-0C27-4DE5-AF78-0A43FCF55FC9}" type="presOf" srcId="{C2A9DF00-D4FE-40BE-AC2E-48B511A3C551}" destId="{D6303814-BBC1-48E9-A7EB-B970EB7CC67D}" srcOrd="0" destOrd="0" presId="urn:microsoft.com/office/officeart/2008/layout/HorizontalMultiLevelHierarchy"/>
    <dgm:cxn modelId="{E975940F-4130-4204-85BB-BAE4DAE19701}" type="presOf" srcId="{E1CB1A0B-9BEE-413C-9B27-34F365300629}" destId="{269E6A71-3E60-48AB-8FB5-A0220D49BDEF}" srcOrd="0" destOrd="0" presId="urn:microsoft.com/office/officeart/2008/layout/HorizontalMultiLevelHierarchy"/>
    <dgm:cxn modelId="{FEAB8F1A-4134-4DB7-B637-76A8D2A81725}" type="presOf" srcId="{1AAA4AFF-15E9-4C8D-ADAF-ABA30F93561B}" destId="{85B0E9B3-5923-487E-9D64-BA17235AB620}" srcOrd="0" destOrd="0" presId="urn:microsoft.com/office/officeart/2008/layout/HorizontalMultiLevelHierarchy"/>
    <dgm:cxn modelId="{86C30921-9242-4628-8BCE-17E71850381C}" srcId="{8EFFBB67-EDD4-4A99-B9A0-80A1CCDDF9D9}" destId="{1DCB358B-923C-4FFE-8D46-241F4953B2A8}" srcOrd="0" destOrd="0" parTransId="{57C524ED-4283-4449-A0F5-19EE22B24C3E}" sibTransId="{E85D15FF-84BB-4FBB-AD0B-75C5ADDEF53A}"/>
    <dgm:cxn modelId="{331EE024-97E6-4295-BFD3-35FF056AD561}" type="presOf" srcId="{44FB3ED3-533D-4114-BF5D-AAA3960F67A7}" destId="{7B63AE8F-D31B-410E-8674-4DFF8DE9E7D2}" srcOrd="1" destOrd="0" presId="urn:microsoft.com/office/officeart/2008/layout/HorizontalMultiLevelHierarchy"/>
    <dgm:cxn modelId="{CAD3762C-4CBA-4454-B63A-A0F1C18EEC68}" srcId="{8EFFBB67-EDD4-4A99-B9A0-80A1CCDDF9D9}" destId="{5E90BE13-3EE5-42F0-8E7C-74F8E28F8C20}" srcOrd="2" destOrd="0" parTransId="{080439CE-8350-49E3-BB49-A84CCB26F5B7}" sibTransId="{33980A5D-26C2-4EC8-9432-4BF85840B17F}"/>
    <dgm:cxn modelId="{9592632D-7794-447A-AE88-232CBA9DE3FA}" srcId="{1C2EBD45-3EAF-4D6C-9E63-BACDA16A5D95}" destId="{0C71A6A5-7AA5-4991-B11C-652482B4928C}" srcOrd="0" destOrd="0" parTransId="{67A982A8-4102-4DE1-8B7A-54C5FA18B372}" sibTransId="{61C392C3-3825-4017-821F-63B32D9D124B}"/>
    <dgm:cxn modelId="{3A6FCA30-A470-42AF-BFDC-FB9C6E5EE93C}" srcId="{0C71A6A5-7AA5-4991-B11C-652482B4928C}" destId="{B3F3A786-ABE0-47E6-AAE2-4D9F7DEA25AA}" srcOrd="0" destOrd="0" parTransId="{01FBB2F3-2103-4949-8525-D5E95FBE644B}" sibTransId="{1708CEE2-539D-4162-B669-F62E9658AB03}"/>
    <dgm:cxn modelId="{A8238732-FCC7-416C-8E7A-461A580C31CE}" type="presOf" srcId="{8EFFBB67-EDD4-4A99-B9A0-80A1CCDDF9D9}" destId="{5E75BFD0-E468-4652-82EA-51DF9F1C6B5C}" srcOrd="0" destOrd="0" presId="urn:microsoft.com/office/officeart/2008/layout/HorizontalMultiLevelHierarchy"/>
    <dgm:cxn modelId="{7FD1313B-EEE2-4F92-AB91-2577B217ACA8}" type="presOf" srcId="{819E99C8-E6BB-44C1-9F65-3175D7AF20C1}" destId="{3F680740-714F-45AF-8829-57B169C6BB24}" srcOrd="0" destOrd="0" presId="urn:microsoft.com/office/officeart/2008/layout/HorizontalMultiLevelHierarchy"/>
    <dgm:cxn modelId="{1D4D693B-DBA4-4D29-BB41-EF91712D2D8F}" srcId="{8EFFBB67-EDD4-4A99-B9A0-80A1CCDDF9D9}" destId="{294D6BAA-82DF-47F4-BBB3-C7C19741C929}" srcOrd="3" destOrd="0" parTransId="{819E99C8-E6BB-44C1-9F65-3175D7AF20C1}" sibTransId="{E193FD9E-B126-4755-889E-CB213EC74926}"/>
    <dgm:cxn modelId="{F03A2D60-9BEF-439B-8101-1A6EEE70B7EC}" type="presOf" srcId="{0C71A6A5-7AA5-4991-B11C-652482B4928C}" destId="{DE223228-0338-449B-AF48-0012ADAF695A}" srcOrd="0" destOrd="0" presId="urn:microsoft.com/office/officeart/2008/layout/HorizontalMultiLevelHierarchy"/>
    <dgm:cxn modelId="{08964E42-3F3D-4241-B92D-432E495218AF}" type="presOf" srcId="{927BD59D-90D3-452F-A6C6-386C52B98902}" destId="{2C54CF04-4212-4B2D-8F60-A7C1BF8F64EA}" srcOrd="0" destOrd="0" presId="urn:microsoft.com/office/officeart/2008/layout/HorizontalMultiLevelHierarchy"/>
    <dgm:cxn modelId="{1559F169-0FD7-4B61-A1DD-BBC3C6684950}" type="presOf" srcId="{C2A9DF00-D4FE-40BE-AC2E-48B511A3C551}" destId="{DB62566E-353E-4DBF-8271-213FE73325E2}" srcOrd="1" destOrd="0" presId="urn:microsoft.com/office/officeart/2008/layout/HorizontalMultiLevelHierarchy"/>
    <dgm:cxn modelId="{1F7E3C4A-27AE-4B7C-A229-A54526ED1859}" type="presOf" srcId="{233C0436-AB5C-4806-9250-A7ACE7C9AB50}" destId="{73B0C8AC-9922-45F6-95CF-24F22A2BB09A}" srcOrd="0" destOrd="0" presId="urn:microsoft.com/office/officeart/2008/layout/HorizontalMultiLevelHierarchy"/>
    <dgm:cxn modelId="{A3B2C44A-D66B-4080-A968-11DE9CBD9DED}" type="presOf" srcId="{44FB3ED3-533D-4114-BF5D-AAA3960F67A7}" destId="{9838E5EF-9265-408E-847C-419FDAB23B1E}" srcOrd="0" destOrd="0" presId="urn:microsoft.com/office/officeart/2008/layout/HorizontalMultiLevelHierarchy"/>
    <dgm:cxn modelId="{49E4156C-6F2D-4223-B1A1-70AA78160D50}" srcId="{8EFFBB67-EDD4-4A99-B9A0-80A1CCDDF9D9}" destId="{233C0436-AB5C-4806-9250-A7ACE7C9AB50}" srcOrd="5" destOrd="0" parTransId="{3FEC26F5-A254-462C-B99E-ECBED8A84C1B}" sibTransId="{55D85A8E-B426-4A2F-A874-028C0488DE06}"/>
    <dgm:cxn modelId="{EA03B86E-A54B-46C8-B86E-CBA1358FA915}" srcId="{B3F3A786-ABE0-47E6-AAE2-4D9F7DEA25AA}" destId="{A1DBEBEC-43D5-4DAD-849F-A2FD209A0748}" srcOrd="0" destOrd="0" parTransId="{4D05B20B-B747-4492-84A8-402F98D16D52}" sibTransId="{46062607-0A1C-4BB9-AEC9-E4EB87C52097}"/>
    <dgm:cxn modelId="{84CFAC70-93E3-4C1E-9BD5-4B70007479E9}" type="presOf" srcId="{A1DBEBEC-43D5-4DAD-849F-A2FD209A0748}" destId="{0C80A8FE-84CC-40E7-998B-1265C6DEE027}" srcOrd="0" destOrd="0" presId="urn:microsoft.com/office/officeart/2008/layout/HorizontalMultiLevelHierarchy"/>
    <dgm:cxn modelId="{8DF70C57-E1EB-4795-A444-E738110C0F25}" type="presOf" srcId="{D437400E-A1E0-4DCE-9DEA-50EE041857B3}" destId="{38BAF28E-28CE-4D6C-A7D2-0CE33C518C68}" srcOrd="1" destOrd="0" presId="urn:microsoft.com/office/officeart/2008/layout/HorizontalMultiLevelHierarchy"/>
    <dgm:cxn modelId="{628A1177-2F00-41B2-87B2-F06CC20200E0}" type="presOf" srcId="{948C5D5F-BDD9-44D0-9097-BFC5C2304097}" destId="{5E2D5308-C9C1-4E00-A5D6-9B93722FAE53}" srcOrd="0" destOrd="0" presId="urn:microsoft.com/office/officeart/2008/layout/HorizontalMultiLevelHierarchy"/>
    <dgm:cxn modelId="{EE9B4F5A-17CE-4641-B029-623B91EFB0CF}" srcId="{8EFFBB67-EDD4-4A99-B9A0-80A1CCDDF9D9}" destId="{0F1126CB-AD21-4A6D-AA23-104D8565C659}" srcOrd="1" destOrd="0" parTransId="{927BD59D-90D3-452F-A6C6-386C52B98902}" sibTransId="{D5FF4BBB-2216-4B12-A10F-409E854A0EF8}"/>
    <dgm:cxn modelId="{E156187D-D97C-4086-B141-4D84C08C7BF7}" type="presOf" srcId="{01FBB2F3-2103-4949-8525-D5E95FBE644B}" destId="{A9F30190-D7F9-4F6A-A6BF-A2496F88D1C4}" srcOrd="1" destOrd="0" presId="urn:microsoft.com/office/officeart/2008/layout/HorizontalMultiLevelHierarchy"/>
    <dgm:cxn modelId="{3773FB80-1153-4685-A4FA-6969CE079CA5}" type="presOf" srcId="{5E90BE13-3EE5-42F0-8E7C-74F8E28F8C20}" destId="{7616B3DF-4679-4F18-9BEA-1218DF1DF6E0}" srcOrd="0" destOrd="0" presId="urn:microsoft.com/office/officeart/2008/layout/HorizontalMultiLevelHierarchy"/>
    <dgm:cxn modelId="{07533584-D1B4-4BA7-B6B7-91271592A226}" type="presOf" srcId="{1DCB358B-923C-4FFE-8D46-241F4953B2A8}" destId="{DBC60BD3-3497-4D5A-927F-E13E0AFF2FBC}" srcOrd="0" destOrd="0" presId="urn:microsoft.com/office/officeart/2008/layout/HorizontalMultiLevelHierarchy"/>
    <dgm:cxn modelId="{EB71EF85-6D7F-457F-9AC2-01B9AFD372E7}" type="presOf" srcId="{01FBB2F3-2103-4949-8525-D5E95FBE644B}" destId="{160BBF4B-66FE-4659-849C-C614A47C1FAD}" srcOrd="0" destOrd="0" presId="urn:microsoft.com/office/officeart/2008/layout/HorizontalMultiLevelHierarchy"/>
    <dgm:cxn modelId="{201BC98A-F2B4-4EB2-AAD6-A16B692A716C}" type="presOf" srcId="{080439CE-8350-49E3-BB49-A84CCB26F5B7}" destId="{24C328AB-E894-4965-8FD8-CF982588A2F6}" srcOrd="0" destOrd="0" presId="urn:microsoft.com/office/officeart/2008/layout/HorizontalMultiLevelHierarchy"/>
    <dgm:cxn modelId="{9A37E091-12BC-4C20-B9D3-8FA6C84E59D5}" type="presOf" srcId="{3FEC26F5-A254-462C-B99E-ECBED8A84C1B}" destId="{56E3C1D2-2C21-43A0-96A3-676C4432A2F3}" srcOrd="1" destOrd="0" presId="urn:microsoft.com/office/officeart/2008/layout/HorizontalMultiLevelHierarchy"/>
    <dgm:cxn modelId="{62397D92-5B2D-4A99-ACB1-19D77E5D1494}" type="presOf" srcId="{57C524ED-4283-4449-A0F5-19EE22B24C3E}" destId="{E3C4695B-559C-4020-AEC4-4A4D8075E882}" srcOrd="0" destOrd="0" presId="urn:microsoft.com/office/officeart/2008/layout/HorizontalMultiLevelHierarchy"/>
    <dgm:cxn modelId="{5F7B0193-56FF-4DD4-B9B2-F1D93AF517E8}" type="presOf" srcId="{294D6BAA-82DF-47F4-BBB3-C7C19741C929}" destId="{8F7F820E-012A-4044-929D-3476905AA073}" srcOrd="0" destOrd="0" presId="urn:microsoft.com/office/officeart/2008/layout/HorizontalMultiLevelHierarchy"/>
    <dgm:cxn modelId="{89300099-9177-42F4-ADAE-F17DEDB9F335}" srcId="{8EFFBB67-EDD4-4A99-B9A0-80A1CCDDF9D9}" destId="{6482C940-4962-4992-A48F-746CA9FA30CA}" srcOrd="6" destOrd="0" parTransId="{82090DEA-F3CE-49F9-85B0-B69E006C9823}" sibTransId="{FC09CB97-88FA-4797-B9F8-3246B711CB34}"/>
    <dgm:cxn modelId="{C48D179F-CC91-4A9E-8594-BE81ECFE0694}" type="presOf" srcId="{819E99C8-E6BB-44C1-9F65-3175D7AF20C1}" destId="{67426737-A7E4-46E6-BB57-8A29F32CAAB1}" srcOrd="1" destOrd="0" presId="urn:microsoft.com/office/officeart/2008/layout/HorizontalMultiLevelHierarchy"/>
    <dgm:cxn modelId="{126000A0-68F3-470E-B79F-FC59B46A50E9}" type="presOf" srcId="{6482C940-4962-4992-A48F-746CA9FA30CA}" destId="{ACE69B5D-6FC6-4224-8DD2-29C616616D96}" srcOrd="0" destOrd="0" presId="urn:microsoft.com/office/officeart/2008/layout/HorizontalMultiLevelHierarchy"/>
    <dgm:cxn modelId="{966310AF-83DF-4A59-8BBA-6D2C33CDDE86}" srcId="{0C71A6A5-7AA5-4991-B11C-652482B4928C}" destId="{8EFFBB67-EDD4-4A99-B9A0-80A1CCDDF9D9}" srcOrd="1" destOrd="0" parTransId="{3FBE652C-9881-4C3A-A283-F6F3F1E473A1}" sibTransId="{41100902-1F51-4B5A-B3B6-EDABA4CCC312}"/>
    <dgm:cxn modelId="{138AE7B4-B420-48EE-990B-B7D2244F7DF7}" type="presOf" srcId="{4D05B20B-B747-4492-84A8-402F98D16D52}" destId="{AD46E96C-F406-4783-B002-1F7D05BBC9CF}" srcOrd="0" destOrd="0" presId="urn:microsoft.com/office/officeart/2008/layout/HorizontalMultiLevelHierarchy"/>
    <dgm:cxn modelId="{9350B1C3-851C-4799-959B-D3330C347E93}" type="presOf" srcId="{927BD59D-90D3-452F-A6C6-386C52B98902}" destId="{0924B36F-4A74-4A75-B737-6A81DC83E3BA}" srcOrd="1" destOrd="0" presId="urn:microsoft.com/office/officeart/2008/layout/HorizontalMultiLevelHierarchy"/>
    <dgm:cxn modelId="{0EEB44CA-AED1-463E-B24C-85070D239ACC}" type="presOf" srcId="{82090DEA-F3CE-49F9-85B0-B69E006C9823}" destId="{25C8A756-B1FE-42E2-BF61-180B6A393096}" srcOrd="1" destOrd="0" presId="urn:microsoft.com/office/officeart/2008/layout/HorizontalMultiLevelHierarchy"/>
    <dgm:cxn modelId="{A9E39ECC-9F25-4FE2-BF07-1D0A0148111A}" type="presOf" srcId="{3FEC26F5-A254-462C-B99E-ECBED8A84C1B}" destId="{9E3A0D2F-4D00-40ED-995A-3ADC454D9507}" srcOrd="0" destOrd="0" presId="urn:microsoft.com/office/officeart/2008/layout/HorizontalMultiLevelHierarchy"/>
    <dgm:cxn modelId="{FB2E90CE-2D5C-46A5-95DB-D7F72BF8F0EB}" type="presOf" srcId="{82090DEA-F3CE-49F9-85B0-B69E006C9823}" destId="{32B685C0-813A-43BC-9B0D-AD796AFD3B3F}" srcOrd="0" destOrd="0" presId="urn:microsoft.com/office/officeart/2008/layout/HorizontalMultiLevelHierarchy"/>
    <dgm:cxn modelId="{A2DD70D3-8141-4452-B87B-64071327BB89}" srcId="{B3F3A786-ABE0-47E6-AAE2-4D9F7DEA25AA}" destId="{948C5D5F-BDD9-44D0-9097-BFC5C2304097}" srcOrd="1" destOrd="0" parTransId="{D437400E-A1E0-4DCE-9DEA-50EE041857B3}" sibTransId="{F0FA544E-BD77-4536-A0F3-068041FF20D4}"/>
    <dgm:cxn modelId="{DDCB62DA-AAB9-4FF5-95FF-085CE6521C80}" type="presOf" srcId="{0F1126CB-AD21-4A6D-AA23-104D8565C659}" destId="{B4E7F448-B763-4EBC-B0CD-C8E25C8C02AA}" srcOrd="0" destOrd="0" presId="urn:microsoft.com/office/officeart/2008/layout/HorizontalMultiLevelHierarchy"/>
    <dgm:cxn modelId="{EFD0FFE5-3261-4CDC-B395-ECB0543E01FB}" srcId="{B3F3A786-ABE0-47E6-AAE2-4D9F7DEA25AA}" destId="{1AAA4AFF-15E9-4C8D-ADAF-ABA30F93561B}" srcOrd="2" destOrd="0" parTransId="{C2A9DF00-D4FE-40BE-AC2E-48B511A3C551}" sibTransId="{1237431B-492D-470C-8D96-0DB6232885F9}"/>
    <dgm:cxn modelId="{AEF41CE6-DF3F-4D18-ACB7-AE28EF02F991}" srcId="{8EFFBB67-EDD4-4A99-B9A0-80A1CCDDF9D9}" destId="{E1CB1A0B-9BEE-413C-9B27-34F365300629}" srcOrd="4" destOrd="0" parTransId="{44FB3ED3-533D-4114-BF5D-AAA3960F67A7}" sibTransId="{A4AC20A5-998F-4546-9750-4363ADD27CC7}"/>
    <dgm:cxn modelId="{A43BD3E8-11AE-4B14-9045-6B521D2F3F66}" type="presOf" srcId="{D437400E-A1E0-4DCE-9DEA-50EE041857B3}" destId="{070AC179-636E-4396-AE87-95B8D0BF63AC}" srcOrd="0" destOrd="0" presId="urn:microsoft.com/office/officeart/2008/layout/HorizontalMultiLevelHierarchy"/>
    <dgm:cxn modelId="{662335E9-C16A-4015-ABAC-D2639DCB11BF}" type="presOf" srcId="{3FBE652C-9881-4C3A-A283-F6F3F1E473A1}" destId="{4C6FC141-783D-41D4-98A7-0388BD62D856}" srcOrd="0" destOrd="0" presId="urn:microsoft.com/office/officeart/2008/layout/HorizontalMultiLevelHierarchy"/>
    <dgm:cxn modelId="{15D3AEEA-2741-462A-A69B-E104EA33A510}" type="presOf" srcId="{3FBE652C-9881-4C3A-A283-F6F3F1E473A1}" destId="{9D38D678-9E87-46A8-9096-053077BBACBE}" srcOrd="1" destOrd="0" presId="urn:microsoft.com/office/officeart/2008/layout/HorizontalMultiLevelHierarchy"/>
    <dgm:cxn modelId="{A2D25EEC-CECC-49A5-B869-464F02A646A2}" type="presOf" srcId="{1C2EBD45-3EAF-4D6C-9E63-BACDA16A5D95}" destId="{237F3D73-1432-49BE-8E75-2D5C8486A648}" srcOrd="0" destOrd="0" presId="urn:microsoft.com/office/officeart/2008/layout/HorizontalMultiLevelHierarchy"/>
    <dgm:cxn modelId="{C2C188EF-42B9-4F5E-BD5D-E43B0FC95582}" type="presOf" srcId="{57C524ED-4283-4449-A0F5-19EE22B24C3E}" destId="{A3845A38-971A-4E60-8141-0A50140FB7F7}" srcOrd="1" destOrd="0" presId="urn:microsoft.com/office/officeart/2008/layout/HorizontalMultiLevelHierarchy"/>
    <dgm:cxn modelId="{2F7A23F0-516E-4DD5-A0DB-515AC21788B2}" type="presOf" srcId="{4D05B20B-B747-4492-84A8-402F98D16D52}" destId="{37A1C7CC-35AE-49C7-B0C3-F5332BD63172}" srcOrd="1" destOrd="0" presId="urn:microsoft.com/office/officeart/2008/layout/HorizontalMultiLevelHierarchy"/>
    <dgm:cxn modelId="{350AFFFF-A3B7-493C-B55A-46E9D369240B}" type="presOf" srcId="{080439CE-8350-49E3-BB49-A84CCB26F5B7}" destId="{347DE844-9C82-41A3-9023-B1FAD249467B}" srcOrd="1" destOrd="0" presId="urn:microsoft.com/office/officeart/2008/layout/HorizontalMultiLevelHierarchy"/>
    <dgm:cxn modelId="{6687AE6B-D461-4332-96F1-F7E079A67BB3}" type="presParOf" srcId="{237F3D73-1432-49BE-8E75-2D5C8486A648}" destId="{E7C88C1A-2BC2-485D-A67C-8F8C59BD5673}" srcOrd="0" destOrd="0" presId="urn:microsoft.com/office/officeart/2008/layout/HorizontalMultiLevelHierarchy"/>
    <dgm:cxn modelId="{E9C96841-B742-4C9F-AE72-BA6D4B3832D6}" type="presParOf" srcId="{E7C88C1A-2BC2-485D-A67C-8F8C59BD5673}" destId="{DE223228-0338-449B-AF48-0012ADAF695A}" srcOrd="0" destOrd="0" presId="urn:microsoft.com/office/officeart/2008/layout/HorizontalMultiLevelHierarchy"/>
    <dgm:cxn modelId="{44252420-2BC8-44CE-922C-2FFE2276D6E7}" type="presParOf" srcId="{E7C88C1A-2BC2-485D-A67C-8F8C59BD5673}" destId="{1667F0CC-41C0-47CD-B798-5521451C7DF2}" srcOrd="1" destOrd="0" presId="urn:microsoft.com/office/officeart/2008/layout/HorizontalMultiLevelHierarchy"/>
    <dgm:cxn modelId="{3CC925B5-7803-49C9-9880-B91F066DB5D7}" type="presParOf" srcId="{1667F0CC-41C0-47CD-B798-5521451C7DF2}" destId="{160BBF4B-66FE-4659-849C-C614A47C1FAD}" srcOrd="0" destOrd="0" presId="urn:microsoft.com/office/officeart/2008/layout/HorizontalMultiLevelHierarchy"/>
    <dgm:cxn modelId="{3B75F10C-D5C6-4575-8469-6BD26FE1FDA3}" type="presParOf" srcId="{160BBF4B-66FE-4659-849C-C614A47C1FAD}" destId="{A9F30190-D7F9-4F6A-A6BF-A2496F88D1C4}" srcOrd="0" destOrd="0" presId="urn:microsoft.com/office/officeart/2008/layout/HorizontalMultiLevelHierarchy"/>
    <dgm:cxn modelId="{0782203E-48F4-4614-A8E5-6A2F85A54A6D}" type="presParOf" srcId="{1667F0CC-41C0-47CD-B798-5521451C7DF2}" destId="{FC3FC4BE-516D-4A7B-90A5-93F992344BDE}" srcOrd="1" destOrd="0" presId="urn:microsoft.com/office/officeart/2008/layout/HorizontalMultiLevelHierarchy"/>
    <dgm:cxn modelId="{99517ACA-0B83-45B4-B60D-90BE78CCD514}" type="presParOf" srcId="{FC3FC4BE-516D-4A7B-90A5-93F992344BDE}" destId="{63A9088A-4931-4D54-BD68-AD92C0F5034C}" srcOrd="0" destOrd="0" presId="urn:microsoft.com/office/officeart/2008/layout/HorizontalMultiLevelHierarchy"/>
    <dgm:cxn modelId="{D4BE1693-8E28-477D-8199-04D77FC24CDB}" type="presParOf" srcId="{FC3FC4BE-516D-4A7B-90A5-93F992344BDE}" destId="{B9570726-F168-492B-8747-2E2AA3156999}" srcOrd="1" destOrd="0" presId="urn:microsoft.com/office/officeart/2008/layout/HorizontalMultiLevelHierarchy"/>
    <dgm:cxn modelId="{DA4C3731-5A0C-44AC-9BAB-2619F5F81150}" type="presParOf" srcId="{B9570726-F168-492B-8747-2E2AA3156999}" destId="{AD46E96C-F406-4783-B002-1F7D05BBC9CF}" srcOrd="0" destOrd="0" presId="urn:microsoft.com/office/officeart/2008/layout/HorizontalMultiLevelHierarchy"/>
    <dgm:cxn modelId="{7FA8C8A3-3AAA-439A-A66F-711B9A5F0C65}" type="presParOf" srcId="{AD46E96C-F406-4783-B002-1F7D05BBC9CF}" destId="{37A1C7CC-35AE-49C7-B0C3-F5332BD63172}" srcOrd="0" destOrd="0" presId="urn:microsoft.com/office/officeart/2008/layout/HorizontalMultiLevelHierarchy"/>
    <dgm:cxn modelId="{9B8BAF8A-09C6-4001-867B-DB7F2D93AA0C}" type="presParOf" srcId="{B9570726-F168-492B-8747-2E2AA3156999}" destId="{2EBF1E87-2B36-4EF1-8352-67083F97D272}" srcOrd="1" destOrd="0" presId="urn:microsoft.com/office/officeart/2008/layout/HorizontalMultiLevelHierarchy"/>
    <dgm:cxn modelId="{AB590BFA-8CEB-476C-99F3-A8874D6F7710}" type="presParOf" srcId="{2EBF1E87-2B36-4EF1-8352-67083F97D272}" destId="{0C80A8FE-84CC-40E7-998B-1265C6DEE027}" srcOrd="0" destOrd="0" presId="urn:microsoft.com/office/officeart/2008/layout/HorizontalMultiLevelHierarchy"/>
    <dgm:cxn modelId="{DE8299D4-A3FC-4C78-B0F7-17AEE8DBB66A}" type="presParOf" srcId="{2EBF1E87-2B36-4EF1-8352-67083F97D272}" destId="{E5AB4804-682F-47AE-B30B-329A538CA8A1}" srcOrd="1" destOrd="0" presId="urn:microsoft.com/office/officeart/2008/layout/HorizontalMultiLevelHierarchy"/>
    <dgm:cxn modelId="{FE06DF57-6CF0-4E2B-A947-979DAC2285FE}" type="presParOf" srcId="{B9570726-F168-492B-8747-2E2AA3156999}" destId="{070AC179-636E-4396-AE87-95B8D0BF63AC}" srcOrd="2" destOrd="0" presId="urn:microsoft.com/office/officeart/2008/layout/HorizontalMultiLevelHierarchy"/>
    <dgm:cxn modelId="{5D65EC54-860C-42C7-9FCE-EDC0EBDB6087}" type="presParOf" srcId="{070AC179-636E-4396-AE87-95B8D0BF63AC}" destId="{38BAF28E-28CE-4D6C-A7D2-0CE33C518C68}" srcOrd="0" destOrd="0" presId="urn:microsoft.com/office/officeart/2008/layout/HorizontalMultiLevelHierarchy"/>
    <dgm:cxn modelId="{FD89E40A-520B-4E27-AF97-11594531F4AE}" type="presParOf" srcId="{B9570726-F168-492B-8747-2E2AA3156999}" destId="{0D30D179-4BBD-4910-B801-67B29BF0542D}" srcOrd="3" destOrd="0" presId="urn:microsoft.com/office/officeart/2008/layout/HorizontalMultiLevelHierarchy"/>
    <dgm:cxn modelId="{C30F25FE-4357-4AC5-931C-78D5C68BE251}" type="presParOf" srcId="{0D30D179-4BBD-4910-B801-67B29BF0542D}" destId="{5E2D5308-C9C1-4E00-A5D6-9B93722FAE53}" srcOrd="0" destOrd="0" presId="urn:microsoft.com/office/officeart/2008/layout/HorizontalMultiLevelHierarchy"/>
    <dgm:cxn modelId="{31B63BEC-D50D-4BB4-8C0F-FA4CFCD683F6}" type="presParOf" srcId="{0D30D179-4BBD-4910-B801-67B29BF0542D}" destId="{481E1833-74F7-4E5A-BE29-2FBCE7F8635D}" srcOrd="1" destOrd="0" presId="urn:microsoft.com/office/officeart/2008/layout/HorizontalMultiLevelHierarchy"/>
    <dgm:cxn modelId="{1229CC22-071C-4B20-AEC3-CE804C7207F0}" type="presParOf" srcId="{B9570726-F168-492B-8747-2E2AA3156999}" destId="{D6303814-BBC1-48E9-A7EB-B970EB7CC67D}" srcOrd="4" destOrd="0" presId="urn:microsoft.com/office/officeart/2008/layout/HorizontalMultiLevelHierarchy"/>
    <dgm:cxn modelId="{ACCFBCF9-58E7-49EE-9209-881F577E21FD}" type="presParOf" srcId="{D6303814-BBC1-48E9-A7EB-B970EB7CC67D}" destId="{DB62566E-353E-4DBF-8271-213FE73325E2}" srcOrd="0" destOrd="0" presId="urn:microsoft.com/office/officeart/2008/layout/HorizontalMultiLevelHierarchy"/>
    <dgm:cxn modelId="{74A568E1-9FF1-456D-BCE0-B1D60059F2D7}" type="presParOf" srcId="{B9570726-F168-492B-8747-2E2AA3156999}" destId="{DCE3CD7A-B5FE-4610-B71B-60A4798CFFD9}" srcOrd="5" destOrd="0" presId="urn:microsoft.com/office/officeart/2008/layout/HorizontalMultiLevelHierarchy"/>
    <dgm:cxn modelId="{6EAC2EAF-7CA2-4CED-825E-A27948DB7CA6}" type="presParOf" srcId="{DCE3CD7A-B5FE-4610-B71B-60A4798CFFD9}" destId="{85B0E9B3-5923-487E-9D64-BA17235AB620}" srcOrd="0" destOrd="0" presId="urn:microsoft.com/office/officeart/2008/layout/HorizontalMultiLevelHierarchy"/>
    <dgm:cxn modelId="{266C8BE1-5890-4068-8DE4-0EDDCF638D51}" type="presParOf" srcId="{DCE3CD7A-B5FE-4610-B71B-60A4798CFFD9}" destId="{20788A70-753B-4504-A7F3-7C72246F3E2B}" srcOrd="1" destOrd="0" presId="urn:microsoft.com/office/officeart/2008/layout/HorizontalMultiLevelHierarchy"/>
    <dgm:cxn modelId="{1C5FFCB7-2D46-4B7C-BC6C-50057D9C52D2}" type="presParOf" srcId="{1667F0CC-41C0-47CD-B798-5521451C7DF2}" destId="{4C6FC141-783D-41D4-98A7-0388BD62D856}" srcOrd="2" destOrd="0" presId="urn:microsoft.com/office/officeart/2008/layout/HorizontalMultiLevelHierarchy"/>
    <dgm:cxn modelId="{FAB26E28-4D7A-4BE6-B195-1AFCEA687FCD}" type="presParOf" srcId="{4C6FC141-783D-41D4-98A7-0388BD62D856}" destId="{9D38D678-9E87-46A8-9096-053077BBACBE}" srcOrd="0" destOrd="0" presId="urn:microsoft.com/office/officeart/2008/layout/HorizontalMultiLevelHierarchy"/>
    <dgm:cxn modelId="{E8DFABE7-8C7A-4EC7-8526-B07049C201D1}" type="presParOf" srcId="{1667F0CC-41C0-47CD-B798-5521451C7DF2}" destId="{69F67A7F-9BFC-4355-837D-4E2F1BBB4F8E}" srcOrd="3" destOrd="0" presId="urn:microsoft.com/office/officeart/2008/layout/HorizontalMultiLevelHierarchy"/>
    <dgm:cxn modelId="{15C8758E-AAC1-41B1-AFA2-2E122C0AF478}" type="presParOf" srcId="{69F67A7F-9BFC-4355-837D-4E2F1BBB4F8E}" destId="{5E75BFD0-E468-4652-82EA-51DF9F1C6B5C}" srcOrd="0" destOrd="0" presId="urn:microsoft.com/office/officeart/2008/layout/HorizontalMultiLevelHierarchy"/>
    <dgm:cxn modelId="{134D93E1-ACB9-4FF2-9C75-50F562D66CD8}" type="presParOf" srcId="{69F67A7F-9BFC-4355-837D-4E2F1BBB4F8E}" destId="{E0BB2775-1D17-4BA0-9604-060BB9EBA182}" srcOrd="1" destOrd="0" presId="urn:microsoft.com/office/officeart/2008/layout/HorizontalMultiLevelHierarchy"/>
    <dgm:cxn modelId="{4D6EA585-A06B-4EA6-ADCA-A4E7A76A8DD1}" type="presParOf" srcId="{E0BB2775-1D17-4BA0-9604-060BB9EBA182}" destId="{E3C4695B-559C-4020-AEC4-4A4D8075E882}" srcOrd="0" destOrd="0" presId="urn:microsoft.com/office/officeart/2008/layout/HorizontalMultiLevelHierarchy"/>
    <dgm:cxn modelId="{F53E7B1D-0297-48FA-B2E6-0487F160789E}" type="presParOf" srcId="{E3C4695B-559C-4020-AEC4-4A4D8075E882}" destId="{A3845A38-971A-4E60-8141-0A50140FB7F7}" srcOrd="0" destOrd="0" presId="urn:microsoft.com/office/officeart/2008/layout/HorizontalMultiLevelHierarchy"/>
    <dgm:cxn modelId="{E7233D2F-D50A-4EF3-8938-3D19CFAA46F9}" type="presParOf" srcId="{E0BB2775-1D17-4BA0-9604-060BB9EBA182}" destId="{BFD8C4A8-B041-440D-AAB0-1C0893122178}" srcOrd="1" destOrd="0" presId="urn:microsoft.com/office/officeart/2008/layout/HorizontalMultiLevelHierarchy"/>
    <dgm:cxn modelId="{13711296-2567-4858-9E15-07C40665B345}" type="presParOf" srcId="{BFD8C4A8-B041-440D-AAB0-1C0893122178}" destId="{DBC60BD3-3497-4D5A-927F-E13E0AFF2FBC}" srcOrd="0" destOrd="0" presId="urn:microsoft.com/office/officeart/2008/layout/HorizontalMultiLevelHierarchy"/>
    <dgm:cxn modelId="{8DD31371-63E0-4574-9B02-6F6B066A2E2C}" type="presParOf" srcId="{BFD8C4A8-B041-440D-AAB0-1C0893122178}" destId="{871CE180-C235-45DD-8B24-FF3A58936169}" srcOrd="1" destOrd="0" presId="urn:microsoft.com/office/officeart/2008/layout/HorizontalMultiLevelHierarchy"/>
    <dgm:cxn modelId="{F2217251-A756-4723-ACF8-F2D3AD4A8E33}" type="presParOf" srcId="{E0BB2775-1D17-4BA0-9604-060BB9EBA182}" destId="{2C54CF04-4212-4B2D-8F60-A7C1BF8F64EA}" srcOrd="2" destOrd="0" presId="urn:microsoft.com/office/officeart/2008/layout/HorizontalMultiLevelHierarchy"/>
    <dgm:cxn modelId="{B8BA172B-2F0A-400A-AF50-07F548B83174}" type="presParOf" srcId="{2C54CF04-4212-4B2D-8F60-A7C1BF8F64EA}" destId="{0924B36F-4A74-4A75-B737-6A81DC83E3BA}" srcOrd="0" destOrd="0" presId="urn:microsoft.com/office/officeart/2008/layout/HorizontalMultiLevelHierarchy"/>
    <dgm:cxn modelId="{7361CAA1-BA9B-4B0F-ACFD-32CA89E08FF7}" type="presParOf" srcId="{E0BB2775-1D17-4BA0-9604-060BB9EBA182}" destId="{3D359863-C2A2-47C1-9A2D-7B3CBDBD5DDE}" srcOrd="3" destOrd="0" presId="urn:microsoft.com/office/officeart/2008/layout/HorizontalMultiLevelHierarchy"/>
    <dgm:cxn modelId="{9993F2FA-6FC1-4B21-88FA-FE53C60AE1E0}" type="presParOf" srcId="{3D359863-C2A2-47C1-9A2D-7B3CBDBD5DDE}" destId="{B4E7F448-B763-4EBC-B0CD-C8E25C8C02AA}" srcOrd="0" destOrd="0" presId="urn:microsoft.com/office/officeart/2008/layout/HorizontalMultiLevelHierarchy"/>
    <dgm:cxn modelId="{7148A021-3F38-4DEB-B0D8-7074721627F9}" type="presParOf" srcId="{3D359863-C2A2-47C1-9A2D-7B3CBDBD5DDE}" destId="{4AAAB2CF-0B83-4C90-A368-2185A24E3C79}" srcOrd="1" destOrd="0" presId="urn:microsoft.com/office/officeart/2008/layout/HorizontalMultiLevelHierarchy"/>
    <dgm:cxn modelId="{29B1BD03-FFDC-4087-A018-13F06B136FF5}" type="presParOf" srcId="{E0BB2775-1D17-4BA0-9604-060BB9EBA182}" destId="{24C328AB-E894-4965-8FD8-CF982588A2F6}" srcOrd="4" destOrd="0" presId="urn:microsoft.com/office/officeart/2008/layout/HorizontalMultiLevelHierarchy"/>
    <dgm:cxn modelId="{BFFB5325-A1AF-4501-A8F6-8AF1D1AD7DB4}" type="presParOf" srcId="{24C328AB-E894-4965-8FD8-CF982588A2F6}" destId="{347DE844-9C82-41A3-9023-B1FAD249467B}" srcOrd="0" destOrd="0" presId="urn:microsoft.com/office/officeart/2008/layout/HorizontalMultiLevelHierarchy"/>
    <dgm:cxn modelId="{5EBCDC05-2054-4DF1-AF3D-E8FDCB4B327D}" type="presParOf" srcId="{E0BB2775-1D17-4BA0-9604-060BB9EBA182}" destId="{F0B01879-B0E8-42A0-88A1-62E97D3E1486}" srcOrd="5" destOrd="0" presId="urn:microsoft.com/office/officeart/2008/layout/HorizontalMultiLevelHierarchy"/>
    <dgm:cxn modelId="{8D949327-12E9-4A5D-960F-BA281BBE082E}" type="presParOf" srcId="{F0B01879-B0E8-42A0-88A1-62E97D3E1486}" destId="{7616B3DF-4679-4F18-9BEA-1218DF1DF6E0}" srcOrd="0" destOrd="0" presId="urn:microsoft.com/office/officeart/2008/layout/HorizontalMultiLevelHierarchy"/>
    <dgm:cxn modelId="{B168EBCA-1007-460B-8936-77964DE95D7E}" type="presParOf" srcId="{F0B01879-B0E8-42A0-88A1-62E97D3E1486}" destId="{ECDFC0F5-B3DF-4804-A56D-24ED9114E6EB}" srcOrd="1" destOrd="0" presId="urn:microsoft.com/office/officeart/2008/layout/HorizontalMultiLevelHierarchy"/>
    <dgm:cxn modelId="{53F3F4A9-1477-419A-93BF-506D1C54CD68}" type="presParOf" srcId="{E0BB2775-1D17-4BA0-9604-060BB9EBA182}" destId="{3F680740-714F-45AF-8829-57B169C6BB24}" srcOrd="6" destOrd="0" presId="urn:microsoft.com/office/officeart/2008/layout/HorizontalMultiLevelHierarchy"/>
    <dgm:cxn modelId="{63D367F0-73B2-4095-BAED-B0A60511A7EB}" type="presParOf" srcId="{3F680740-714F-45AF-8829-57B169C6BB24}" destId="{67426737-A7E4-46E6-BB57-8A29F32CAAB1}" srcOrd="0" destOrd="0" presId="urn:microsoft.com/office/officeart/2008/layout/HorizontalMultiLevelHierarchy"/>
    <dgm:cxn modelId="{71DE9C7D-20BD-4D55-BB0F-F7413888C81C}" type="presParOf" srcId="{E0BB2775-1D17-4BA0-9604-060BB9EBA182}" destId="{2EEA67DB-CA54-44DE-97D1-2FA94A5F558A}" srcOrd="7" destOrd="0" presId="urn:microsoft.com/office/officeart/2008/layout/HorizontalMultiLevelHierarchy"/>
    <dgm:cxn modelId="{AE40D892-BD18-4F31-A16A-39090AA3D095}" type="presParOf" srcId="{2EEA67DB-CA54-44DE-97D1-2FA94A5F558A}" destId="{8F7F820E-012A-4044-929D-3476905AA073}" srcOrd="0" destOrd="0" presId="urn:microsoft.com/office/officeart/2008/layout/HorizontalMultiLevelHierarchy"/>
    <dgm:cxn modelId="{6B68EE2A-A986-4202-B8E6-8EB920793547}" type="presParOf" srcId="{2EEA67DB-CA54-44DE-97D1-2FA94A5F558A}" destId="{8AD20BAD-6920-415C-96CD-4051290DEAFB}" srcOrd="1" destOrd="0" presId="urn:microsoft.com/office/officeart/2008/layout/HorizontalMultiLevelHierarchy"/>
    <dgm:cxn modelId="{B1E05EF8-DD53-42BD-8B28-FC3987163351}" type="presParOf" srcId="{E0BB2775-1D17-4BA0-9604-060BB9EBA182}" destId="{9838E5EF-9265-408E-847C-419FDAB23B1E}" srcOrd="8" destOrd="0" presId="urn:microsoft.com/office/officeart/2008/layout/HorizontalMultiLevelHierarchy"/>
    <dgm:cxn modelId="{118ACAB3-D958-478C-AC72-B1C8FB4500C1}" type="presParOf" srcId="{9838E5EF-9265-408E-847C-419FDAB23B1E}" destId="{7B63AE8F-D31B-410E-8674-4DFF8DE9E7D2}" srcOrd="0" destOrd="0" presId="urn:microsoft.com/office/officeart/2008/layout/HorizontalMultiLevelHierarchy"/>
    <dgm:cxn modelId="{EE5996C4-72A7-4C76-A504-6E0300437C09}" type="presParOf" srcId="{E0BB2775-1D17-4BA0-9604-060BB9EBA182}" destId="{9C015A33-16B0-459A-B999-D351DABAEEA2}" srcOrd="9" destOrd="0" presId="urn:microsoft.com/office/officeart/2008/layout/HorizontalMultiLevelHierarchy"/>
    <dgm:cxn modelId="{2F02C0E0-DE6C-4322-BF85-C492DBB323C8}" type="presParOf" srcId="{9C015A33-16B0-459A-B999-D351DABAEEA2}" destId="{269E6A71-3E60-48AB-8FB5-A0220D49BDEF}" srcOrd="0" destOrd="0" presId="urn:microsoft.com/office/officeart/2008/layout/HorizontalMultiLevelHierarchy"/>
    <dgm:cxn modelId="{9890625D-3992-4539-AD37-3068DDFE8A9C}" type="presParOf" srcId="{9C015A33-16B0-459A-B999-D351DABAEEA2}" destId="{E719DF0F-8906-4105-99F4-16873D7AAC53}" srcOrd="1" destOrd="0" presId="urn:microsoft.com/office/officeart/2008/layout/HorizontalMultiLevelHierarchy"/>
    <dgm:cxn modelId="{CD258461-4619-42F1-9D87-A1D6AF6F684B}" type="presParOf" srcId="{E0BB2775-1D17-4BA0-9604-060BB9EBA182}" destId="{9E3A0D2F-4D00-40ED-995A-3ADC454D9507}" srcOrd="10" destOrd="0" presId="urn:microsoft.com/office/officeart/2008/layout/HorizontalMultiLevelHierarchy"/>
    <dgm:cxn modelId="{9A7DB5E1-0D26-4AE2-9544-C666F754B36D}" type="presParOf" srcId="{9E3A0D2F-4D00-40ED-995A-3ADC454D9507}" destId="{56E3C1D2-2C21-43A0-96A3-676C4432A2F3}" srcOrd="0" destOrd="0" presId="urn:microsoft.com/office/officeart/2008/layout/HorizontalMultiLevelHierarchy"/>
    <dgm:cxn modelId="{D5840542-00CB-45D9-912B-32C36745EC71}" type="presParOf" srcId="{E0BB2775-1D17-4BA0-9604-060BB9EBA182}" destId="{DCFF1F50-8CCD-428C-B6FA-467797152296}" srcOrd="11" destOrd="0" presId="urn:microsoft.com/office/officeart/2008/layout/HorizontalMultiLevelHierarchy"/>
    <dgm:cxn modelId="{0268EFE1-0DAC-4850-B49C-56E1E4D267CE}" type="presParOf" srcId="{DCFF1F50-8CCD-428C-B6FA-467797152296}" destId="{73B0C8AC-9922-45F6-95CF-24F22A2BB09A}" srcOrd="0" destOrd="0" presId="urn:microsoft.com/office/officeart/2008/layout/HorizontalMultiLevelHierarchy"/>
    <dgm:cxn modelId="{2159A0DD-E56A-456D-9438-84E05E6328AD}" type="presParOf" srcId="{DCFF1F50-8CCD-428C-B6FA-467797152296}" destId="{86BE3A2D-5914-4265-AAD7-5FFC204BCA63}" srcOrd="1" destOrd="0" presId="urn:microsoft.com/office/officeart/2008/layout/HorizontalMultiLevelHierarchy"/>
    <dgm:cxn modelId="{870ED065-B0DA-4707-8522-DE0845C14609}" type="presParOf" srcId="{E0BB2775-1D17-4BA0-9604-060BB9EBA182}" destId="{32B685C0-813A-43BC-9B0D-AD796AFD3B3F}" srcOrd="12" destOrd="0" presId="urn:microsoft.com/office/officeart/2008/layout/HorizontalMultiLevelHierarchy"/>
    <dgm:cxn modelId="{4756B680-DA63-491E-BF74-450A85E8D486}" type="presParOf" srcId="{32B685C0-813A-43BC-9B0D-AD796AFD3B3F}" destId="{25C8A756-B1FE-42E2-BF61-180B6A393096}" srcOrd="0" destOrd="0" presId="urn:microsoft.com/office/officeart/2008/layout/HorizontalMultiLevelHierarchy"/>
    <dgm:cxn modelId="{4AAB93EA-106B-451D-BD5D-D36D5D391EDF}" type="presParOf" srcId="{E0BB2775-1D17-4BA0-9604-060BB9EBA182}" destId="{1A5CA2E6-E8CB-4C38-BE85-F704EECEA1E1}" srcOrd="13" destOrd="0" presId="urn:microsoft.com/office/officeart/2008/layout/HorizontalMultiLevelHierarchy"/>
    <dgm:cxn modelId="{D3BA1204-D5C8-4D39-AD9E-01C2DD7C2161}" type="presParOf" srcId="{1A5CA2E6-E8CB-4C38-BE85-F704EECEA1E1}" destId="{ACE69B5D-6FC6-4224-8DD2-29C616616D96}" srcOrd="0" destOrd="0" presId="urn:microsoft.com/office/officeart/2008/layout/HorizontalMultiLevelHierarchy"/>
    <dgm:cxn modelId="{9E43BC63-34F1-4036-9731-7278AD09DB79}" type="presParOf" srcId="{1A5CA2E6-E8CB-4C38-BE85-F704EECEA1E1}" destId="{C8BAD4EF-78C8-4871-BCB1-25F35ACB6A75}"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2EBD45-3EAF-4D6C-9E63-BACDA16A5D9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pPr rtl="1"/>
          <a:endParaRPr lang="ar-SA"/>
        </a:p>
      </dgm:t>
    </dgm:pt>
    <dgm:pt modelId="{0C71A6A5-7AA5-4991-B11C-652482B4928C}">
      <dgm:prSet phldrT="[نص]" custT="1"/>
      <dgm:spPr>
        <a:ln>
          <a:solidFill>
            <a:schemeClr val="bg1"/>
          </a:solidFill>
        </a:ln>
      </dgm:spPr>
      <dgm:t>
        <a:bodyPr/>
        <a:lstStyle/>
        <a:p>
          <a:pPr rtl="1"/>
          <a:r>
            <a:rPr lang="ar-SA"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أبرز منجزات الحضارة الإسلامية</a:t>
          </a:r>
        </a:p>
      </dgm:t>
    </dgm:pt>
    <dgm:pt modelId="{67A982A8-4102-4DE1-8B7A-54C5FA18B372}" type="parTrans" cxnId="{9592632D-7794-447A-AE88-232CBA9DE3FA}">
      <dgm:prSet/>
      <dgm:spPr/>
      <dgm:t>
        <a:bodyPr/>
        <a:lstStyle/>
        <a:p>
          <a:pPr rtl="1"/>
          <a:endParaRPr lang="ar-SA"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1C392C3-3825-4017-821F-63B32D9D124B}" type="sibTrans" cxnId="{9592632D-7794-447A-AE88-232CBA9DE3FA}">
      <dgm:prSet/>
      <dgm:spPr/>
      <dgm:t>
        <a:bodyPr/>
        <a:lstStyle/>
        <a:p>
          <a:pPr rtl="1"/>
          <a:endParaRPr lang="ar-SA"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EFFBB67-EDD4-4A99-B9A0-80A1CCDDF9D9}">
      <dgm:prSet phldrT="[نص]" custT="1"/>
      <dgm:spPr>
        <a:ln>
          <a:solidFill>
            <a:schemeClr val="bg1"/>
          </a:solidFill>
        </a:ln>
      </dgm:spPr>
      <dgm:t>
        <a:bodyPr/>
        <a:lstStyle/>
        <a:p>
          <a:pPr rtl="1"/>
          <a:r>
            <a:rPr lang="ar-SA"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النظام الإداري</a:t>
          </a:r>
        </a:p>
      </dgm:t>
    </dgm:pt>
    <dgm:pt modelId="{3FBE652C-9881-4C3A-A283-F6F3F1E473A1}" type="parTrans" cxnId="{966310AF-83DF-4A59-8BBA-6D2C33CDDE86}">
      <dgm:prSet/>
      <dgm:spPr/>
      <dgm:t>
        <a:bodyPr/>
        <a:lstStyle/>
        <a:p>
          <a:pPr rtl="1"/>
          <a:endParaRPr lang="ar-SA"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1100902-1F51-4B5A-B3B6-EDABA4CCC312}" type="sibTrans" cxnId="{966310AF-83DF-4A59-8BBA-6D2C33CDDE86}">
      <dgm:prSet/>
      <dgm:spPr/>
      <dgm:t>
        <a:bodyPr/>
        <a:lstStyle/>
        <a:p>
          <a:pPr rtl="1"/>
          <a:endParaRPr lang="ar-SA"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3F3A786-ABE0-47E6-AAE2-4D9F7DEA25AA}">
      <dgm:prSet custT="1"/>
      <dgm:spPr/>
      <dgm:t>
        <a:bodyPr/>
        <a:lstStyle/>
        <a:p>
          <a:pPr rtl="1"/>
          <a:r>
            <a:rPr lang="ar-SA"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النظام السياسي</a:t>
          </a:r>
        </a:p>
      </dgm:t>
    </dgm:pt>
    <dgm:pt modelId="{01FBB2F3-2103-4949-8525-D5E95FBE644B}" type="parTrans" cxnId="{3A6FCA30-A470-42AF-BFDC-FB9C6E5EE93C}">
      <dgm:prSet/>
      <dgm:spPr/>
      <dgm:t>
        <a:bodyPr/>
        <a:lstStyle/>
        <a:p>
          <a:pPr rtl="1"/>
          <a:endParaRPr lang="ar-SA"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708CEE2-539D-4162-B669-F62E9658AB03}" type="sibTrans" cxnId="{3A6FCA30-A470-42AF-BFDC-FB9C6E5EE93C}">
      <dgm:prSet/>
      <dgm:spPr/>
      <dgm:t>
        <a:bodyPr/>
        <a:lstStyle/>
        <a:p>
          <a:pPr rtl="1"/>
          <a:endParaRPr lang="ar-SA"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1DBEBEC-43D5-4DAD-849F-A2FD209A0748}">
      <dgm:prSet custT="1"/>
      <dgm:spPr/>
      <dgm:t>
        <a:bodyPr/>
        <a:lstStyle/>
        <a:p>
          <a:pPr rtl="1"/>
          <a:r>
            <a:rPr lang="ar-SA" sz="2500" b="1" kern="1200"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الخلافة</a:t>
          </a:r>
        </a:p>
      </dgm:t>
    </dgm:pt>
    <dgm:pt modelId="{4D05B20B-B747-4492-84A8-402F98D16D52}" type="parTrans" cxnId="{EA03B86E-A54B-46C8-B86E-CBA1358FA915}">
      <dgm:prSet/>
      <dgm:spPr/>
      <dgm:t>
        <a:bodyPr/>
        <a:lstStyle/>
        <a:p>
          <a:pPr rtl="1"/>
          <a:endParaRPr lang="ar-SA"/>
        </a:p>
      </dgm:t>
    </dgm:pt>
    <dgm:pt modelId="{46062607-0A1C-4BB9-AEC9-E4EB87C52097}" type="sibTrans" cxnId="{EA03B86E-A54B-46C8-B86E-CBA1358FA915}">
      <dgm:prSet/>
      <dgm:spPr/>
      <dgm:t>
        <a:bodyPr/>
        <a:lstStyle/>
        <a:p>
          <a:pPr rtl="1"/>
          <a:endParaRPr lang="ar-SA"/>
        </a:p>
      </dgm:t>
    </dgm:pt>
    <dgm:pt modelId="{948C5D5F-BDD9-44D0-9097-BFC5C2304097}">
      <dgm:prSet custT="1"/>
      <dgm:spPr/>
      <dgm:t>
        <a:bodyPr/>
        <a:lstStyle/>
        <a:p>
          <a:pPr rtl="1"/>
          <a:r>
            <a:rPr lang="ar-SA"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البيعة والشورى</a:t>
          </a:r>
        </a:p>
      </dgm:t>
    </dgm:pt>
    <dgm:pt modelId="{D437400E-A1E0-4DCE-9DEA-50EE041857B3}" type="parTrans" cxnId="{A2DD70D3-8141-4452-B87B-64071327BB89}">
      <dgm:prSet/>
      <dgm:spPr/>
      <dgm:t>
        <a:bodyPr/>
        <a:lstStyle/>
        <a:p>
          <a:pPr rtl="1"/>
          <a:endParaRPr lang="ar-SA"/>
        </a:p>
      </dgm:t>
    </dgm:pt>
    <dgm:pt modelId="{F0FA544E-BD77-4536-A0F3-068041FF20D4}" type="sibTrans" cxnId="{A2DD70D3-8141-4452-B87B-64071327BB89}">
      <dgm:prSet/>
      <dgm:spPr/>
      <dgm:t>
        <a:bodyPr/>
        <a:lstStyle/>
        <a:p>
          <a:pPr rtl="1"/>
          <a:endParaRPr lang="ar-SA"/>
        </a:p>
      </dgm:t>
    </dgm:pt>
    <dgm:pt modelId="{1AAA4AFF-15E9-4C8D-ADAF-ABA30F93561B}">
      <dgm:prSet custT="1"/>
      <dgm:spPr/>
      <dgm:t>
        <a:bodyPr/>
        <a:lstStyle/>
        <a:p>
          <a:pPr rtl="1"/>
          <a:r>
            <a:rPr lang="ar-SA"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الوزارة</a:t>
          </a:r>
        </a:p>
      </dgm:t>
    </dgm:pt>
    <dgm:pt modelId="{C2A9DF00-D4FE-40BE-AC2E-48B511A3C551}" type="parTrans" cxnId="{EFD0FFE5-3261-4CDC-B395-ECB0543E01FB}">
      <dgm:prSet/>
      <dgm:spPr/>
      <dgm:t>
        <a:bodyPr/>
        <a:lstStyle/>
        <a:p>
          <a:pPr rtl="1"/>
          <a:endParaRPr lang="ar-SA"/>
        </a:p>
      </dgm:t>
    </dgm:pt>
    <dgm:pt modelId="{1237431B-492D-470C-8D96-0DB6232885F9}" type="sibTrans" cxnId="{EFD0FFE5-3261-4CDC-B395-ECB0543E01FB}">
      <dgm:prSet/>
      <dgm:spPr/>
      <dgm:t>
        <a:bodyPr/>
        <a:lstStyle/>
        <a:p>
          <a:pPr rtl="1"/>
          <a:endParaRPr lang="ar-SA"/>
        </a:p>
      </dgm:t>
    </dgm:pt>
    <dgm:pt modelId="{1DCB358B-923C-4FFE-8D46-241F4953B2A8}">
      <dgm:prSet custT="1"/>
      <dgm:spPr/>
      <dgm:t>
        <a:bodyPr/>
        <a:lstStyle/>
        <a:p>
          <a:pPr rtl="1"/>
          <a:r>
            <a:rPr lang="ar-SA"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القضاء</a:t>
          </a:r>
        </a:p>
      </dgm:t>
    </dgm:pt>
    <dgm:pt modelId="{57C524ED-4283-4449-A0F5-19EE22B24C3E}" type="parTrans" cxnId="{86C30921-9242-4628-8BCE-17E71850381C}">
      <dgm:prSet/>
      <dgm:spPr/>
      <dgm:t>
        <a:bodyPr/>
        <a:lstStyle/>
        <a:p>
          <a:pPr rtl="1"/>
          <a:endParaRPr lang="ar-SA"/>
        </a:p>
      </dgm:t>
    </dgm:pt>
    <dgm:pt modelId="{E85D15FF-84BB-4FBB-AD0B-75C5ADDEF53A}" type="sibTrans" cxnId="{86C30921-9242-4628-8BCE-17E71850381C}">
      <dgm:prSet/>
      <dgm:spPr/>
      <dgm:t>
        <a:bodyPr/>
        <a:lstStyle/>
        <a:p>
          <a:pPr rtl="1"/>
          <a:endParaRPr lang="ar-SA"/>
        </a:p>
      </dgm:t>
    </dgm:pt>
    <dgm:pt modelId="{0F1126CB-AD21-4A6D-AA23-104D8565C659}">
      <dgm:prSet custT="1"/>
      <dgm:spPr/>
      <dgm:t>
        <a:bodyPr/>
        <a:lstStyle/>
        <a:p>
          <a:pPr rtl="1"/>
          <a:r>
            <a:rPr lang="ar-SA"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الإمارة</a:t>
          </a:r>
        </a:p>
      </dgm:t>
    </dgm:pt>
    <dgm:pt modelId="{927BD59D-90D3-452F-A6C6-386C52B98902}" type="parTrans" cxnId="{EE9B4F5A-17CE-4641-B029-623B91EFB0CF}">
      <dgm:prSet/>
      <dgm:spPr/>
      <dgm:t>
        <a:bodyPr/>
        <a:lstStyle/>
        <a:p>
          <a:pPr rtl="1"/>
          <a:endParaRPr lang="ar-SA"/>
        </a:p>
      </dgm:t>
    </dgm:pt>
    <dgm:pt modelId="{D5FF4BBB-2216-4B12-A10F-409E854A0EF8}" type="sibTrans" cxnId="{EE9B4F5A-17CE-4641-B029-623B91EFB0CF}">
      <dgm:prSet/>
      <dgm:spPr/>
      <dgm:t>
        <a:bodyPr/>
        <a:lstStyle/>
        <a:p>
          <a:pPr rtl="1"/>
          <a:endParaRPr lang="ar-SA"/>
        </a:p>
      </dgm:t>
    </dgm:pt>
    <dgm:pt modelId="{5E90BE13-3EE5-42F0-8E7C-74F8E28F8C20}">
      <dgm:prSet custT="1"/>
      <dgm:spPr/>
      <dgm:t>
        <a:bodyPr/>
        <a:lstStyle/>
        <a:p>
          <a:pPr rtl="1"/>
          <a:r>
            <a:rPr lang="ar-SA"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بيت المال</a:t>
          </a:r>
        </a:p>
      </dgm:t>
    </dgm:pt>
    <dgm:pt modelId="{080439CE-8350-49E3-BB49-A84CCB26F5B7}" type="parTrans" cxnId="{CAD3762C-4CBA-4454-B63A-A0F1C18EEC68}">
      <dgm:prSet/>
      <dgm:spPr/>
      <dgm:t>
        <a:bodyPr/>
        <a:lstStyle/>
        <a:p>
          <a:pPr rtl="1"/>
          <a:endParaRPr lang="ar-SA"/>
        </a:p>
      </dgm:t>
    </dgm:pt>
    <dgm:pt modelId="{33980A5D-26C2-4EC8-9432-4BF85840B17F}" type="sibTrans" cxnId="{CAD3762C-4CBA-4454-B63A-A0F1C18EEC68}">
      <dgm:prSet/>
      <dgm:spPr/>
      <dgm:t>
        <a:bodyPr/>
        <a:lstStyle/>
        <a:p>
          <a:pPr rtl="1"/>
          <a:endParaRPr lang="ar-SA"/>
        </a:p>
      </dgm:t>
    </dgm:pt>
    <dgm:pt modelId="{294D6BAA-82DF-47F4-BBB3-C7C19741C929}">
      <dgm:prSet custT="1"/>
      <dgm:spPr/>
      <dgm:t>
        <a:bodyPr/>
        <a:lstStyle/>
        <a:p>
          <a:pPr rtl="1"/>
          <a:r>
            <a:rPr lang="ar-SA"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الدواوين</a:t>
          </a:r>
        </a:p>
      </dgm:t>
    </dgm:pt>
    <dgm:pt modelId="{819E99C8-E6BB-44C1-9F65-3175D7AF20C1}" type="parTrans" cxnId="{1D4D693B-DBA4-4D29-BB41-EF91712D2D8F}">
      <dgm:prSet/>
      <dgm:spPr/>
      <dgm:t>
        <a:bodyPr/>
        <a:lstStyle/>
        <a:p>
          <a:pPr rtl="1"/>
          <a:endParaRPr lang="ar-SA"/>
        </a:p>
      </dgm:t>
    </dgm:pt>
    <dgm:pt modelId="{E193FD9E-B126-4755-889E-CB213EC74926}" type="sibTrans" cxnId="{1D4D693B-DBA4-4D29-BB41-EF91712D2D8F}">
      <dgm:prSet/>
      <dgm:spPr/>
      <dgm:t>
        <a:bodyPr/>
        <a:lstStyle/>
        <a:p>
          <a:pPr rtl="1"/>
          <a:endParaRPr lang="ar-SA"/>
        </a:p>
      </dgm:t>
    </dgm:pt>
    <dgm:pt modelId="{E1CB1A0B-9BEE-413C-9B27-34F365300629}">
      <dgm:prSet custT="1"/>
      <dgm:spPr/>
      <dgm:t>
        <a:bodyPr/>
        <a:lstStyle/>
        <a:p>
          <a:pPr rtl="1"/>
          <a:r>
            <a:rPr lang="ar-SA"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الجيش</a:t>
          </a:r>
        </a:p>
      </dgm:t>
    </dgm:pt>
    <dgm:pt modelId="{44FB3ED3-533D-4114-BF5D-AAA3960F67A7}" type="parTrans" cxnId="{AEF41CE6-DF3F-4D18-ACB7-AE28EF02F991}">
      <dgm:prSet/>
      <dgm:spPr/>
      <dgm:t>
        <a:bodyPr/>
        <a:lstStyle/>
        <a:p>
          <a:pPr rtl="1"/>
          <a:endParaRPr lang="ar-SA"/>
        </a:p>
      </dgm:t>
    </dgm:pt>
    <dgm:pt modelId="{A4AC20A5-998F-4546-9750-4363ADD27CC7}" type="sibTrans" cxnId="{AEF41CE6-DF3F-4D18-ACB7-AE28EF02F991}">
      <dgm:prSet/>
      <dgm:spPr/>
      <dgm:t>
        <a:bodyPr/>
        <a:lstStyle/>
        <a:p>
          <a:pPr rtl="1"/>
          <a:endParaRPr lang="ar-SA"/>
        </a:p>
      </dgm:t>
    </dgm:pt>
    <dgm:pt modelId="{233C0436-AB5C-4806-9250-A7ACE7C9AB50}">
      <dgm:prSet custT="1"/>
      <dgm:spPr/>
      <dgm:t>
        <a:bodyPr/>
        <a:lstStyle/>
        <a:p>
          <a:pPr rtl="1"/>
          <a:r>
            <a:rPr lang="ar-SA"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العسس والشرطة</a:t>
          </a:r>
        </a:p>
      </dgm:t>
    </dgm:pt>
    <dgm:pt modelId="{3FEC26F5-A254-462C-B99E-ECBED8A84C1B}" type="parTrans" cxnId="{49E4156C-6F2D-4223-B1A1-70AA78160D50}">
      <dgm:prSet/>
      <dgm:spPr/>
      <dgm:t>
        <a:bodyPr/>
        <a:lstStyle/>
        <a:p>
          <a:pPr rtl="1"/>
          <a:endParaRPr lang="ar-SA"/>
        </a:p>
      </dgm:t>
    </dgm:pt>
    <dgm:pt modelId="{55D85A8E-B426-4A2F-A874-028C0488DE06}" type="sibTrans" cxnId="{49E4156C-6F2D-4223-B1A1-70AA78160D50}">
      <dgm:prSet/>
      <dgm:spPr/>
      <dgm:t>
        <a:bodyPr/>
        <a:lstStyle/>
        <a:p>
          <a:pPr rtl="1"/>
          <a:endParaRPr lang="ar-SA"/>
        </a:p>
      </dgm:t>
    </dgm:pt>
    <dgm:pt modelId="{6482C940-4962-4992-A48F-746CA9FA30CA}">
      <dgm:prSet/>
      <dgm:spPr/>
      <dgm:t>
        <a:bodyPr/>
        <a:lstStyle/>
        <a:p>
          <a:pPr rtl="1"/>
          <a:r>
            <a:rPr lang="ar-SA"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البريد</a:t>
          </a:r>
        </a:p>
      </dgm:t>
    </dgm:pt>
    <dgm:pt modelId="{82090DEA-F3CE-49F9-85B0-B69E006C9823}" type="parTrans" cxnId="{89300099-9177-42F4-ADAE-F17DEDB9F335}">
      <dgm:prSet/>
      <dgm:spPr/>
      <dgm:t>
        <a:bodyPr/>
        <a:lstStyle/>
        <a:p>
          <a:pPr rtl="1"/>
          <a:endParaRPr lang="ar-SA"/>
        </a:p>
      </dgm:t>
    </dgm:pt>
    <dgm:pt modelId="{FC09CB97-88FA-4797-B9F8-3246B711CB34}" type="sibTrans" cxnId="{89300099-9177-42F4-ADAE-F17DEDB9F335}">
      <dgm:prSet/>
      <dgm:spPr/>
      <dgm:t>
        <a:bodyPr/>
        <a:lstStyle/>
        <a:p>
          <a:pPr rtl="1"/>
          <a:endParaRPr lang="ar-SA"/>
        </a:p>
      </dgm:t>
    </dgm:pt>
    <dgm:pt modelId="{237F3D73-1432-49BE-8E75-2D5C8486A648}" type="pres">
      <dgm:prSet presAssocID="{1C2EBD45-3EAF-4D6C-9E63-BACDA16A5D95}" presName="Name0" presStyleCnt="0">
        <dgm:presLayoutVars>
          <dgm:chPref val="1"/>
          <dgm:dir/>
          <dgm:animOne val="branch"/>
          <dgm:animLvl val="lvl"/>
          <dgm:resizeHandles val="exact"/>
        </dgm:presLayoutVars>
      </dgm:prSet>
      <dgm:spPr/>
    </dgm:pt>
    <dgm:pt modelId="{E7C88C1A-2BC2-485D-A67C-8F8C59BD5673}" type="pres">
      <dgm:prSet presAssocID="{0C71A6A5-7AA5-4991-B11C-652482B4928C}" presName="root1" presStyleCnt="0"/>
      <dgm:spPr/>
    </dgm:pt>
    <dgm:pt modelId="{DE223228-0338-449B-AF48-0012ADAF695A}" type="pres">
      <dgm:prSet presAssocID="{0C71A6A5-7AA5-4991-B11C-652482B4928C}" presName="LevelOneTextNode" presStyleLbl="node0" presStyleIdx="0" presStyleCnt="1" custAng="5400000" custScaleX="222895" custScaleY="131546" custLinFactX="-127904" custLinFactNeighborX="-200000">
        <dgm:presLayoutVars>
          <dgm:chPref val="3"/>
        </dgm:presLayoutVars>
      </dgm:prSet>
      <dgm:spPr/>
    </dgm:pt>
    <dgm:pt modelId="{1667F0CC-41C0-47CD-B798-5521451C7DF2}" type="pres">
      <dgm:prSet presAssocID="{0C71A6A5-7AA5-4991-B11C-652482B4928C}" presName="level2hierChild" presStyleCnt="0"/>
      <dgm:spPr/>
    </dgm:pt>
    <dgm:pt modelId="{160BBF4B-66FE-4659-849C-C614A47C1FAD}" type="pres">
      <dgm:prSet presAssocID="{01FBB2F3-2103-4949-8525-D5E95FBE644B}" presName="conn2-1" presStyleLbl="parChTrans1D2" presStyleIdx="0" presStyleCnt="2"/>
      <dgm:spPr/>
    </dgm:pt>
    <dgm:pt modelId="{A9F30190-D7F9-4F6A-A6BF-A2496F88D1C4}" type="pres">
      <dgm:prSet presAssocID="{01FBB2F3-2103-4949-8525-D5E95FBE644B}" presName="connTx" presStyleLbl="parChTrans1D2" presStyleIdx="0" presStyleCnt="2"/>
      <dgm:spPr/>
    </dgm:pt>
    <dgm:pt modelId="{FC3FC4BE-516D-4A7B-90A5-93F992344BDE}" type="pres">
      <dgm:prSet presAssocID="{B3F3A786-ABE0-47E6-AAE2-4D9F7DEA25AA}" presName="root2" presStyleCnt="0"/>
      <dgm:spPr/>
    </dgm:pt>
    <dgm:pt modelId="{63A9088A-4931-4D54-BD68-AD92C0F5034C}" type="pres">
      <dgm:prSet presAssocID="{B3F3A786-ABE0-47E6-AAE2-4D9F7DEA25AA}" presName="LevelTwoTextNode" presStyleLbl="node2" presStyleIdx="0" presStyleCnt="2" custScaleX="157225" custScaleY="161968" custLinFactNeighborX="60265">
        <dgm:presLayoutVars>
          <dgm:chPref val="3"/>
        </dgm:presLayoutVars>
      </dgm:prSet>
      <dgm:spPr/>
    </dgm:pt>
    <dgm:pt modelId="{B9570726-F168-492B-8747-2E2AA3156999}" type="pres">
      <dgm:prSet presAssocID="{B3F3A786-ABE0-47E6-AAE2-4D9F7DEA25AA}" presName="level3hierChild" presStyleCnt="0"/>
      <dgm:spPr/>
    </dgm:pt>
    <dgm:pt modelId="{AD46E96C-F406-4783-B002-1F7D05BBC9CF}" type="pres">
      <dgm:prSet presAssocID="{4D05B20B-B747-4492-84A8-402F98D16D52}" presName="conn2-1" presStyleLbl="parChTrans1D3" presStyleIdx="0" presStyleCnt="10"/>
      <dgm:spPr/>
    </dgm:pt>
    <dgm:pt modelId="{37A1C7CC-35AE-49C7-B0C3-F5332BD63172}" type="pres">
      <dgm:prSet presAssocID="{4D05B20B-B747-4492-84A8-402F98D16D52}" presName="connTx" presStyleLbl="parChTrans1D3" presStyleIdx="0" presStyleCnt="10"/>
      <dgm:spPr/>
    </dgm:pt>
    <dgm:pt modelId="{2EBF1E87-2B36-4EF1-8352-67083F97D272}" type="pres">
      <dgm:prSet presAssocID="{A1DBEBEC-43D5-4DAD-849F-A2FD209A0748}" presName="root2" presStyleCnt="0"/>
      <dgm:spPr/>
    </dgm:pt>
    <dgm:pt modelId="{0C80A8FE-84CC-40E7-998B-1265C6DEE027}" type="pres">
      <dgm:prSet presAssocID="{A1DBEBEC-43D5-4DAD-849F-A2FD209A0748}" presName="LevelTwoTextNode" presStyleLbl="node3" presStyleIdx="0" presStyleCnt="10" custScaleX="129617" custLinFactX="21549" custLinFactNeighborX="100000">
        <dgm:presLayoutVars>
          <dgm:chPref val="3"/>
        </dgm:presLayoutVars>
      </dgm:prSet>
      <dgm:spPr/>
    </dgm:pt>
    <dgm:pt modelId="{E5AB4804-682F-47AE-B30B-329A538CA8A1}" type="pres">
      <dgm:prSet presAssocID="{A1DBEBEC-43D5-4DAD-849F-A2FD209A0748}" presName="level3hierChild" presStyleCnt="0"/>
      <dgm:spPr/>
    </dgm:pt>
    <dgm:pt modelId="{070AC179-636E-4396-AE87-95B8D0BF63AC}" type="pres">
      <dgm:prSet presAssocID="{D437400E-A1E0-4DCE-9DEA-50EE041857B3}" presName="conn2-1" presStyleLbl="parChTrans1D3" presStyleIdx="1" presStyleCnt="10"/>
      <dgm:spPr/>
    </dgm:pt>
    <dgm:pt modelId="{38BAF28E-28CE-4D6C-A7D2-0CE33C518C68}" type="pres">
      <dgm:prSet presAssocID="{D437400E-A1E0-4DCE-9DEA-50EE041857B3}" presName="connTx" presStyleLbl="parChTrans1D3" presStyleIdx="1" presStyleCnt="10"/>
      <dgm:spPr/>
    </dgm:pt>
    <dgm:pt modelId="{0D30D179-4BBD-4910-B801-67B29BF0542D}" type="pres">
      <dgm:prSet presAssocID="{948C5D5F-BDD9-44D0-9097-BFC5C2304097}" presName="root2" presStyleCnt="0"/>
      <dgm:spPr/>
    </dgm:pt>
    <dgm:pt modelId="{5E2D5308-C9C1-4E00-A5D6-9B93722FAE53}" type="pres">
      <dgm:prSet presAssocID="{948C5D5F-BDD9-44D0-9097-BFC5C2304097}" presName="LevelTwoTextNode" presStyleLbl="node3" presStyleIdx="1" presStyleCnt="10" custScaleX="129617" custLinFactX="21549" custLinFactNeighborX="100000">
        <dgm:presLayoutVars>
          <dgm:chPref val="3"/>
        </dgm:presLayoutVars>
      </dgm:prSet>
      <dgm:spPr/>
    </dgm:pt>
    <dgm:pt modelId="{481E1833-74F7-4E5A-BE29-2FBCE7F8635D}" type="pres">
      <dgm:prSet presAssocID="{948C5D5F-BDD9-44D0-9097-BFC5C2304097}" presName="level3hierChild" presStyleCnt="0"/>
      <dgm:spPr/>
    </dgm:pt>
    <dgm:pt modelId="{D6303814-BBC1-48E9-A7EB-B970EB7CC67D}" type="pres">
      <dgm:prSet presAssocID="{C2A9DF00-D4FE-40BE-AC2E-48B511A3C551}" presName="conn2-1" presStyleLbl="parChTrans1D3" presStyleIdx="2" presStyleCnt="10"/>
      <dgm:spPr/>
    </dgm:pt>
    <dgm:pt modelId="{DB62566E-353E-4DBF-8271-213FE73325E2}" type="pres">
      <dgm:prSet presAssocID="{C2A9DF00-D4FE-40BE-AC2E-48B511A3C551}" presName="connTx" presStyleLbl="parChTrans1D3" presStyleIdx="2" presStyleCnt="10"/>
      <dgm:spPr/>
    </dgm:pt>
    <dgm:pt modelId="{DCE3CD7A-B5FE-4610-B71B-60A4798CFFD9}" type="pres">
      <dgm:prSet presAssocID="{1AAA4AFF-15E9-4C8D-ADAF-ABA30F93561B}" presName="root2" presStyleCnt="0"/>
      <dgm:spPr/>
    </dgm:pt>
    <dgm:pt modelId="{85B0E9B3-5923-487E-9D64-BA17235AB620}" type="pres">
      <dgm:prSet presAssocID="{1AAA4AFF-15E9-4C8D-ADAF-ABA30F93561B}" presName="LevelTwoTextNode" presStyleLbl="node3" presStyleIdx="2" presStyleCnt="10" custScaleX="129617" custLinFactX="21549" custLinFactNeighborX="100000">
        <dgm:presLayoutVars>
          <dgm:chPref val="3"/>
        </dgm:presLayoutVars>
      </dgm:prSet>
      <dgm:spPr/>
    </dgm:pt>
    <dgm:pt modelId="{20788A70-753B-4504-A7F3-7C72246F3E2B}" type="pres">
      <dgm:prSet presAssocID="{1AAA4AFF-15E9-4C8D-ADAF-ABA30F93561B}" presName="level3hierChild" presStyleCnt="0"/>
      <dgm:spPr/>
    </dgm:pt>
    <dgm:pt modelId="{4C6FC141-783D-41D4-98A7-0388BD62D856}" type="pres">
      <dgm:prSet presAssocID="{3FBE652C-9881-4C3A-A283-F6F3F1E473A1}" presName="conn2-1" presStyleLbl="parChTrans1D2" presStyleIdx="1" presStyleCnt="2"/>
      <dgm:spPr/>
    </dgm:pt>
    <dgm:pt modelId="{9D38D678-9E87-46A8-9096-053077BBACBE}" type="pres">
      <dgm:prSet presAssocID="{3FBE652C-9881-4C3A-A283-F6F3F1E473A1}" presName="connTx" presStyleLbl="parChTrans1D2" presStyleIdx="1" presStyleCnt="2"/>
      <dgm:spPr/>
    </dgm:pt>
    <dgm:pt modelId="{69F67A7F-9BFC-4355-837D-4E2F1BBB4F8E}" type="pres">
      <dgm:prSet presAssocID="{8EFFBB67-EDD4-4A99-B9A0-80A1CCDDF9D9}" presName="root2" presStyleCnt="0"/>
      <dgm:spPr/>
    </dgm:pt>
    <dgm:pt modelId="{5E75BFD0-E468-4652-82EA-51DF9F1C6B5C}" type="pres">
      <dgm:prSet presAssocID="{8EFFBB67-EDD4-4A99-B9A0-80A1CCDDF9D9}" presName="LevelTwoTextNode" presStyleLbl="node2" presStyleIdx="1" presStyleCnt="2" custScaleX="157178" custScaleY="161968" custLinFactNeighborX="59961">
        <dgm:presLayoutVars>
          <dgm:chPref val="3"/>
        </dgm:presLayoutVars>
      </dgm:prSet>
      <dgm:spPr/>
    </dgm:pt>
    <dgm:pt modelId="{E0BB2775-1D17-4BA0-9604-060BB9EBA182}" type="pres">
      <dgm:prSet presAssocID="{8EFFBB67-EDD4-4A99-B9A0-80A1CCDDF9D9}" presName="level3hierChild" presStyleCnt="0"/>
      <dgm:spPr/>
    </dgm:pt>
    <dgm:pt modelId="{E3C4695B-559C-4020-AEC4-4A4D8075E882}" type="pres">
      <dgm:prSet presAssocID="{57C524ED-4283-4449-A0F5-19EE22B24C3E}" presName="conn2-1" presStyleLbl="parChTrans1D3" presStyleIdx="3" presStyleCnt="10"/>
      <dgm:spPr/>
    </dgm:pt>
    <dgm:pt modelId="{A3845A38-971A-4E60-8141-0A50140FB7F7}" type="pres">
      <dgm:prSet presAssocID="{57C524ED-4283-4449-A0F5-19EE22B24C3E}" presName="connTx" presStyleLbl="parChTrans1D3" presStyleIdx="3" presStyleCnt="10"/>
      <dgm:spPr/>
    </dgm:pt>
    <dgm:pt modelId="{BFD8C4A8-B041-440D-AAB0-1C0893122178}" type="pres">
      <dgm:prSet presAssocID="{1DCB358B-923C-4FFE-8D46-241F4953B2A8}" presName="root2" presStyleCnt="0"/>
      <dgm:spPr/>
    </dgm:pt>
    <dgm:pt modelId="{DBC60BD3-3497-4D5A-927F-E13E0AFF2FBC}" type="pres">
      <dgm:prSet presAssocID="{1DCB358B-923C-4FFE-8D46-241F4953B2A8}" presName="LevelTwoTextNode" presStyleLbl="node3" presStyleIdx="3" presStyleCnt="10" custScaleX="129617" custLinFactX="21549" custLinFactNeighborX="100000">
        <dgm:presLayoutVars>
          <dgm:chPref val="3"/>
        </dgm:presLayoutVars>
      </dgm:prSet>
      <dgm:spPr/>
    </dgm:pt>
    <dgm:pt modelId="{871CE180-C235-45DD-8B24-FF3A58936169}" type="pres">
      <dgm:prSet presAssocID="{1DCB358B-923C-4FFE-8D46-241F4953B2A8}" presName="level3hierChild" presStyleCnt="0"/>
      <dgm:spPr/>
    </dgm:pt>
    <dgm:pt modelId="{2C54CF04-4212-4B2D-8F60-A7C1BF8F64EA}" type="pres">
      <dgm:prSet presAssocID="{927BD59D-90D3-452F-A6C6-386C52B98902}" presName="conn2-1" presStyleLbl="parChTrans1D3" presStyleIdx="4" presStyleCnt="10"/>
      <dgm:spPr/>
    </dgm:pt>
    <dgm:pt modelId="{0924B36F-4A74-4A75-B737-6A81DC83E3BA}" type="pres">
      <dgm:prSet presAssocID="{927BD59D-90D3-452F-A6C6-386C52B98902}" presName="connTx" presStyleLbl="parChTrans1D3" presStyleIdx="4" presStyleCnt="10"/>
      <dgm:spPr/>
    </dgm:pt>
    <dgm:pt modelId="{3D359863-C2A2-47C1-9A2D-7B3CBDBD5DDE}" type="pres">
      <dgm:prSet presAssocID="{0F1126CB-AD21-4A6D-AA23-104D8565C659}" presName="root2" presStyleCnt="0"/>
      <dgm:spPr/>
    </dgm:pt>
    <dgm:pt modelId="{B4E7F448-B763-4EBC-B0CD-C8E25C8C02AA}" type="pres">
      <dgm:prSet presAssocID="{0F1126CB-AD21-4A6D-AA23-104D8565C659}" presName="LevelTwoTextNode" presStyleLbl="node3" presStyleIdx="4" presStyleCnt="10" custScaleX="129617" custLinFactX="21549" custLinFactNeighborX="100000">
        <dgm:presLayoutVars>
          <dgm:chPref val="3"/>
        </dgm:presLayoutVars>
      </dgm:prSet>
      <dgm:spPr/>
    </dgm:pt>
    <dgm:pt modelId="{4AAAB2CF-0B83-4C90-A368-2185A24E3C79}" type="pres">
      <dgm:prSet presAssocID="{0F1126CB-AD21-4A6D-AA23-104D8565C659}" presName="level3hierChild" presStyleCnt="0"/>
      <dgm:spPr/>
    </dgm:pt>
    <dgm:pt modelId="{24C328AB-E894-4965-8FD8-CF982588A2F6}" type="pres">
      <dgm:prSet presAssocID="{080439CE-8350-49E3-BB49-A84CCB26F5B7}" presName="conn2-1" presStyleLbl="parChTrans1D3" presStyleIdx="5" presStyleCnt="10"/>
      <dgm:spPr/>
    </dgm:pt>
    <dgm:pt modelId="{347DE844-9C82-41A3-9023-B1FAD249467B}" type="pres">
      <dgm:prSet presAssocID="{080439CE-8350-49E3-BB49-A84CCB26F5B7}" presName="connTx" presStyleLbl="parChTrans1D3" presStyleIdx="5" presStyleCnt="10"/>
      <dgm:spPr/>
    </dgm:pt>
    <dgm:pt modelId="{F0B01879-B0E8-42A0-88A1-62E97D3E1486}" type="pres">
      <dgm:prSet presAssocID="{5E90BE13-3EE5-42F0-8E7C-74F8E28F8C20}" presName="root2" presStyleCnt="0"/>
      <dgm:spPr/>
    </dgm:pt>
    <dgm:pt modelId="{7616B3DF-4679-4F18-9BEA-1218DF1DF6E0}" type="pres">
      <dgm:prSet presAssocID="{5E90BE13-3EE5-42F0-8E7C-74F8E28F8C20}" presName="LevelTwoTextNode" presStyleLbl="node3" presStyleIdx="5" presStyleCnt="10" custScaleX="129617" custLinFactX="21549" custLinFactNeighborX="100000">
        <dgm:presLayoutVars>
          <dgm:chPref val="3"/>
        </dgm:presLayoutVars>
      </dgm:prSet>
      <dgm:spPr/>
    </dgm:pt>
    <dgm:pt modelId="{ECDFC0F5-B3DF-4804-A56D-24ED9114E6EB}" type="pres">
      <dgm:prSet presAssocID="{5E90BE13-3EE5-42F0-8E7C-74F8E28F8C20}" presName="level3hierChild" presStyleCnt="0"/>
      <dgm:spPr/>
    </dgm:pt>
    <dgm:pt modelId="{3F680740-714F-45AF-8829-57B169C6BB24}" type="pres">
      <dgm:prSet presAssocID="{819E99C8-E6BB-44C1-9F65-3175D7AF20C1}" presName="conn2-1" presStyleLbl="parChTrans1D3" presStyleIdx="6" presStyleCnt="10"/>
      <dgm:spPr/>
    </dgm:pt>
    <dgm:pt modelId="{67426737-A7E4-46E6-BB57-8A29F32CAAB1}" type="pres">
      <dgm:prSet presAssocID="{819E99C8-E6BB-44C1-9F65-3175D7AF20C1}" presName="connTx" presStyleLbl="parChTrans1D3" presStyleIdx="6" presStyleCnt="10"/>
      <dgm:spPr/>
    </dgm:pt>
    <dgm:pt modelId="{2EEA67DB-CA54-44DE-97D1-2FA94A5F558A}" type="pres">
      <dgm:prSet presAssocID="{294D6BAA-82DF-47F4-BBB3-C7C19741C929}" presName="root2" presStyleCnt="0"/>
      <dgm:spPr/>
    </dgm:pt>
    <dgm:pt modelId="{8F7F820E-012A-4044-929D-3476905AA073}" type="pres">
      <dgm:prSet presAssocID="{294D6BAA-82DF-47F4-BBB3-C7C19741C929}" presName="LevelTwoTextNode" presStyleLbl="node3" presStyleIdx="6" presStyleCnt="10" custScaleX="129617" custLinFactX="21549" custLinFactNeighborX="100000">
        <dgm:presLayoutVars>
          <dgm:chPref val="3"/>
        </dgm:presLayoutVars>
      </dgm:prSet>
      <dgm:spPr/>
    </dgm:pt>
    <dgm:pt modelId="{8AD20BAD-6920-415C-96CD-4051290DEAFB}" type="pres">
      <dgm:prSet presAssocID="{294D6BAA-82DF-47F4-BBB3-C7C19741C929}" presName="level3hierChild" presStyleCnt="0"/>
      <dgm:spPr/>
    </dgm:pt>
    <dgm:pt modelId="{9838E5EF-9265-408E-847C-419FDAB23B1E}" type="pres">
      <dgm:prSet presAssocID="{44FB3ED3-533D-4114-BF5D-AAA3960F67A7}" presName="conn2-1" presStyleLbl="parChTrans1D3" presStyleIdx="7" presStyleCnt="10"/>
      <dgm:spPr/>
    </dgm:pt>
    <dgm:pt modelId="{7B63AE8F-D31B-410E-8674-4DFF8DE9E7D2}" type="pres">
      <dgm:prSet presAssocID="{44FB3ED3-533D-4114-BF5D-AAA3960F67A7}" presName="connTx" presStyleLbl="parChTrans1D3" presStyleIdx="7" presStyleCnt="10"/>
      <dgm:spPr/>
    </dgm:pt>
    <dgm:pt modelId="{9C015A33-16B0-459A-B999-D351DABAEEA2}" type="pres">
      <dgm:prSet presAssocID="{E1CB1A0B-9BEE-413C-9B27-34F365300629}" presName="root2" presStyleCnt="0"/>
      <dgm:spPr/>
    </dgm:pt>
    <dgm:pt modelId="{269E6A71-3E60-48AB-8FB5-A0220D49BDEF}" type="pres">
      <dgm:prSet presAssocID="{E1CB1A0B-9BEE-413C-9B27-34F365300629}" presName="LevelTwoTextNode" presStyleLbl="node3" presStyleIdx="7" presStyleCnt="10" custScaleX="129617" custLinFactX="21549" custLinFactNeighborX="100000">
        <dgm:presLayoutVars>
          <dgm:chPref val="3"/>
        </dgm:presLayoutVars>
      </dgm:prSet>
      <dgm:spPr/>
    </dgm:pt>
    <dgm:pt modelId="{E719DF0F-8906-4105-99F4-16873D7AAC53}" type="pres">
      <dgm:prSet presAssocID="{E1CB1A0B-9BEE-413C-9B27-34F365300629}" presName="level3hierChild" presStyleCnt="0"/>
      <dgm:spPr/>
    </dgm:pt>
    <dgm:pt modelId="{9E3A0D2F-4D00-40ED-995A-3ADC454D9507}" type="pres">
      <dgm:prSet presAssocID="{3FEC26F5-A254-462C-B99E-ECBED8A84C1B}" presName="conn2-1" presStyleLbl="parChTrans1D3" presStyleIdx="8" presStyleCnt="10"/>
      <dgm:spPr/>
    </dgm:pt>
    <dgm:pt modelId="{56E3C1D2-2C21-43A0-96A3-676C4432A2F3}" type="pres">
      <dgm:prSet presAssocID="{3FEC26F5-A254-462C-B99E-ECBED8A84C1B}" presName="connTx" presStyleLbl="parChTrans1D3" presStyleIdx="8" presStyleCnt="10"/>
      <dgm:spPr/>
    </dgm:pt>
    <dgm:pt modelId="{DCFF1F50-8CCD-428C-B6FA-467797152296}" type="pres">
      <dgm:prSet presAssocID="{233C0436-AB5C-4806-9250-A7ACE7C9AB50}" presName="root2" presStyleCnt="0"/>
      <dgm:spPr/>
    </dgm:pt>
    <dgm:pt modelId="{73B0C8AC-9922-45F6-95CF-24F22A2BB09A}" type="pres">
      <dgm:prSet presAssocID="{233C0436-AB5C-4806-9250-A7ACE7C9AB50}" presName="LevelTwoTextNode" presStyleLbl="node3" presStyleIdx="8" presStyleCnt="10" custScaleX="129617" custLinFactX="21549" custLinFactNeighborX="100000">
        <dgm:presLayoutVars>
          <dgm:chPref val="3"/>
        </dgm:presLayoutVars>
      </dgm:prSet>
      <dgm:spPr/>
    </dgm:pt>
    <dgm:pt modelId="{86BE3A2D-5914-4265-AAD7-5FFC204BCA63}" type="pres">
      <dgm:prSet presAssocID="{233C0436-AB5C-4806-9250-A7ACE7C9AB50}" presName="level3hierChild" presStyleCnt="0"/>
      <dgm:spPr/>
    </dgm:pt>
    <dgm:pt modelId="{32B685C0-813A-43BC-9B0D-AD796AFD3B3F}" type="pres">
      <dgm:prSet presAssocID="{82090DEA-F3CE-49F9-85B0-B69E006C9823}" presName="conn2-1" presStyleLbl="parChTrans1D3" presStyleIdx="9" presStyleCnt="10"/>
      <dgm:spPr/>
    </dgm:pt>
    <dgm:pt modelId="{25C8A756-B1FE-42E2-BF61-180B6A393096}" type="pres">
      <dgm:prSet presAssocID="{82090DEA-F3CE-49F9-85B0-B69E006C9823}" presName="connTx" presStyleLbl="parChTrans1D3" presStyleIdx="9" presStyleCnt="10"/>
      <dgm:spPr/>
    </dgm:pt>
    <dgm:pt modelId="{1A5CA2E6-E8CB-4C38-BE85-F704EECEA1E1}" type="pres">
      <dgm:prSet presAssocID="{6482C940-4962-4992-A48F-746CA9FA30CA}" presName="root2" presStyleCnt="0"/>
      <dgm:spPr/>
    </dgm:pt>
    <dgm:pt modelId="{ACE69B5D-6FC6-4224-8DD2-29C616616D96}" type="pres">
      <dgm:prSet presAssocID="{6482C940-4962-4992-A48F-746CA9FA30CA}" presName="LevelTwoTextNode" presStyleLbl="node3" presStyleIdx="9" presStyleCnt="10" custScaleX="129617" custLinFactX="21549" custLinFactNeighborX="100000">
        <dgm:presLayoutVars>
          <dgm:chPref val="3"/>
        </dgm:presLayoutVars>
      </dgm:prSet>
      <dgm:spPr/>
    </dgm:pt>
    <dgm:pt modelId="{C8BAD4EF-78C8-4871-BCB1-25F35ACB6A75}" type="pres">
      <dgm:prSet presAssocID="{6482C940-4962-4992-A48F-746CA9FA30CA}" presName="level3hierChild" presStyleCnt="0"/>
      <dgm:spPr/>
    </dgm:pt>
  </dgm:ptLst>
  <dgm:cxnLst>
    <dgm:cxn modelId="{6D2D7403-5CFD-402D-A8B6-8534ABB50101}" type="presOf" srcId="{B3F3A786-ABE0-47E6-AAE2-4D9F7DEA25AA}" destId="{63A9088A-4931-4D54-BD68-AD92C0F5034C}" srcOrd="0" destOrd="0" presId="urn:microsoft.com/office/officeart/2008/layout/HorizontalMultiLevelHierarchy"/>
    <dgm:cxn modelId="{943B190C-0C27-4DE5-AF78-0A43FCF55FC9}" type="presOf" srcId="{C2A9DF00-D4FE-40BE-AC2E-48B511A3C551}" destId="{D6303814-BBC1-48E9-A7EB-B970EB7CC67D}" srcOrd="0" destOrd="0" presId="urn:microsoft.com/office/officeart/2008/layout/HorizontalMultiLevelHierarchy"/>
    <dgm:cxn modelId="{E975940F-4130-4204-85BB-BAE4DAE19701}" type="presOf" srcId="{E1CB1A0B-9BEE-413C-9B27-34F365300629}" destId="{269E6A71-3E60-48AB-8FB5-A0220D49BDEF}" srcOrd="0" destOrd="0" presId="urn:microsoft.com/office/officeart/2008/layout/HorizontalMultiLevelHierarchy"/>
    <dgm:cxn modelId="{FEAB8F1A-4134-4DB7-B637-76A8D2A81725}" type="presOf" srcId="{1AAA4AFF-15E9-4C8D-ADAF-ABA30F93561B}" destId="{85B0E9B3-5923-487E-9D64-BA17235AB620}" srcOrd="0" destOrd="0" presId="urn:microsoft.com/office/officeart/2008/layout/HorizontalMultiLevelHierarchy"/>
    <dgm:cxn modelId="{86C30921-9242-4628-8BCE-17E71850381C}" srcId="{8EFFBB67-EDD4-4A99-B9A0-80A1CCDDF9D9}" destId="{1DCB358B-923C-4FFE-8D46-241F4953B2A8}" srcOrd="0" destOrd="0" parTransId="{57C524ED-4283-4449-A0F5-19EE22B24C3E}" sibTransId="{E85D15FF-84BB-4FBB-AD0B-75C5ADDEF53A}"/>
    <dgm:cxn modelId="{331EE024-97E6-4295-BFD3-35FF056AD561}" type="presOf" srcId="{44FB3ED3-533D-4114-BF5D-AAA3960F67A7}" destId="{7B63AE8F-D31B-410E-8674-4DFF8DE9E7D2}" srcOrd="1" destOrd="0" presId="urn:microsoft.com/office/officeart/2008/layout/HorizontalMultiLevelHierarchy"/>
    <dgm:cxn modelId="{CAD3762C-4CBA-4454-B63A-A0F1C18EEC68}" srcId="{8EFFBB67-EDD4-4A99-B9A0-80A1CCDDF9D9}" destId="{5E90BE13-3EE5-42F0-8E7C-74F8E28F8C20}" srcOrd="2" destOrd="0" parTransId="{080439CE-8350-49E3-BB49-A84CCB26F5B7}" sibTransId="{33980A5D-26C2-4EC8-9432-4BF85840B17F}"/>
    <dgm:cxn modelId="{9592632D-7794-447A-AE88-232CBA9DE3FA}" srcId="{1C2EBD45-3EAF-4D6C-9E63-BACDA16A5D95}" destId="{0C71A6A5-7AA5-4991-B11C-652482B4928C}" srcOrd="0" destOrd="0" parTransId="{67A982A8-4102-4DE1-8B7A-54C5FA18B372}" sibTransId="{61C392C3-3825-4017-821F-63B32D9D124B}"/>
    <dgm:cxn modelId="{3A6FCA30-A470-42AF-BFDC-FB9C6E5EE93C}" srcId="{0C71A6A5-7AA5-4991-B11C-652482B4928C}" destId="{B3F3A786-ABE0-47E6-AAE2-4D9F7DEA25AA}" srcOrd="0" destOrd="0" parTransId="{01FBB2F3-2103-4949-8525-D5E95FBE644B}" sibTransId="{1708CEE2-539D-4162-B669-F62E9658AB03}"/>
    <dgm:cxn modelId="{A8238732-FCC7-416C-8E7A-461A580C31CE}" type="presOf" srcId="{8EFFBB67-EDD4-4A99-B9A0-80A1CCDDF9D9}" destId="{5E75BFD0-E468-4652-82EA-51DF9F1C6B5C}" srcOrd="0" destOrd="0" presId="urn:microsoft.com/office/officeart/2008/layout/HorizontalMultiLevelHierarchy"/>
    <dgm:cxn modelId="{7FD1313B-EEE2-4F92-AB91-2577B217ACA8}" type="presOf" srcId="{819E99C8-E6BB-44C1-9F65-3175D7AF20C1}" destId="{3F680740-714F-45AF-8829-57B169C6BB24}" srcOrd="0" destOrd="0" presId="urn:microsoft.com/office/officeart/2008/layout/HorizontalMultiLevelHierarchy"/>
    <dgm:cxn modelId="{1D4D693B-DBA4-4D29-BB41-EF91712D2D8F}" srcId="{8EFFBB67-EDD4-4A99-B9A0-80A1CCDDF9D9}" destId="{294D6BAA-82DF-47F4-BBB3-C7C19741C929}" srcOrd="3" destOrd="0" parTransId="{819E99C8-E6BB-44C1-9F65-3175D7AF20C1}" sibTransId="{E193FD9E-B126-4755-889E-CB213EC74926}"/>
    <dgm:cxn modelId="{F03A2D60-9BEF-439B-8101-1A6EEE70B7EC}" type="presOf" srcId="{0C71A6A5-7AA5-4991-B11C-652482B4928C}" destId="{DE223228-0338-449B-AF48-0012ADAF695A}" srcOrd="0" destOrd="0" presId="urn:microsoft.com/office/officeart/2008/layout/HorizontalMultiLevelHierarchy"/>
    <dgm:cxn modelId="{08964E42-3F3D-4241-B92D-432E495218AF}" type="presOf" srcId="{927BD59D-90D3-452F-A6C6-386C52B98902}" destId="{2C54CF04-4212-4B2D-8F60-A7C1BF8F64EA}" srcOrd="0" destOrd="0" presId="urn:microsoft.com/office/officeart/2008/layout/HorizontalMultiLevelHierarchy"/>
    <dgm:cxn modelId="{1559F169-0FD7-4B61-A1DD-BBC3C6684950}" type="presOf" srcId="{C2A9DF00-D4FE-40BE-AC2E-48B511A3C551}" destId="{DB62566E-353E-4DBF-8271-213FE73325E2}" srcOrd="1" destOrd="0" presId="urn:microsoft.com/office/officeart/2008/layout/HorizontalMultiLevelHierarchy"/>
    <dgm:cxn modelId="{1F7E3C4A-27AE-4B7C-A229-A54526ED1859}" type="presOf" srcId="{233C0436-AB5C-4806-9250-A7ACE7C9AB50}" destId="{73B0C8AC-9922-45F6-95CF-24F22A2BB09A}" srcOrd="0" destOrd="0" presId="urn:microsoft.com/office/officeart/2008/layout/HorizontalMultiLevelHierarchy"/>
    <dgm:cxn modelId="{A3B2C44A-D66B-4080-A968-11DE9CBD9DED}" type="presOf" srcId="{44FB3ED3-533D-4114-BF5D-AAA3960F67A7}" destId="{9838E5EF-9265-408E-847C-419FDAB23B1E}" srcOrd="0" destOrd="0" presId="urn:microsoft.com/office/officeart/2008/layout/HorizontalMultiLevelHierarchy"/>
    <dgm:cxn modelId="{49E4156C-6F2D-4223-B1A1-70AA78160D50}" srcId="{8EFFBB67-EDD4-4A99-B9A0-80A1CCDDF9D9}" destId="{233C0436-AB5C-4806-9250-A7ACE7C9AB50}" srcOrd="5" destOrd="0" parTransId="{3FEC26F5-A254-462C-B99E-ECBED8A84C1B}" sibTransId="{55D85A8E-B426-4A2F-A874-028C0488DE06}"/>
    <dgm:cxn modelId="{EA03B86E-A54B-46C8-B86E-CBA1358FA915}" srcId="{B3F3A786-ABE0-47E6-AAE2-4D9F7DEA25AA}" destId="{A1DBEBEC-43D5-4DAD-849F-A2FD209A0748}" srcOrd="0" destOrd="0" parTransId="{4D05B20B-B747-4492-84A8-402F98D16D52}" sibTransId="{46062607-0A1C-4BB9-AEC9-E4EB87C52097}"/>
    <dgm:cxn modelId="{84CFAC70-93E3-4C1E-9BD5-4B70007479E9}" type="presOf" srcId="{A1DBEBEC-43D5-4DAD-849F-A2FD209A0748}" destId="{0C80A8FE-84CC-40E7-998B-1265C6DEE027}" srcOrd="0" destOrd="0" presId="urn:microsoft.com/office/officeart/2008/layout/HorizontalMultiLevelHierarchy"/>
    <dgm:cxn modelId="{8DF70C57-E1EB-4795-A444-E738110C0F25}" type="presOf" srcId="{D437400E-A1E0-4DCE-9DEA-50EE041857B3}" destId="{38BAF28E-28CE-4D6C-A7D2-0CE33C518C68}" srcOrd="1" destOrd="0" presId="urn:microsoft.com/office/officeart/2008/layout/HorizontalMultiLevelHierarchy"/>
    <dgm:cxn modelId="{628A1177-2F00-41B2-87B2-F06CC20200E0}" type="presOf" srcId="{948C5D5F-BDD9-44D0-9097-BFC5C2304097}" destId="{5E2D5308-C9C1-4E00-A5D6-9B93722FAE53}" srcOrd="0" destOrd="0" presId="urn:microsoft.com/office/officeart/2008/layout/HorizontalMultiLevelHierarchy"/>
    <dgm:cxn modelId="{EE9B4F5A-17CE-4641-B029-623B91EFB0CF}" srcId="{8EFFBB67-EDD4-4A99-B9A0-80A1CCDDF9D9}" destId="{0F1126CB-AD21-4A6D-AA23-104D8565C659}" srcOrd="1" destOrd="0" parTransId="{927BD59D-90D3-452F-A6C6-386C52B98902}" sibTransId="{D5FF4BBB-2216-4B12-A10F-409E854A0EF8}"/>
    <dgm:cxn modelId="{E156187D-D97C-4086-B141-4D84C08C7BF7}" type="presOf" srcId="{01FBB2F3-2103-4949-8525-D5E95FBE644B}" destId="{A9F30190-D7F9-4F6A-A6BF-A2496F88D1C4}" srcOrd="1" destOrd="0" presId="urn:microsoft.com/office/officeart/2008/layout/HorizontalMultiLevelHierarchy"/>
    <dgm:cxn modelId="{3773FB80-1153-4685-A4FA-6969CE079CA5}" type="presOf" srcId="{5E90BE13-3EE5-42F0-8E7C-74F8E28F8C20}" destId="{7616B3DF-4679-4F18-9BEA-1218DF1DF6E0}" srcOrd="0" destOrd="0" presId="urn:microsoft.com/office/officeart/2008/layout/HorizontalMultiLevelHierarchy"/>
    <dgm:cxn modelId="{07533584-D1B4-4BA7-B6B7-91271592A226}" type="presOf" srcId="{1DCB358B-923C-4FFE-8D46-241F4953B2A8}" destId="{DBC60BD3-3497-4D5A-927F-E13E0AFF2FBC}" srcOrd="0" destOrd="0" presId="urn:microsoft.com/office/officeart/2008/layout/HorizontalMultiLevelHierarchy"/>
    <dgm:cxn modelId="{EB71EF85-6D7F-457F-9AC2-01B9AFD372E7}" type="presOf" srcId="{01FBB2F3-2103-4949-8525-D5E95FBE644B}" destId="{160BBF4B-66FE-4659-849C-C614A47C1FAD}" srcOrd="0" destOrd="0" presId="urn:microsoft.com/office/officeart/2008/layout/HorizontalMultiLevelHierarchy"/>
    <dgm:cxn modelId="{201BC98A-F2B4-4EB2-AAD6-A16B692A716C}" type="presOf" srcId="{080439CE-8350-49E3-BB49-A84CCB26F5B7}" destId="{24C328AB-E894-4965-8FD8-CF982588A2F6}" srcOrd="0" destOrd="0" presId="urn:microsoft.com/office/officeart/2008/layout/HorizontalMultiLevelHierarchy"/>
    <dgm:cxn modelId="{9A37E091-12BC-4C20-B9D3-8FA6C84E59D5}" type="presOf" srcId="{3FEC26F5-A254-462C-B99E-ECBED8A84C1B}" destId="{56E3C1D2-2C21-43A0-96A3-676C4432A2F3}" srcOrd="1" destOrd="0" presId="urn:microsoft.com/office/officeart/2008/layout/HorizontalMultiLevelHierarchy"/>
    <dgm:cxn modelId="{62397D92-5B2D-4A99-ACB1-19D77E5D1494}" type="presOf" srcId="{57C524ED-4283-4449-A0F5-19EE22B24C3E}" destId="{E3C4695B-559C-4020-AEC4-4A4D8075E882}" srcOrd="0" destOrd="0" presId="urn:microsoft.com/office/officeart/2008/layout/HorizontalMultiLevelHierarchy"/>
    <dgm:cxn modelId="{5F7B0193-56FF-4DD4-B9B2-F1D93AF517E8}" type="presOf" srcId="{294D6BAA-82DF-47F4-BBB3-C7C19741C929}" destId="{8F7F820E-012A-4044-929D-3476905AA073}" srcOrd="0" destOrd="0" presId="urn:microsoft.com/office/officeart/2008/layout/HorizontalMultiLevelHierarchy"/>
    <dgm:cxn modelId="{89300099-9177-42F4-ADAE-F17DEDB9F335}" srcId="{8EFFBB67-EDD4-4A99-B9A0-80A1CCDDF9D9}" destId="{6482C940-4962-4992-A48F-746CA9FA30CA}" srcOrd="6" destOrd="0" parTransId="{82090DEA-F3CE-49F9-85B0-B69E006C9823}" sibTransId="{FC09CB97-88FA-4797-B9F8-3246B711CB34}"/>
    <dgm:cxn modelId="{C48D179F-CC91-4A9E-8594-BE81ECFE0694}" type="presOf" srcId="{819E99C8-E6BB-44C1-9F65-3175D7AF20C1}" destId="{67426737-A7E4-46E6-BB57-8A29F32CAAB1}" srcOrd="1" destOrd="0" presId="urn:microsoft.com/office/officeart/2008/layout/HorizontalMultiLevelHierarchy"/>
    <dgm:cxn modelId="{126000A0-68F3-470E-B79F-FC59B46A50E9}" type="presOf" srcId="{6482C940-4962-4992-A48F-746CA9FA30CA}" destId="{ACE69B5D-6FC6-4224-8DD2-29C616616D96}" srcOrd="0" destOrd="0" presId="urn:microsoft.com/office/officeart/2008/layout/HorizontalMultiLevelHierarchy"/>
    <dgm:cxn modelId="{966310AF-83DF-4A59-8BBA-6D2C33CDDE86}" srcId="{0C71A6A5-7AA5-4991-B11C-652482B4928C}" destId="{8EFFBB67-EDD4-4A99-B9A0-80A1CCDDF9D9}" srcOrd="1" destOrd="0" parTransId="{3FBE652C-9881-4C3A-A283-F6F3F1E473A1}" sibTransId="{41100902-1F51-4B5A-B3B6-EDABA4CCC312}"/>
    <dgm:cxn modelId="{138AE7B4-B420-48EE-990B-B7D2244F7DF7}" type="presOf" srcId="{4D05B20B-B747-4492-84A8-402F98D16D52}" destId="{AD46E96C-F406-4783-B002-1F7D05BBC9CF}" srcOrd="0" destOrd="0" presId="urn:microsoft.com/office/officeart/2008/layout/HorizontalMultiLevelHierarchy"/>
    <dgm:cxn modelId="{9350B1C3-851C-4799-959B-D3330C347E93}" type="presOf" srcId="{927BD59D-90D3-452F-A6C6-386C52B98902}" destId="{0924B36F-4A74-4A75-B737-6A81DC83E3BA}" srcOrd="1" destOrd="0" presId="urn:microsoft.com/office/officeart/2008/layout/HorizontalMultiLevelHierarchy"/>
    <dgm:cxn modelId="{0EEB44CA-AED1-463E-B24C-85070D239ACC}" type="presOf" srcId="{82090DEA-F3CE-49F9-85B0-B69E006C9823}" destId="{25C8A756-B1FE-42E2-BF61-180B6A393096}" srcOrd="1" destOrd="0" presId="urn:microsoft.com/office/officeart/2008/layout/HorizontalMultiLevelHierarchy"/>
    <dgm:cxn modelId="{A9E39ECC-9F25-4FE2-BF07-1D0A0148111A}" type="presOf" srcId="{3FEC26F5-A254-462C-B99E-ECBED8A84C1B}" destId="{9E3A0D2F-4D00-40ED-995A-3ADC454D9507}" srcOrd="0" destOrd="0" presId="urn:microsoft.com/office/officeart/2008/layout/HorizontalMultiLevelHierarchy"/>
    <dgm:cxn modelId="{FB2E90CE-2D5C-46A5-95DB-D7F72BF8F0EB}" type="presOf" srcId="{82090DEA-F3CE-49F9-85B0-B69E006C9823}" destId="{32B685C0-813A-43BC-9B0D-AD796AFD3B3F}" srcOrd="0" destOrd="0" presId="urn:microsoft.com/office/officeart/2008/layout/HorizontalMultiLevelHierarchy"/>
    <dgm:cxn modelId="{A2DD70D3-8141-4452-B87B-64071327BB89}" srcId="{B3F3A786-ABE0-47E6-AAE2-4D9F7DEA25AA}" destId="{948C5D5F-BDD9-44D0-9097-BFC5C2304097}" srcOrd="1" destOrd="0" parTransId="{D437400E-A1E0-4DCE-9DEA-50EE041857B3}" sibTransId="{F0FA544E-BD77-4536-A0F3-068041FF20D4}"/>
    <dgm:cxn modelId="{DDCB62DA-AAB9-4FF5-95FF-085CE6521C80}" type="presOf" srcId="{0F1126CB-AD21-4A6D-AA23-104D8565C659}" destId="{B4E7F448-B763-4EBC-B0CD-C8E25C8C02AA}" srcOrd="0" destOrd="0" presId="urn:microsoft.com/office/officeart/2008/layout/HorizontalMultiLevelHierarchy"/>
    <dgm:cxn modelId="{EFD0FFE5-3261-4CDC-B395-ECB0543E01FB}" srcId="{B3F3A786-ABE0-47E6-AAE2-4D9F7DEA25AA}" destId="{1AAA4AFF-15E9-4C8D-ADAF-ABA30F93561B}" srcOrd="2" destOrd="0" parTransId="{C2A9DF00-D4FE-40BE-AC2E-48B511A3C551}" sibTransId="{1237431B-492D-470C-8D96-0DB6232885F9}"/>
    <dgm:cxn modelId="{AEF41CE6-DF3F-4D18-ACB7-AE28EF02F991}" srcId="{8EFFBB67-EDD4-4A99-B9A0-80A1CCDDF9D9}" destId="{E1CB1A0B-9BEE-413C-9B27-34F365300629}" srcOrd="4" destOrd="0" parTransId="{44FB3ED3-533D-4114-BF5D-AAA3960F67A7}" sibTransId="{A4AC20A5-998F-4546-9750-4363ADD27CC7}"/>
    <dgm:cxn modelId="{A43BD3E8-11AE-4B14-9045-6B521D2F3F66}" type="presOf" srcId="{D437400E-A1E0-4DCE-9DEA-50EE041857B3}" destId="{070AC179-636E-4396-AE87-95B8D0BF63AC}" srcOrd="0" destOrd="0" presId="urn:microsoft.com/office/officeart/2008/layout/HorizontalMultiLevelHierarchy"/>
    <dgm:cxn modelId="{662335E9-C16A-4015-ABAC-D2639DCB11BF}" type="presOf" srcId="{3FBE652C-9881-4C3A-A283-F6F3F1E473A1}" destId="{4C6FC141-783D-41D4-98A7-0388BD62D856}" srcOrd="0" destOrd="0" presId="urn:microsoft.com/office/officeart/2008/layout/HorizontalMultiLevelHierarchy"/>
    <dgm:cxn modelId="{15D3AEEA-2741-462A-A69B-E104EA33A510}" type="presOf" srcId="{3FBE652C-9881-4C3A-A283-F6F3F1E473A1}" destId="{9D38D678-9E87-46A8-9096-053077BBACBE}" srcOrd="1" destOrd="0" presId="urn:microsoft.com/office/officeart/2008/layout/HorizontalMultiLevelHierarchy"/>
    <dgm:cxn modelId="{A2D25EEC-CECC-49A5-B869-464F02A646A2}" type="presOf" srcId="{1C2EBD45-3EAF-4D6C-9E63-BACDA16A5D95}" destId="{237F3D73-1432-49BE-8E75-2D5C8486A648}" srcOrd="0" destOrd="0" presId="urn:microsoft.com/office/officeart/2008/layout/HorizontalMultiLevelHierarchy"/>
    <dgm:cxn modelId="{C2C188EF-42B9-4F5E-BD5D-E43B0FC95582}" type="presOf" srcId="{57C524ED-4283-4449-A0F5-19EE22B24C3E}" destId="{A3845A38-971A-4E60-8141-0A50140FB7F7}" srcOrd="1" destOrd="0" presId="urn:microsoft.com/office/officeart/2008/layout/HorizontalMultiLevelHierarchy"/>
    <dgm:cxn modelId="{2F7A23F0-516E-4DD5-A0DB-515AC21788B2}" type="presOf" srcId="{4D05B20B-B747-4492-84A8-402F98D16D52}" destId="{37A1C7CC-35AE-49C7-B0C3-F5332BD63172}" srcOrd="1" destOrd="0" presId="urn:microsoft.com/office/officeart/2008/layout/HorizontalMultiLevelHierarchy"/>
    <dgm:cxn modelId="{350AFFFF-A3B7-493C-B55A-46E9D369240B}" type="presOf" srcId="{080439CE-8350-49E3-BB49-A84CCB26F5B7}" destId="{347DE844-9C82-41A3-9023-B1FAD249467B}" srcOrd="1" destOrd="0" presId="urn:microsoft.com/office/officeart/2008/layout/HorizontalMultiLevelHierarchy"/>
    <dgm:cxn modelId="{6687AE6B-D461-4332-96F1-F7E079A67BB3}" type="presParOf" srcId="{237F3D73-1432-49BE-8E75-2D5C8486A648}" destId="{E7C88C1A-2BC2-485D-A67C-8F8C59BD5673}" srcOrd="0" destOrd="0" presId="urn:microsoft.com/office/officeart/2008/layout/HorizontalMultiLevelHierarchy"/>
    <dgm:cxn modelId="{E9C96841-B742-4C9F-AE72-BA6D4B3832D6}" type="presParOf" srcId="{E7C88C1A-2BC2-485D-A67C-8F8C59BD5673}" destId="{DE223228-0338-449B-AF48-0012ADAF695A}" srcOrd="0" destOrd="0" presId="urn:microsoft.com/office/officeart/2008/layout/HorizontalMultiLevelHierarchy"/>
    <dgm:cxn modelId="{44252420-2BC8-44CE-922C-2FFE2276D6E7}" type="presParOf" srcId="{E7C88C1A-2BC2-485D-A67C-8F8C59BD5673}" destId="{1667F0CC-41C0-47CD-B798-5521451C7DF2}" srcOrd="1" destOrd="0" presId="urn:microsoft.com/office/officeart/2008/layout/HorizontalMultiLevelHierarchy"/>
    <dgm:cxn modelId="{3CC925B5-7803-49C9-9880-B91F066DB5D7}" type="presParOf" srcId="{1667F0CC-41C0-47CD-B798-5521451C7DF2}" destId="{160BBF4B-66FE-4659-849C-C614A47C1FAD}" srcOrd="0" destOrd="0" presId="urn:microsoft.com/office/officeart/2008/layout/HorizontalMultiLevelHierarchy"/>
    <dgm:cxn modelId="{3B75F10C-D5C6-4575-8469-6BD26FE1FDA3}" type="presParOf" srcId="{160BBF4B-66FE-4659-849C-C614A47C1FAD}" destId="{A9F30190-D7F9-4F6A-A6BF-A2496F88D1C4}" srcOrd="0" destOrd="0" presId="urn:microsoft.com/office/officeart/2008/layout/HorizontalMultiLevelHierarchy"/>
    <dgm:cxn modelId="{0782203E-48F4-4614-A8E5-6A2F85A54A6D}" type="presParOf" srcId="{1667F0CC-41C0-47CD-B798-5521451C7DF2}" destId="{FC3FC4BE-516D-4A7B-90A5-93F992344BDE}" srcOrd="1" destOrd="0" presId="urn:microsoft.com/office/officeart/2008/layout/HorizontalMultiLevelHierarchy"/>
    <dgm:cxn modelId="{99517ACA-0B83-45B4-B60D-90BE78CCD514}" type="presParOf" srcId="{FC3FC4BE-516D-4A7B-90A5-93F992344BDE}" destId="{63A9088A-4931-4D54-BD68-AD92C0F5034C}" srcOrd="0" destOrd="0" presId="urn:microsoft.com/office/officeart/2008/layout/HorizontalMultiLevelHierarchy"/>
    <dgm:cxn modelId="{D4BE1693-8E28-477D-8199-04D77FC24CDB}" type="presParOf" srcId="{FC3FC4BE-516D-4A7B-90A5-93F992344BDE}" destId="{B9570726-F168-492B-8747-2E2AA3156999}" srcOrd="1" destOrd="0" presId="urn:microsoft.com/office/officeart/2008/layout/HorizontalMultiLevelHierarchy"/>
    <dgm:cxn modelId="{DA4C3731-5A0C-44AC-9BAB-2619F5F81150}" type="presParOf" srcId="{B9570726-F168-492B-8747-2E2AA3156999}" destId="{AD46E96C-F406-4783-B002-1F7D05BBC9CF}" srcOrd="0" destOrd="0" presId="urn:microsoft.com/office/officeart/2008/layout/HorizontalMultiLevelHierarchy"/>
    <dgm:cxn modelId="{7FA8C8A3-3AAA-439A-A66F-711B9A5F0C65}" type="presParOf" srcId="{AD46E96C-F406-4783-B002-1F7D05BBC9CF}" destId="{37A1C7CC-35AE-49C7-B0C3-F5332BD63172}" srcOrd="0" destOrd="0" presId="urn:microsoft.com/office/officeart/2008/layout/HorizontalMultiLevelHierarchy"/>
    <dgm:cxn modelId="{9B8BAF8A-09C6-4001-867B-DB7F2D93AA0C}" type="presParOf" srcId="{B9570726-F168-492B-8747-2E2AA3156999}" destId="{2EBF1E87-2B36-4EF1-8352-67083F97D272}" srcOrd="1" destOrd="0" presId="urn:microsoft.com/office/officeart/2008/layout/HorizontalMultiLevelHierarchy"/>
    <dgm:cxn modelId="{AB590BFA-8CEB-476C-99F3-A8874D6F7710}" type="presParOf" srcId="{2EBF1E87-2B36-4EF1-8352-67083F97D272}" destId="{0C80A8FE-84CC-40E7-998B-1265C6DEE027}" srcOrd="0" destOrd="0" presId="urn:microsoft.com/office/officeart/2008/layout/HorizontalMultiLevelHierarchy"/>
    <dgm:cxn modelId="{DE8299D4-A3FC-4C78-B0F7-17AEE8DBB66A}" type="presParOf" srcId="{2EBF1E87-2B36-4EF1-8352-67083F97D272}" destId="{E5AB4804-682F-47AE-B30B-329A538CA8A1}" srcOrd="1" destOrd="0" presId="urn:microsoft.com/office/officeart/2008/layout/HorizontalMultiLevelHierarchy"/>
    <dgm:cxn modelId="{FE06DF57-6CF0-4E2B-A947-979DAC2285FE}" type="presParOf" srcId="{B9570726-F168-492B-8747-2E2AA3156999}" destId="{070AC179-636E-4396-AE87-95B8D0BF63AC}" srcOrd="2" destOrd="0" presId="urn:microsoft.com/office/officeart/2008/layout/HorizontalMultiLevelHierarchy"/>
    <dgm:cxn modelId="{5D65EC54-860C-42C7-9FCE-EDC0EBDB6087}" type="presParOf" srcId="{070AC179-636E-4396-AE87-95B8D0BF63AC}" destId="{38BAF28E-28CE-4D6C-A7D2-0CE33C518C68}" srcOrd="0" destOrd="0" presId="urn:microsoft.com/office/officeart/2008/layout/HorizontalMultiLevelHierarchy"/>
    <dgm:cxn modelId="{FD89E40A-520B-4E27-AF97-11594531F4AE}" type="presParOf" srcId="{B9570726-F168-492B-8747-2E2AA3156999}" destId="{0D30D179-4BBD-4910-B801-67B29BF0542D}" srcOrd="3" destOrd="0" presId="urn:microsoft.com/office/officeart/2008/layout/HorizontalMultiLevelHierarchy"/>
    <dgm:cxn modelId="{C30F25FE-4357-4AC5-931C-78D5C68BE251}" type="presParOf" srcId="{0D30D179-4BBD-4910-B801-67B29BF0542D}" destId="{5E2D5308-C9C1-4E00-A5D6-9B93722FAE53}" srcOrd="0" destOrd="0" presId="urn:microsoft.com/office/officeart/2008/layout/HorizontalMultiLevelHierarchy"/>
    <dgm:cxn modelId="{31B63BEC-D50D-4BB4-8C0F-FA4CFCD683F6}" type="presParOf" srcId="{0D30D179-4BBD-4910-B801-67B29BF0542D}" destId="{481E1833-74F7-4E5A-BE29-2FBCE7F8635D}" srcOrd="1" destOrd="0" presId="urn:microsoft.com/office/officeart/2008/layout/HorizontalMultiLevelHierarchy"/>
    <dgm:cxn modelId="{1229CC22-071C-4B20-AEC3-CE804C7207F0}" type="presParOf" srcId="{B9570726-F168-492B-8747-2E2AA3156999}" destId="{D6303814-BBC1-48E9-A7EB-B970EB7CC67D}" srcOrd="4" destOrd="0" presId="urn:microsoft.com/office/officeart/2008/layout/HorizontalMultiLevelHierarchy"/>
    <dgm:cxn modelId="{ACCFBCF9-58E7-49EE-9209-881F577E21FD}" type="presParOf" srcId="{D6303814-BBC1-48E9-A7EB-B970EB7CC67D}" destId="{DB62566E-353E-4DBF-8271-213FE73325E2}" srcOrd="0" destOrd="0" presId="urn:microsoft.com/office/officeart/2008/layout/HorizontalMultiLevelHierarchy"/>
    <dgm:cxn modelId="{74A568E1-9FF1-456D-BCE0-B1D60059F2D7}" type="presParOf" srcId="{B9570726-F168-492B-8747-2E2AA3156999}" destId="{DCE3CD7A-B5FE-4610-B71B-60A4798CFFD9}" srcOrd="5" destOrd="0" presId="urn:microsoft.com/office/officeart/2008/layout/HorizontalMultiLevelHierarchy"/>
    <dgm:cxn modelId="{6EAC2EAF-7CA2-4CED-825E-A27948DB7CA6}" type="presParOf" srcId="{DCE3CD7A-B5FE-4610-B71B-60A4798CFFD9}" destId="{85B0E9B3-5923-487E-9D64-BA17235AB620}" srcOrd="0" destOrd="0" presId="urn:microsoft.com/office/officeart/2008/layout/HorizontalMultiLevelHierarchy"/>
    <dgm:cxn modelId="{266C8BE1-5890-4068-8DE4-0EDDCF638D51}" type="presParOf" srcId="{DCE3CD7A-B5FE-4610-B71B-60A4798CFFD9}" destId="{20788A70-753B-4504-A7F3-7C72246F3E2B}" srcOrd="1" destOrd="0" presId="urn:microsoft.com/office/officeart/2008/layout/HorizontalMultiLevelHierarchy"/>
    <dgm:cxn modelId="{1C5FFCB7-2D46-4B7C-BC6C-50057D9C52D2}" type="presParOf" srcId="{1667F0CC-41C0-47CD-B798-5521451C7DF2}" destId="{4C6FC141-783D-41D4-98A7-0388BD62D856}" srcOrd="2" destOrd="0" presId="urn:microsoft.com/office/officeart/2008/layout/HorizontalMultiLevelHierarchy"/>
    <dgm:cxn modelId="{FAB26E28-4D7A-4BE6-B195-1AFCEA687FCD}" type="presParOf" srcId="{4C6FC141-783D-41D4-98A7-0388BD62D856}" destId="{9D38D678-9E87-46A8-9096-053077BBACBE}" srcOrd="0" destOrd="0" presId="urn:microsoft.com/office/officeart/2008/layout/HorizontalMultiLevelHierarchy"/>
    <dgm:cxn modelId="{E8DFABE7-8C7A-4EC7-8526-B07049C201D1}" type="presParOf" srcId="{1667F0CC-41C0-47CD-B798-5521451C7DF2}" destId="{69F67A7F-9BFC-4355-837D-4E2F1BBB4F8E}" srcOrd="3" destOrd="0" presId="urn:microsoft.com/office/officeart/2008/layout/HorizontalMultiLevelHierarchy"/>
    <dgm:cxn modelId="{15C8758E-AAC1-41B1-AFA2-2E122C0AF478}" type="presParOf" srcId="{69F67A7F-9BFC-4355-837D-4E2F1BBB4F8E}" destId="{5E75BFD0-E468-4652-82EA-51DF9F1C6B5C}" srcOrd="0" destOrd="0" presId="urn:microsoft.com/office/officeart/2008/layout/HorizontalMultiLevelHierarchy"/>
    <dgm:cxn modelId="{134D93E1-ACB9-4FF2-9C75-50F562D66CD8}" type="presParOf" srcId="{69F67A7F-9BFC-4355-837D-4E2F1BBB4F8E}" destId="{E0BB2775-1D17-4BA0-9604-060BB9EBA182}" srcOrd="1" destOrd="0" presId="urn:microsoft.com/office/officeart/2008/layout/HorizontalMultiLevelHierarchy"/>
    <dgm:cxn modelId="{4D6EA585-A06B-4EA6-ADCA-A4E7A76A8DD1}" type="presParOf" srcId="{E0BB2775-1D17-4BA0-9604-060BB9EBA182}" destId="{E3C4695B-559C-4020-AEC4-4A4D8075E882}" srcOrd="0" destOrd="0" presId="urn:microsoft.com/office/officeart/2008/layout/HorizontalMultiLevelHierarchy"/>
    <dgm:cxn modelId="{F53E7B1D-0297-48FA-B2E6-0487F160789E}" type="presParOf" srcId="{E3C4695B-559C-4020-AEC4-4A4D8075E882}" destId="{A3845A38-971A-4E60-8141-0A50140FB7F7}" srcOrd="0" destOrd="0" presId="urn:microsoft.com/office/officeart/2008/layout/HorizontalMultiLevelHierarchy"/>
    <dgm:cxn modelId="{E7233D2F-D50A-4EF3-8938-3D19CFAA46F9}" type="presParOf" srcId="{E0BB2775-1D17-4BA0-9604-060BB9EBA182}" destId="{BFD8C4A8-B041-440D-AAB0-1C0893122178}" srcOrd="1" destOrd="0" presId="urn:microsoft.com/office/officeart/2008/layout/HorizontalMultiLevelHierarchy"/>
    <dgm:cxn modelId="{13711296-2567-4858-9E15-07C40665B345}" type="presParOf" srcId="{BFD8C4A8-B041-440D-AAB0-1C0893122178}" destId="{DBC60BD3-3497-4D5A-927F-E13E0AFF2FBC}" srcOrd="0" destOrd="0" presId="urn:microsoft.com/office/officeart/2008/layout/HorizontalMultiLevelHierarchy"/>
    <dgm:cxn modelId="{8DD31371-63E0-4574-9B02-6F6B066A2E2C}" type="presParOf" srcId="{BFD8C4A8-B041-440D-AAB0-1C0893122178}" destId="{871CE180-C235-45DD-8B24-FF3A58936169}" srcOrd="1" destOrd="0" presId="urn:microsoft.com/office/officeart/2008/layout/HorizontalMultiLevelHierarchy"/>
    <dgm:cxn modelId="{F2217251-A756-4723-ACF8-F2D3AD4A8E33}" type="presParOf" srcId="{E0BB2775-1D17-4BA0-9604-060BB9EBA182}" destId="{2C54CF04-4212-4B2D-8F60-A7C1BF8F64EA}" srcOrd="2" destOrd="0" presId="urn:microsoft.com/office/officeart/2008/layout/HorizontalMultiLevelHierarchy"/>
    <dgm:cxn modelId="{B8BA172B-2F0A-400A-AF50-07F548B83174}" type="presParOf" srcId="{2C54CF04-4212-4B2D-8F60-A7C1BF8F64EA}" destId="{0924B36F-4A74-4A75-B737-6A81DC83E3BA}" srcOrd="0" destOrd="0" presId="urn:microsoft.com/office/officeart/2008/layout/HorizontalMultiLevelHierarchy"/>
    <dgm:cxn modelId="{7361CAA1-BA9B-4B0F-ACFD-32CA89E08FF7}" type="presParOf" srcId="{E0BB2775-1D17-4BA0-9604-060BB9EBA182}" destId="{3D359863-C2A2-47C1-9A2D-7B3CBDBD5DDE}" srcOrd="3" destOrd="0" presId="urn:microsoft.com/office/officeart/2008/layout/HorizontalMultiLevelHierarchy"/>
    <dgm:cxn modelId="{9993F2FA-6FC1-4B21-88FA-FE53C60AE1E0}" type="presParOf" srcId="{3D359863-C2A2-47C1-9A2D-7B3CBDBD5DDE}" destId="{B4E7F448-B763-4EBC-B0CD-C8E25C8C02AA}" srcOrd="0" destOrd="0" presId="urn:microsoft.com/office/officeart/2008/layout/HorizontalMultiLevelHierarchy"/>
    <dgm:cxn modelId="{7148A021-3F38-4DEB-B0D8-7074721627F9}" type="presParOf" srcId="{3D359863-C2A2-47C1-9A2D-7B3CBDBD5DDE}" destId="{4AAAB2CF-0B83-4C90-A368-2185A24E3C79}" srcOrd="1" destOrd="0" presId="urn:microsoft.com/office/officeart/2008/layout/HorizontalMultiLevelHierarchy"/>
    <dgm:cxn modelId="{29B1BD03-FFDC-4087-A018-13F06B136FF5}" type="presParOf" srcId="{E0BB2775-1D17-4BA0-9604-060BB9EBA182}" destId="{24C328AB-E894-4965-8FD8-CF982588A2F6}" srcOrd="4" destOrd="0" presId="urn:microsoft.com/office/officeart/2008/layout/HorizontalMultiLevelHierarchy"/>
    <dgm:cxn modelId="{BFFB5325-A1AF-4501-A8F6-8AF1D1AD7DB4}" type="presParOf" srcId="{24C328AB-E894-4965-8FD8-CF982588A2F6}" destId="{347DE844-9C82-41A3-9023-B1FAD249467B}" srcOrd="0" destOrd="0" presId="urn:microsoft.com/office/officeart/2008/layout/HorizontalMultiLevelHierarchy"/>
    <dgm:cxn modelId="{5EBCDC05-2054-4DF1-AF3D-E8FDCB4B327D}" type="presParOf" srcId="{E0BB2775-1D17-4BA0-9604-060BB9EBA182}" destId="{F0B01879-B0E8-42A0-88A1-62E97D3E1486}" srcOrd="5" destOrd="0" presId="urn:microsoft.com/office/officeart/2008/layout/HorizontalMultiLevelHierarchy"/>
    <dgm:cxn modelId="{8D949327-12E9-4A5D-960F-BA281BBE082E}" type="presParOf" srcId="{F0B01879-B0E8-42A0-88A1-62E97D3E1486}" destId="{7616B3DF-4679-4F18-9BEA-1218DF1DF6E0}" srcOrd="0" destOrd="0" presId="urn:microsoft.com/office/officeart/2008/layout/HorizontalMultiLevelHierarchy"/>
    <dgm:cxn modelId="{B168EBCA-1007-460B-8936-77964DE95D7E}" type="presParOf" srcId="{F0B01879-B0E8-42A0-88A1-62E97D3E1486}" destId="{ECDFC0F5-B3DF-4804-A56D-24ED9114E6EB}" srcOrd="1" destOrd="0" presId="urn:microsoft.com/office/officeart/2008/layout/HorizontalMultiLevelHierarchy"/>
    <dgm:cxn modelId="{53F3F4A9-1477-419A-93BF-506D1C54CD68}" type="presParOf" srcId="{E0BB2775-1D17-4BA0-9604-060BB9EBA182}" destId="{3F680740-714F-45AF-8829-57B169C6BB24}" srcOrd="6" destOrd="0" presId="urn:microsoft.com/office/officeart/2008/layout/HorizontalMultiLevelHierarchy"/>
    <dgm:cxn modelId="{63D367F0-73B2-4095-BAED-B0A60511A7EB}" type="presParOf" srcId="{3F680740-714F-45AF-8829-57B169C6BB24}" destId="{67426737-A7E4-46E6-BB57-8A29F32CAAB1}" srcOrd="0" destOrd="0" presId="urn:microsoft.com/office/officeart/2008/layout/HorizontalMultiLevelHierarchy"/>
    <dgm:cxn modelId="{71DE9C7D-20BD-4D55-BB0F-F7413888C81C}" type="presParOf" srcId="{E0BB2775-1D17-4BA0-9604-060BB9EBA182}" destId="{2EEA67DB-CA54-44DE-97D1-2FA94A5F558A}" srcOrd="7" destOrd="0" presId="urn:microsoft.com/office/officeart/2008/layout/HorizontalMultiLevelHierarchy"/>
    <dgm:cxn modelId="{AE40D892-BD18-4F31-A16A-39090AA3D095}" type="presParOf" srcId="{2EEA67DB-CA54-44DE-97D1-2FA94A5F558A}" destId="{8F7F820E-012A-4044-929D-3476905AA073}" srcOrd="0" destOrd="0" presId="urn:microsoft.com/office/officeart/2008/layout/HorizontalMultiLevelHierarchy"/>
    <dgm:cxn modelId="{6B68EE2A-A986-4202-B8E6-8EB920793547}" type="presParOf" srcId="{2EEA67DB-CA54-44DE-97D1-2FA94A5F558A}" destId="{8AD20BAD-6920-415C-96CD-4051290DEAFB}" srcOrd="1" destOrd="0" presId="urn:microsoft.com/office/officeart/2008/layout/HorizontalMultiLevelHierarchy"/>
    <dgm:cxn modelId="{B1E05EF8-DD53-42BD-8B28-FC3987163351}" type="presParOf" srcId="{E0BB2775-1D17-4BA0-9604-060BB9EBA182}" destId="{9838E5EF-9265-408E-847C-419FDAB23B1E}" srcOrd="8" destOrd="0" presId="urn:microsoft.com/office/officeart/2008/layout/HorizontalMultiLevelHierarchy"/>
    <dgm:cxn modelId="{118ACAB3-D958-478C-AC72-B1C8FB4500C1}" type="presParOf" srcId="{9838E5EF-9265-408E-847C-419FDAB23B1E}" destId="{7B63AE8F-D31B-410E-8674-4DFF8DE9E7D2}" srcOrd="0" destOrd="0" presId="urn:microsoft.com/office/officeart/2008/layout/HorizontalMultiLevelHierarchy"/>
    <dgm:cxn modelId="{EE5996C4-72A7-4C76-A504-6E0300437C09}" type="presParOf" srcId="{E0BB2775-1D17-4BA0-9604-060BB9EBA182}" destId="{9C015A33-16B0-459A-B999-D351DABAEEA2}" srcOrd="9" destOrd="0" presId="urn:microsoft.com/office/officeart/2008/layout/HorizontalMultiLevelHierarchy"/>
    <dgm:cxn modelId="{2F02C0E0-DE6C-4322-BF85-C492DBB323C8}" type="presParOf" srcId="{9C015A33-16B0-459A-B999-D351DABAEEA2}" destId="{269E6A71-3E60-48AB-8FB5-A0220D49BDEF}" srcOrd="0" destOrd="0" presId="urn:microsoft.com/office/officeart/2008/layout/HorizontalMultiLevelHierarchy"/>
    <dgm:cxn modelId="{9890625D-3992-4539-AD37-3068DDFE8A9C}" type="presParOf" srcId="{9C015A33-16B0-459A-B999-D351DABAEEA2}" destId="{E719DF0F-8906-4105-99F4-16873D7AAC53}" srcOrd="1" destOrd="0" presId="urn:microsoft.com/office/officeart/2008/layout/HorizontalMultiLevelHierarchy"/>
    <dgm:cxn modelId="{CD258461-4619-42F1-9D87-A1D6AF6F684B}" type="presParOf" srcId="{E0BB2775-1D17-4BA0-9604-060BB9EBA182}" destId="{9E3A0D2F-4D00-40ED-995A-3ADC454D9507}" srcOrd="10" destOrd="0" presId="urn:microsoft.com/office/officeart/2008/layout/HorizontalMultiLevelHierarchy"/>
    <dgm:cxn modelId="{9A7DB5E1-0D26-4AE2-9544-C666F754B36D}" type="presParOf" srcId="{9E3A0D2F-4D00-40ED-995A-3ADC454D9507}" destId="{56E3C1D2-2C21-43A0-96A3-676C4432A2F3}" srcOrd="0" destOrd="0" presId="urn:microsoft.com/office/officeart/2008/layout/HorizontalMultiLevelHierarchy"/>
    <dgm:cxn modelId="{D5840542-00CB-45D9-912B-32C36745EC71}" type="presParOf" srcId="{E0BB2775-1D17-4BA0-9604-060BB9EBA182}" destId="{DCFF1F50-8CCD-428C-B6FA-467797152296}" srcOrd="11" destOrd="0" presId="urn:microsoft.com/office/officeart/2008/layout/HorizontalMultiLevelHierarchy"/>
    <dgm:cxn modelId="{0268EFE1-0DAC-4850-B49C-56E1E4D267CE}" type="presParOf" srcId="{DCFF1F50-8CCD-428C-B6FA-467797152296}" destId="{73B0C8AC-9922-45F6-95CF-24F22A2BB09A}" srcOrd="0" destOrd="0" presId="urn:microsoft.com/office/officeart/2008/layout/HorizontalMultiLevelHierarchy"/>
    <dgm:cxn modelId="{2159A0DD-E56A-456D-9438-84E05E6328AD}" type="presParOf" srcId="{DCFF1F50-8CCD-428C-B6FA-467797152296}" destId="{86BE3A2D-5914-4265-AAD7-5FFC204BCA63}" srcOrd="1" destOrd="0" presId="urn:microsoft.com/office/officeart/2008/layout/HorizontalMultiLevelHierarchy"/>
    <dgm:cxn modelId="{870ED065-B0DA-4707-8522-DE0845C14609}" type="presParOf" srcId="{E0BB2775-1D17-4BA0-9604-060BB9EBA182}" destId="{32B685C0-813A-43BC-9B0D-AD796AFD3B3F}" srcOrd="12" destOrd="0" presId="urn:microsoft.com/office/officeart/2008/layout/HorizontalMultiLevelHierarchy"/>
    <dgm:cxn modelId="{4756B680-DA63-491E-BF74-450A85E8D486}" type="presParOf" srcId="{32B685C0-813A-43BC-9B0D-AD796AFD3B3F}" destId="{25C8A756-B1FE-42E2-BF61-180B6A393096}" srcOrd="0" destOrd="0" presId="urn:microsoft.com/office/officeart/2008/layout/HorizontalMultiLevelHierarchy"/>
    <dgm:cxn modelId="{4AAB93EA-106B-451D-BD5D-D36D5D391EDF}" type="presParOf" srcId="{E0BB2775-1D17-4BA0-9604-060BB9EBA182}" destId="{1A5CA2E6-E8CB-4C38-BE85-F704EECEA1E1}" srcOrd="13" destOrd="0" presId="urn:microsoft.com/office/officeart/2008/layout/HorizontalMultiLevelHierarchy"/>
    <dgm:cxn modelId="{D3BA1204-D5C8-4D39-AD9E-01C2DD7C2161}" type="presParOf" srcId="{1A5CA2E6-E8CB-4C38-BE85-F704EECEA1E1}" destId="{ACE69B5D-6FC6-4224-8DD2-29C616616D96}" srcOrd="0" destOrd="0" presId="urn:microsoft.com/office/officeart/2008/layout/HorizontalMultiLevelHierarchy"/>
    <dgm:cxn modelId="{9E43BC63-34F1-4036-9731-7278AD09DB79}" type="presParOf" srcId="{1A5CA2E6-E8CB-4C38-BE85-F704EECEA1E1}" destId="{C8BAD4EF-78C8-4871-BCB1-25F35ACB6A75}"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685C0-813A-43BC-9B0D-AD796AFD3B3F}">
      <dsp:nvSpPr>
        <dsp:cNvPr id="0" name=""/>
        <dsp:cNvSpPr/>
      </dsp:nvSpPr>
      <dsp:spPr>
        <a:xfrm>
          <a:off x="7837907" y="3951049"/>
          <a:ext cx="1319629" cy="1849196"/>
        </a:xfrm>
        <a:custGeom>
          <a:avLst/>
          <a:gdLst/>
          <a:ahLst/>
          <a:cxnLst/>
          <a:rect l="0" t="0" r="0" b="0"/>
          <a:pathLst>
            <a:path>
              <a:moveTo>
                <a:pt x="0" y="0"/>
              </a:moveTo>
              <a:lnTo>
                <a:pt x="659814" y="0"/>
              </a:lnTo>
              <a:lnTo>
                <a:pt x="659814" y="1849196"/>
              </a:lnTo>
              <a:lnTo>
                <a:pt x="1319629" y="1849196"/>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rtl="1">
            <a:lnSpc>
              <a:spcPct val="90000"/>
            </a:lnSpc>
            <a:spcBef>
              <a:spcPct val="0"/>
            </a:spcBef>
            <a:spcAft>
              <a:spcPct val="35000"/>
            </a:spcAft>
            <a:buNone/>
          </a:pPr>
          <a:endParaRPr lang="ar-SA" sz="800" kern="1200"/>
        </a:p>
      </dsp:txBody>
      <dsp:txXfrm>
        <a:off x="8440927" y="4818853"/>
        <a:ext cx="113588" cy="113588"/>
      </dsp:txXfrm>
    </dsp:sp>
    <dsp:sp modelId="{9E3A0D2F-4D00-40ED-995A-3ADC454D9507}">
      <dsp:nvSpPr>
        <dsp:cNvPr id="0" name=""/>
        <dsp:cNvSpPr/>
      </dsp:nvSpPr>
      <dsp:spPr>
        <a:xfrm>
          <a:off x="7837907" y="3951049"/>
          <a:ext cx="1319629" cy="1232797"/>
        </a:xfrm>
        <a:custGeom>
          <a:avLst/>
          <a:gdLst/>
          <a:ahLst/>
          <a:cxnLst/>
          <a:rect l="0" t="0" r="0" b="0"/>
          <a:pathLst>
            <a:path>
              <a:moveTo>
                <a:pt x="0" y="0"/>
              </a:moveTo>
              <a:lnTo>
                <a:pt x="659814" y="0"/>
              </a:lnTo>
              <a:lnTo>
                <a:pt x="659814" y="1232797"/>
              </a:lnTo>
              <a:lnTo>
                <a:pt x="1319629" y="123279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rtl="1">
            <a:lnSpc>
              <a:spcPct val="90000"/>
            </a:lnSpc>
            <a:spcBef>
              <a:spcPct val="0"/>
            </a:spcBef>
            <a:spcAft>
              <a:spcPct val="35000"/>
            </a:spcAft>
            <a:buNone/>
          </a:pPr>
          <a:endParaRPr lang="ar-SA" sz="600" kern="1200"/>
        </a:p>
      </dsp:txBody>
      <dsp:txXfrm>
        <a:off x="8452574" y="4522301"/>
        <a:ext cx="90294" cy="90294"/>
      </dsp:txXfrm>
    </dsp:sp>
    <dsp:sp modelId="{9838E5EF-9265-408E-847C-419FDAB23B1E}">
      <dsp:nvSpPr>
        <dsp:cNvPr id="0" name=""/>
        <dsp:cNvSpPr/>
      </dsp:nvSpPr>
      <dsp:spPr>
        <a:xfrm>
          <a:off x="7837907" y="3951049"/>
          <a:ext cx="1319629" cy="616398"/>
        </a:xfrm>
        <a:custGeom>
          <a:avLst/>
          <a:gdLst/>
          <a:ahLst/>
          <a:cxnLst/>
          <a:rect l="0" t="0" r="0" b="0"/>
          <a:pathLst>
            <a:path>
              <a:moveTo>
                <a:pt x="0" y="0"/>
              </a:moveTo>
              <a:lnTo>
                <a:pt x="659814" y="0"/>
              </a:lnTo>
              <a:lnTo>
                <a:pt x="659814" y="616398"/>
              </a:lnTo>
              <a:lnTo>
                <a:pt x="1319629" y="61639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8461309" y="4222836"/>
        <a:ext cx="72824" cy="72824"/>
      </dsp:txXfrm>
    </dsp:sp>
    <dsp:sp modelId="{3F680740-714F-45AF-8829-57B169C6BB24}">
      <dsp:nvSpPr>
        <dsp:cNvPr id="0" name=""/>
        <dsp:cNvSpPr/>
      </dsp:nvSpPr>
      <dsp:spPr>
        <a:xfrm>
          <a:off x="7837907" y="3905329"/>
          <a:ext cx="1319629" cy="91440"/>
        </a:xfrm>
        <a:custGeom>
          <a:avLst/>
          <a:gdLst/>
          <a:ahLst/>
          <a:cxnLst/>
          <a:rect l="0" t="0" r="0" b="0"/>
          <a:pathLst>
            <a:path>
              <a:moveTo>
                <a:pt x="0" y="45720"/>
              </a:moveTo>
              <a:lnTo>
                <a:pt x="1319629" y="4572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8464730" y="3918058"/>
        <a:ext cx="65981" cy="65981"/>
      </dsp:txXfrm>
    </dsp:sp>
    <dsp:sp modelId="{24C328AB-E894-4965-8FD8-CF982588A2F6}">
      <dsp:nvSpPr>
        <dsp:cNvPr id="0" name=""/>
        <dsp:cNvSpPr/>
      </dsp:nvSpPr>
      <dsp:spPr>
        <a:xfrm>
          <a:off x="7837907" y="3334650"/>
          <a:ext cx="1319629" cy="616398"/>
        </a:xfrm>
        <a:custGeom>
          <a:avLst/>
          <a:gdLst/>
          <a:ahLst/>
          <a:cxnLst/>
          <a:rect l="0" t="0" r="0" b="0"/>
          <a:pathLst>
            <a:path>
              <a:moveTo>
                <a:pt x="0" y="616398"/>
              </a:moveTo>
              <a:lnTo>
                <a:pt x="659814" y="616398"/>
              </a:lnTo>
              <a:lnTo>
                <a:pt x="659814" y="0"/>
              </a:lnTo>
              <a:lnTo>
                <a:pt x="1319629" y="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8461309" y="3606437"/>
        <a:ext cx="72824" cy="72824"/>
      </dsp:txXfrm>
    </dsp:sp>
    <dsp:sp modelId="{2C54CF04-4212-4B2D-8F60-A7C1BF8F64EA}">
      <dsp:nvSpPr>
        <dsp:cNvPr id="0" name=""/>
        <dsp:cNvSpPr/>
      </dsp:nvSpPr>
      <dsp:spPr>
        <a:xfrm>
          <a:off x="7837907" y="2718251"/>
          <a:ext cx="1319629" cy="1232797"/>
        </a:xfrm>
        <a:custGeom>
          <a:avLst/>
          <a:gdLst/>
          <a:ahLst/>
          <a:cxnLst/>
          <a:rect l="0" t="0" r="0" b="0"/>
          <a:pathLst>
            <a:path>
              <a:moveTo>
                <a:pt x="0" y="1232797"/>
              </a:moveTo>
              <a:lnTo>
                <a:pt x="659814" y="1232797"/>
              </a:lnTo>
              <a:lnTo>
                <a:pt x="659814" y="0"/>
              </a:lnTo>
              <a:lnTo>
                <a:pt x="1319629" y="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rtl="1">
            <a:lnSpc>
              <a:spcPct val="90000"/>
            </a:lnSpc>
            <a:spcBef>
              <a:spcPct val="0"/>
            </a:spcBef>
            <a:spcAft>
              <a:spcPct val="35000"/>
            </a:spcAft>
            <a:buNone/>
          </a:pPr>
          <a:endParaRPr lang="ar-SA" sz="600" kern="1200"/>
        </a:p>
      </dsp:txBody>
      <dsp:txXfrm>
        <a:off x="8452574" y="3289503"/>
        <a:ext cx="90294" cy="90294"/>
      </dsp:txXfrm>
    </dsp:sp>
    <dsp:sp modelId="{E3C4695B-559C-4020-AEC4-4A4D8075E882}">
      <dsp:nvSpPr>
        <dsp:cNvPr id="0" name=""/>
        <dsp:cNvSpPr/>
      </dsp:nvSpPr>
      <dsp:spPr>
        <a:xfrm>
          <a:off x="7837907" y="2101852"/>
          <a:ext cx="1319629" cy="1849196"/>
        </a:xfrm>
        <a:custGeom>
          <a:avLst/>
          <a:gdLst/>
          <a:ahLst/>
          <a:cxnLst/>
          <a:rect l="0" t="0" r="0" b="0"/>
          <a:pathLst>
            <a:path>
              <a:moveTo>
                <a:pt x="0" y="1849196"/>
              </a:moveTo>
              <a:lnTo>
                <a:pt x="659814" y="1849196"/>
              </a:lnTo>
              <a:lnTo>
                <a:pt x="659814" y="0"/>
              </a:lnTo>
              <a:lnTo>
                <a:pt x="1319629" y="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rtl="1">
            <a:lnSpc>
              <a:spcPct val="90000"/>
            </a:lnSpc>
            <a:spcBef>
              <a:spcPct val="0"/>
            </a:spcBef>
            <a:spcAft>
              <a:spcPct val="35000"/>
            </a:spcAft>
            <a:buNone/>
          </a:pPr>
          <a:endParaRPr lang="ar-SA" sz="800" kern="1200"/>
        </a:p>
      </dsp:txBody>
      <dsp:txXfrm>
        <a:off x="8440927" y="2969656"/>
        <a:ext cx="113588" cy="113588"/>
      </dsp:txXfrm>
    </dsp:sp>
    <dsp:sp modelId="{4C6FC141-783D-41D4-98A7-0388BD62D856}">
      <dsp:nvSpPr>
        <dsp:cNvPr id="0" name=""/>
        <dsp:cNvSpPr/>
      </dsp:nvSpPr>
      <dsp:spPr>
        <a:xfrm>
          <a:off x="2385390" y="2410052"/>
          <a:ext cx="2910271" cy="1540997"/>
        </a:xfrm>
        <a:custGeom>
          <a:avLst/>
          <a:gdLst/>
          <a:ahLst/>
          <a:cxnLst/>
          <a:rect l="0" t="0" r="0" b="0"/>
          <a:pathLst>
            <a:path>
              <a:moveTo>
                <a:pt x="0" y="0"/>
              </a:moveTo>
              <a:lnTo>
                <a:pt x="1455135" y="0"/>
              </a:lnTo>
              <a:lnTo>
                <a:pt x="1455135" y="1540997"/>
              </a:lnTo>
              <a:lnTo>
                <a:pt x="2910271" y="154099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rtl="1">
            <a:lnSpc>
              <a:spcPct val="90000"/>
            </a:lnSpc>
            <a:spcBef>
              <a:spcPct val="0"/>
            </a:spcBef>
            <a:spcAft>
              <a:spcPct val="35000"/>
            </a:spcAft>
            <a:buNone/>
          </a:pPr>
          <a:endParaRPr lang="ar-SA" sz="12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3758199" y="3098223"/>
        <a:ext cx="164653" cy="164653"/>
      </dsp:txXfrm>
    </dsp:sp>
    <dsp:sp modelId="{D6303814-BBC1-48E9-A7EB-B970EB7CC67D}">
      <dsp:nvSpPr>
        <dsp:cNvPr id="0" name=""/>
        <dsp:cNvSpPr/>
      </dsp:nvSpPr>
      <dsp:spPr>
        <a:xfrm>
          <a:off x="7843584" y="869054"/>
          <a:ext cx="1314712" cy="616398"/>
        </a:xfrm>
        <a:custGeom>
          <a:avLst/>
          <a:gdLst/>
          <a:ahLst/>
          <a:cxnLst/>
          <a:rect l="0" t="0" r="0" b="0"/>
          <a:pathLst>
            <a:path>
              <a:moveTo>
                <a:pt x="0" y="0"/>
              </a:moveTo>
              <a:lnTo>
                <a:pt x="657356" y="0"/>
              </a:lnTo>
              <a:lnTo>
                <a:pt x="657356" y="616398"/>
              </a:lnTo>
              <a:lnTo>
                <a:pt x="1314712" y="61639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8464639" y="1140953"/>
        <a:ext cx="72601" cy="72601"/>
      </dsp:txXfrm>
    </dsp:sp>
    <dsp:sp modelId="{070AC179-636E-4396-AE87-95B8D0BF63AC}">
      <dsp:nvSpPr>
        <dsp:cNvPr id="0" name=""/>
        <dsp:cNvSpPr/>
      </dsp:nvSpPr>
      <dsp:spPr>
        <a:xfrm>
          <a:off x="7843584" y="823334"/>
          <a:ext cx="1314712" cy="91440"/>
        </a:xfrm>
        <a:custGeom>
          <a:avLst/>
          <a:gdLst/>
          <a:ahLst/>
          <a:cxnLst/>
          <a:rect l="0" t="0" r="0" b="0"/>
          <a:pathLst>
            <a:path>
              <a:moveTo>
                <a:pt x="0" y="45720"/>
              </a:moveTo>
              <a:lnTo>
                <a:pt x="1314712" y="4572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8468072" y="836187"/>
        <a:ext cx="65735" cy="65735"/>
      </dsp:txXfrm>
    </dsp:sp>
    <dsp:sp modelId="{AD46E96C-F406-4783-B002-1F7D05BBC9CF}">
      <dsp:nvSpPr>
        <dsp:cNvPr id="0" name=""/>
        <dsp:cNvSpPr/>
      </dsp:nvSpPr>
      <dsp:spPr>
        <a:xfrm>
          <a:off x="7843584" y="252655"/>
          <a:ext cx="1314712" cy="616398"/>
        </a:xfrm>
        <a:custGeom>
          <a:avLst/>
          <a:gdLst/>
          <a:ahLst/>
          <a:cxnLst/>
          <a:rect l="0" t="0" r="0" b="0"/>
          <a:pathLst>
            <a:path>
              <a:moveTo>
                <a:pt x="0" y="616398"/>
              </a:moveTo>
              <a:lnTo>
                <a:pt x="657356" y="616398"/>
              </a:lnTo>
              <a:lnTo>
                <a:pt x="657356" y="0"/>
              </a:lnTo>
              <a:lnTo>
                <a:pt x="1314712" y="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8464639" y="524554"/>
        <a:ext cx="72601" cy="72601"/>
      </dsp:txXfrm>
    </dsp:sp>
    <dsp:sp modelId="{160BBF4B-66FE-4659-849C-C614A47C1FAD}">
      <dsp:nvSpPr>
        <dsp:cNvPr id="0" name=""/>
        <dsp:cNvSpPr/>
      </dsp:nvSpPr>
      <dsp:spPr>
        <a:xfrm>
          <a:off x="2385390" y="869054"/>
          <a:ext cx="2915188" cy="1540997"/>
        </a:xfrm>
        <a:custGeom>
          <a:avLst/>
          <a:gdLst/>
          <a:ahLst/>
          <a:cxnLst/>
          <a:rect l="0" t="0" r="0" b="0"/>
          <a:pathLst>
            <a:path>
              <a:moveTo>
                <a:pt x="0" y="1540997"/>
              </a:moveTo>
              <a:lnTo>
                <a:pt x="1457594" y="1540997"/>
              </a:lnTo>
              <a:lnTo>
                <a:pt x="1457594" y="0"/>
              </a:lnTo>
              <a:lnTo>
                <a:pt x="2915188"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rtl="1">
            <a:lnSpc>
              <a:spcPct val="90000"/>
            </a:lnSpc>
            <a:spcBef>
              <a:spcPct val="0"/>
            </a:spcBef>
            <a:spcAft>
              <a:spcPct val="35000"/>
            </a:spcAft>
            <a:buNone/>
          </a:pPr>
          <a:endParaRPr lang="ar-SA" sz="12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3760549" y="1557117"/>
        <a:ext cx="164871" cy="164871"/>
      </dsp:txXfrm>
    </dsp:sp>
    <dsp:sp modelId="{DE223228-0338-449B-AF48-0012ADAF695A}">
      <dsp:nvSpPr>
        <dsp:cNvPr id="0" name=""/>
        <dsp:cNvSpPr/>
      </dsp:nvSpPr>
      <dsp:spPr>
        <a:xfrm>
          <a:off x="128773" y="1860483"/>
          <a:ext cx="3414097" cy="1099137"/>
        </a:xfrm>
        <a:prstGeom prst="rect">
          <a:avLst/>
        </a:prstGeom>
        <a:solidFill>
          <a:schemeClr val="accent1">
            <a:hueOff val="0"/>
            <a:satOff val="0"/>
            <a:lumOff val="0"/>
            <a:alphaOff val="0"/>
          </a:schemeClr>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أبرز منجزات الحضارة الإسلامية</a:t>
          </a:r>
        </a:p>
      </dsp:txBody>
      <dsp:txXfrm>
        <a:off x="128773" y="1860483"/>
        <a:ext cx="3414097" cy="1099137"/>
      </dsp:txXfrm>
    </dsp:sp>
    <dsp:sp modelId="{63A9088A-4931-4D54-BD68-AD92C0F5034C}">
      <dsp:nvSpPr>
        <dsp:cNvPr id="0" name=""/>
        <dsp:cNvSpPr/>
      </dsp:nvSpPr>
      <dsp:spPr>
        <a:xfrm>
          <a:off x="5300578" y="469707"/>
          <a:ext cx="2543005" cy="79869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النظام السياسي</a:t>
          </a:r>
        </a:p>
      </dsp:txBody>
      <dsp:txXfrm>
        <a:off x="5300578" y="469707"/>
        <a:ext cx="2543005" cy="798695"/>
      </dsp:txXfrm>
    </dsp:sp>
    <dsp:sp modelId="{0C80A8FE-84CC-40E7-998B-1265C6DEE027}">
      <dsp:nvSpPr>
        <dsp:cNvPr id="0" name=""/>
        <dsp:cNvSpPr/>
      </dsp:nvSpPr>
      <dsp:spPr>
        <a:xfrm>
          <a:off x="9158296" y="6096"/>
          <a:ext cx="2096465" cy="4931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b="1" kern="1200"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الخلافة</a:t>
          </a:r>
        </a:p>
      </dsp:txBody>
      <dsp:txXfrm>
        <a:off x="9158296" y="6096"/>
        <a:ext cx="2096465" cy="493119"/>
      </dsp:txXfrm>
    </dsp:sp>
    <dsp:sp modelId="{5E2D5308-C9C1-4E00-A5D6-9B93722FAE53}">
      <dsp:nvSpPr>
        <dsp:cNvPr id="0" name=""/>
        <dsp:cNvSpPr/>
      </dsp:nvSpPr>
      <dsp:spPr>
        <a:xfrm>
          <a:off x="9158296" y="622495"/>
          <a:ext cx="2096465" cy="4931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البيعة والشورى</a:t>
          </a:r>
        </a:p>
      </dsp:txBody>
      <dsp:txXfrm>
        <a:off x="9158296" y="622495"/>
        <a:ext cx="2096465" cy="493119"/>
      </dsp:txXfrm>
    </dsp:sp>
    <dsp:sp modelId="{85B0E9B3-5923-487E-9D64-BA17235AB620}">
      <dsp:nvSpPr>
        <dsp:cNvPr id="0" name=""/>
        <dsp:cNvSpPr/>
      </dsp:nvSpPr>
      <dsp:spPr>
        <a:xfrm>
          <a:off x="9158296" y="1238894"/>
          <a:ext cx="2096465" cy="4931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الوزارة</a:t>
          </a:r>
        </a:p>
      </dsp:txBody>
      <dsp:txXfrm>
        <a:off x="9158296" y="1238894"/>
        <a:ext cx="2096465" cy="493119"/>
      </dsp:txXfrm>
    </dsp:sp>
    <dsp:sp modelId="{5E75BFD0-E468-4652-82EA-51DF9F1C6B5C}">
      <dsp:nvSpPr>
        <dsp:cNvPr id="0" name=""/>
        <dsp:cNvSpPr/>
      </dsp:nvSpPr>
      <dsp:spPr>
        <a:xfrm>
          <a:off x="5295661" y="3551701"/>
          <a:ext cx="2542245" cy="798695"/>
        </a:xfrm>
        <a:prstGeom prst="rect">
          <a:avLst/>
        </a:prstGeom>
        <a:solidFill>
          <a:schemeClr val="accent1">
            <a:hueOff val="0"/>
            <a:satOff val="0"/>
            <a:lumOff val="0"/>
            <a:alphaOff val="0"/>
          </a:schemeClr>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النظام الإداري</a:t>
          </a:r>
        </a:p>
      </dsp:txBody>
      <dsp:txXfrm>
        <a:off x="5295661" y="3551701"/>
        <a:ext cx="2542245" cy="798695"/>
      </dsp:txXfrm>
    </dsp:sp>
    <dsp:sp modelId="{DBC60BD3-3497-4D5A-927F-E13E0AFF2FBC}">
      <dsp:nvSpPr>
        <dsp:cNvPr id="0" name=""/>
        <dsp:cNvSpPr/>
      </dsp:nvSpPr>
      <dsp:spPr>
        <a:xfrm>
          <a:off x="9157536" y="1855293"/>
          <a:ext cx="2096465" cy="4931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القضاء</a:t>
          </a:r>
        </a:p>
      </dsp:txBody>
      <dsp:txXfrm>
        <a:off x="9157536" y="1855293"/>
        <a:ext cx="2096465" cy="493119"/>
      </dsp:txXfrm>
    </dsp:sp>
    <dsp:sp modelId="{B4E7F448-B763-4EBC-B0CD-C8E25C8C02AA}">
      <dsp:nvSpPr>
        <dsp:cNvPr id="0" name=""/>
        <dsp:cNvSpPr/>
      </dsp:nvSpPr>
      <dsp:spPr>
        <a:xfrm>
          <a:off x="9157536" y="2471691"/>
          <a:ext cx="2096465" cy="4931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الإمارة</a:t>
          </a:r>
        </a:p>
      </dsp:txBody>
      <dsp:txXfrm>
        <a:off x="9157536" y="2471691"/>
        <a:ext cx="2096465" cy="493119"/>
      </dsp:txXfrm>
    </dsp:sp>
    <dsp:sp modelId="{7616B3DF-4679-4F18-9BEA-1218DF1DF6E0}">
      <dsp:nvSpPr>
        <dsp:cNvPr id="0" name=""/>
        <dsp:cNvSpPr/>
      </dsp:nvSpPr>
      <dsp:spPr>
        <a:xfrm>
          <a:off x="9157536" y="3088090"/>
          <a:ext cx="2096465" cy="4931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بيت المال</a:t>
          </a:r>
        </a:p>
      </dsp:txBody>
      <dsp:txXfrm>
        <a:off x="9157536" y="3088090"/>
        <a:ext cx="2096465" cy="493119"/>
      </dsp:txXfrm>
    </dsp:sp>
    <dsp:sp modelId="{8F7F820E-012A-4044-929D-3476905AA073}">
      <dsp:nvSpPr>
        <dsp:cNvPr id="0" name=""/>
        <dsp:cNvSpPr/>
      </dsp:nvSpPr>
      <dsp:spPr>
        <a:xfrm>
          <a:off x="9157536" y="3704489"/>
          <a:ext cx="2096465" cy="4931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الدواوين</a:t>
          </a:r>
        </a:p>
      </dsp:txBody>
      <dsp:txXfrm>
        <a:off x="9157536" y="3704489"/>
        <a:ext cx="2096465" cy="493119"/>
      </dsp:txXfrm>
    </dsp:sp>
    <dsp:sp modelId="{269E6A71-3E60-48AB-8FB5-A0220D49BDEF}">
      <dsp:nvSpPr>
        <dsp:cNvPr id="0" name=""/>
        <dsp:cNvSpPr/>
      </dsp:nvSpPr>
      <dsp:spPr>
        <a:xfrm>
          <a:off x="9157536" y="4320888"/>
          <a:ext cx="2096465" cy="4931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الجيش</a:t>
          </a:r>
        </a:p>
      </dsp:txBody>
      <dsp:txXfrm>
        <a:off x="9157536" y="4320888"/>
        <a:ext cx="2096465" cy="493119"/>
      </dsp:txXfrm>
    </dsp:sp>
    <dsp:sp modelId="{73B0C8AC-9922-45F6-95CF-24F22A2BB09A}">
      <dsp:nvSpPr>
        <dsp:cNvPr id="0" name=""/>
        <dsp:cNvSpPr/>
      </dsp:nvSpPr>
      <dsp:spPr>
        <a:xfrm>
          <a:off x="9157536" y="4937287"/>
          <a:ext cx="2096465" cy="4931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العسس والشرطة</a:t>
          </a:r>
        </a:p>
      </dsp:txBody>
      <dsp:txXfrm>
        <a:off x="9157536" y="4937287"/>
        <a:ext cx="2096465" cy="493119"/>
      </dsp:txXfrm>
    </dsp:sp>
    <dsp:sp modelId="{ACE69B5D-6FC6-4224-8DD2-29C616616D96}">
      <dsp:nvSpPr>
        <dsp:cNvPr id="0" name=""/>
        <dsp:cNvSpPr/>
      </dsp:nvSpPr>
      <dsp:spPr>
        <a:xfrm>
          <a:off x="9157536" y="5553686"/>
          <a:ext cx="2096465" cy="4931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rtl="1">
            <a:lnSpc>
              <a:spcPct val="90000"/>
            </a:lnSpc>
            <a:spcBef>
              <a:spcPct val="0"/>
            </a:spcBef>
            <a:spcAft>
              <a:spcPct val="35000"/>
            </a:spcAft>
            <a:buNone/>
          </a:pPr>
          <a:r>
            <a:rPr lang="ar-SA" sz="3400" b="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البريد</a:t>
          </a:r>
        </a:p>
      </dsp:txBody>
      <dsp:txXfrm>
        <a:off x="9157536" y="5553686"/>
        <a:ext cx="2096465" cy="493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685C0-813A-43BC-9B0D-AD796AFD3B3F}">
      <dsp:nvSpPr>
        <dsp:cNvPr id="0" name=""/>
        <dsp:cNvSpPr/>
      </dsp:nvSpPr>
      <dsp:spPr>
        <a:xfrm>
          <a:off x="7837907" y="3951049"/>
          <a:ext cx="1319629" cy="1849196"/>
        </a:xfrm>
        <a:custGeom>
          <a:avLst/>
          <a:gdLst/>
          <a:ahLst/>
          <a:cxnLst/>
          <a:rect l="0" t="0" r="0" b="0"/>
          <a:pathLst>
            <a:path>
              <a:moveTo>
                <a:pt x="0" y="0"/>
              </a:moveTo>
              <a:lnTo>
                <a:pt x="659814" y="0"/>
              </a:lnTo>
              <a:lnTo>
                <a:pt x="659814" y="1849196"/>
              </a:lnTo>
              <a:lnTo>
                <a:pt x="1319629" y="1849196"/>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rtl="1">
            <a:lnSpc>
              <a:spcPct val="90000"/>
            </a:lnSpc>
            <a:spcBef>
              <a:spcPct val="0"/>
            </a:spcBef>
            <a:spcAft>
              <a:spcPct val="35000"/>
            </a:spcAft>
            <a:buNone/>
          </a:pPr>
          <a:endParaRPr lang="ar-SA" sz="800" kern="1200"/>
        </a:p>
      </dsp:txBody>
      <dsp:txXfrm>
        <a:off x="8440927" y="4818853"/>
        <a:ext cx="113588" cy="113588"/>
      </dsp:txXfrm>
    </dsp:sp>
    <dsp:sp modelId="{9E3A0D2F-4D00-40ED-995A-3ADC454D9507}">
      <dsp:nvSpPr>
        <dsp:cNvPr id="0" name=""/>
        <dsp:cNvSpPr/>
      </dsp:nvSpPr>
      <dsp:spPr>
        <a:xfrm>
          <a:off x="7837907" y="3951049"/>
          <a:ext cx="1319629" cy="1232797"/>
        </a:xfrm>
        <a:custGeom>
          <a:avLst/>
          <a:gdLst/>
          <a:ahLst/>
          <a:cxnLst/>
          <a:rect l="0" t="0" r="0" b="0"/>
          <a:pathLst>
            <a:path>
              <a:moveTo>
                <a:pt x="0" y="0"/>
              </a:moveTo>
              <a:lnTo>
                <a:pt x="659814" y="0"/>
              </a:lnTo>
              <a:lnTo>
                <a:pt x="659814" y="1232797"/>
              </a:lnTo>
              <a:lnTo>
                <a:pt x="1319629" y="123279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rtl="1">
            <a:lnSpc>
              <a:spcPct val="90000"/>
            </a:lnSpc>
            <a:spcBef>
              <a:spcPct val="0"/>
            </a:spcBef>
            <a:spcAft>
              <a:spcPct val="35000"/>
            </a:spcAft>
            <a:buNone/>
          </a:pPr>
          <a:endParaRPr lang="ar-SA" sz="600" kern="1200"/>
        </a:p>
      </dsp:txBody>
      <dsp:txXfrm>
        <a:off x="8452574" y="4522301"/>
        <a:ext cx="90294" cy="90294"/>
      </dsp:txXfrm>
    </dsp:sp>
    <dsp:sp modelId="{9838E5EF-9265-408E-847C-419FDAB23B1E}">
      <dsp:nvSpPr>
        <dsp:cNvPr id="0" name=""/>
        <dsp:cNvSpPr/>
      </dsp:nvSpPr>
      <dsp:spPr>
        <a:xfrm>
          <a:off x="7837907" y="3951049"/>
          <a:ext cx="1319629" cy="616398"/>
        </a:xfrm>
        <a:custGeom>
          <a:avLst/>
          <a:gdLst/>
          <a:ahLst/>
          <a:cxnLst/>
          <a:rect l="0" t="0" r="0" b="0"/>
          <a:pathLst>
            <a:path>
              <a:moveTo>
                <a:pt x="0" y="0"/>
              </a:moveTo>
              <a:lnTo>
                <a:pt x="659814" y="0"/>
              </a:lnTo>
              <a:lnTo>
                <a:pt x="659814" y="616398"/>
              </a:lnTo>
              <a:lnTo>
                <a:pt x="1319629" y="61639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8461309" y="4222836"/>
        <a:ext cx="72824" cy="72824"/>
      </dsp:txXfrm>
    </dsp:sp>
    <dsp:sp modelId="{3F680740-714F-45AF-8829-57B169C6BB24}">
      <dsp:nvSpPr>
        <dsp:cNvPr id="0" name=""/>
        <dsp:cNvSpPr/>
      </dsp:nvSpPr>
      <dsp:spPr>
        <a:xfrm>
          <a:off x="7837907" y="3905329"/>
          <a:ext cx="1319629" cy="91440"/>
        </a:xfrm>
        <a:custGeom>
          <a:avLst/>
          <a:gdLst/>
          <a:ahLst/>
          <a:cxnLst/>
          <a:rect l="0" t="0" r="0" b="0"/>
          <a:pathLst>
            <a:path>
              <a:moveTo>
                <a:pt x="0" y="45720"/>
              </a:moveTo>
              <a:lnTo>
                <a:pt x="1319629" y="4572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8464730" y="3918058"/>
        <a:ext cx="65981" cy="65981"/>
      </dsp:txXfrm>
    </dsp:sp>
    <dsp:sp modelId="{24C328AB-E894-4965-8FD8-CF982588A2F6}">
      <dsp:nvSpPr>
        <dsp:cNvPr id="0" name=""/>
        <dsp:cNvSpPr/>
      </dsp:nvSpPr>
      <dsp:spPr>
        <a:xfrm>
          <a:off x="7837907" y="3334650"/>
          <a:ext cx="1319629" cy="616398"/>
        </a:xfrm>
        <a:custGeom>
          <a:avLst/>
          <a:gdLst/>
          <a:ahLst/>
          <a:cxnLst/>
          <a:rect l="0" t="0" r="0" b="0"/>
          <a:pathLst>
            <a:path>
              <a:moveTo>
                <a:pt x="0" y="616398"/>
              </a:moveTo>
              <a:lnTo>
                <a:pt x="659814" y="616398"/>
              </a:lnTo>
              <a:lnTo>
                <a:pt x="659814" y="0"/>
              </a:lnTo>
              <a:lnTo>
                <a:pt x="1319629" y="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8461309" y="3606437"/>
        <a:ext cx="72824" cy="72824"/>
      </dsp:txXfrm>
    </dsp:sp>
    <dsp:sp modelId="{2C54CF04-4212-4B2D-8F60-A7C1BF8F64EA}">
      <dsp:nvSpPr>
        <dsp:cNvPr id="0" name=""/>
        <dsp:cNvSpPr/>
      </dsp:nvSpPr>
      <dsp:spPr>
        <a:xfrm>
          <a:off x="7837907" y="2718251"/>
          <a:ext cx="1319629" cy="1232797"/>
        </a:xfrm>
        <a:custGeom>
          <a:avLst/>
          <a:gdLst/>
          <a:ahLst/>
          <a:cxnLst/>
          <a:rect l="0" t="0" r="0" b="0"/>
          <a:pathLst>
            <a:path>
              <a:moveTo>
                <a:pt x="0" y="1232797"/>
              </a:moveTo>
              <a:lnTo>
                <a:pt x="659814" y="1232797"/>
              </a:lnTo>
              <a:lnTo>
                <a:pt x="659814" y="0"/>
              </a:lnTo>
              <a:lnTo>
                <a:pt x="1319629" y="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rtl="1">
            <a:lnSpc>
              <a:spcPct val="90000"/>
            </a:lnSpc>
            <a:spcBef>
              <a:spcPct val="0"/>
            </a:spcBef>
            <a:spcAft>
              <a:spcPct val="35000"/>
            </a:spcAft>
            <a:buNone/>
          </a:pPr>
          <a:endParaRPr lang="ar-SA" sz="600" kern="1200"/>
        </a:p>
      </dsp:txBody>
      <dsp:txXfrm>
        <a:off x="8452574" y="3289503"/>
        <a:ext cx="90294" cy="90294"/>
      </dsp:txXfrm>
    </dsp:sp>
    <dsp:sp modelId="{E3C4695B-559C-4020-AEC4-4A4D8075E882}">
      <dsp:nvSpPr>
        <dsp:cNvPr id="0" name=""/>
        <dsp:cNvSpPr/>
      </dsp:nvSpPr>
      <dsp:spPr>
        <a:xfrm>
          <a:off x="7837907" y="2101852"/>
          <a:ext cx="1319629" cy="1849196"/>
        </a:xfrm>
        <a:custGeom>
          <a:avLst/>
          <a:gdLst/>
          <a:ahLst/>
          <a:cxnLst/>
          <a:rect l="0" t="0" r="0" b="0"/>
          <a:pathLst>
            <a:path>
              <a:moveTo>
                <a:pt x="0" y="1849196"/>
              </a:moveTo>
              <a:lnTo>
                <a:pt x="659814" y="1849196"/>
              </a:lnTo>
              <a:lnTo>
                <a:pt x="659814" y="0"/>
              </a:lnTo>
              <a:lnTo>
                <a:pt x="1319629" y="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rtl="1">
            <a:lnSpc>
              <a:spcPct val="90000"/>
            </a:lnSpc>
            <a:spcBef>
              <a:spcPct val="0"/>
            </a:spcBef>
            <a:spcAft>
              <a:spcPct val="35000"/>
            </a:spcAft>
            <a:buNone/>
          </a:pPr>
          <a:endParaRPr lang="ar-SA" sz="800" kern="1200"/>
        </a:p>
      </dsp:txBody>
      <dsp:txXfrm>
        <a:off x="8440927" y="2969656"/>
        <a:ext cx="113588" cy="113588"/>
      </dsp:txXfrm>
    </dsp:sp>
    <dsp:sp modelId="{4C6FC141-783D-41D4-98A7-0388BD62D856}">
      <dsp:nvSpPr>
        <dsp:cNvPr id="0" name=""/>
        <dsp:cNvSpPr/>
      </dsp:nvSpPr>
      <dsp:spPr>
        <a:xfrm>
          <a:off x="2385390" y="2410052"/>
          <a:ext cx="2910271" cy="1540997"/>
        </a:xfrm>
        <a:custGeom>
          <a:avLst/>
          <a:gdLst/>
          <a:ahLst/>
          <a:cxnLst/>
          <a:rect l="0" t="0" r="0" b="0"/>
          <a:pathLst>
            <a:path>
              <a:moveTo>
                <a:pt x="0" y="0"/>
              </a:moveTo>
              <a:lnTo>
                <a:pt x="1455135" y="0"/>
              </a:lnTo>
              <a:lnTo>
                <a:pt x="1455135" y="1540997"/>
              </a:lnTo>
              <a:lnTo>
                <a:pt x="2910271" y="154099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rtl="1">
            <a:lnSpc>
              <a:spcPct val="90000"/>
            </a:lnSpc>
            <a:spcBef>
              <a:spcPct val="0"/>
            </a:spcBef>
            <a:spcAft>
              <a:spcPct val="35000"/>
            </a:spcAft>
            <a:buNone/>
          </a:pPr>
          <a:endParaRPr lang="ar-SA" sz="12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3758199" y="3098223"/>
        <a:ext cx="164653" cy="164653"/>
      </dsp:txXfrm>
    </dsp:sp>
    <dsp:sp modelId="{D6303814-BBC1-48E9-A7EB-B970EB7CC67D}">
      <dsp:nvSpPr>
        <dsp:cNvPr id="0" name=""/>
        <dsp:cNvSpPr/>
      </dsp:nvSpPr>
      <dsp:spPr>
        <a:xfrm>
          <a:off x="7843584" y="869054"/>
          <a:ext cx="1314712" cy="616398"/>
        </a:xfrm>
        <a:custGeom>
          <a:avLst/>
          <a:gdLst/>
          <a:ahLst/>
          <a:cxnLst/>
          <a:rect l="0" t="0" r="0" b="0"/>
          <a:pathLst>
            <a:path>
              <a:moveTo>
                <a:pt x="0" y="0"/>
              </a:moveTo>
              <a:lnTo>
                <a:pt x="657356" y="0"/>
              </a:lnTo>
              <a:lnTo>
                <a:pt x="657356" y="616398"/>
              </a:lnTo>
              <a:lnTo>
                <a:pt x="1314712" y="61639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8464639" y="1140953"/>
        <a:ext cx="72601" cy="72601"/>
      </dsp:txXfrm>
    </dsp:sp>
    <dsp:sp modelId="{070AC179-636E-4396-AE87-95B8D0BF63AC}">
      <dsp:nvSpPr>
        <dsp:cNvPr id="0" name=""/>
        <dsp:cNvSpPr/>
      </dsp:nvSpPr>
      <dsp:spPr>
        <a:xfrm>
          <a:off x="7843584" y="823334"/>
          <a:ext cx="1314712" cy="91440"/>
        </a:xfrm>
        <a:custGeom>
          <a:avLst/>
          <a:gdLst/>
          <a:ahLst/>
          <a:cxnLst/>
          <a:rect l="0" t="0" r="0" b="0"/>
          <a:pathLst>
            <a:path>
              <a:moveTo>
                <a:pt x="0" y="45720"/>
              </a:moveTo>
              <a:lnTo>
                <a:pt x="1314712" y="4572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8468072" y="836187"/>
        <a:ext cx="65735" cy="65735"/>
      </dsp:txXfrm>
    </dsp:sp>
    <dsp:sp modelId="{AD46E96C-F406-4783-B002-1F7D05BBC9CF}">
      <dsp:nvSpPr>
        <dsp:cNvPr id="0" name=""/>
        <dsp:cNvSpPr/>
      </dsp:nvSpPr>
      <dsp:spPr>
        <a:xfrm>
          <a:off x="7843584" y="252655"/>
          <a:ext cx="1314712" cy="616398"/>
        </a:xfrm>
        <a:custGeom>
          <a:avLst/>
          <a:gdLst/>
          <a:ahLst/>
          <a:cxnLst/>
          <a:rect l="0" t="0" r="0" b="0"/>
          <a:pathLst>
            <a:path>
              <a:moveTo>
                <a:pt x="0" y="616398"/>
              </a:moveTo>
              <a:lnTo>
                <a:pt x="657356" y="616398"/>
              </a:lnTo>
              <a:lnTo>
                <a:pt x="657356" y="0"/>
              </a:lnTo>
              <a:lnTo>
                <a:pt x="1314712" y="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SA" sz="500" kern="1200"/>
        </a:p>
      </dsp:txBody>
      <dsp:txXfrm>
        <a:off x="8464639" y="524554"/>
        <a:ext cx="72601" cy="72601"/>
      </dsp:txXfrm>
    </dsp:sp>
    <dsp:sp modelId="{160BBF4B-66FE-4659-849C-C614A47C1FAD}">
      <dsp:nvSpPr>
        <dsp:cNvPr id="0" name=""/>
        <dsp:cNvSpPr/>
      </dsp:nvSpPr>
      <dsp:spPr>
        <a:xfrm>
          <a:off x="2385390" y="869054"/>
          <a:ext cx="2915188" cy="1540997"/>
        </a:xfrm>
        <a:custGeom>
          <a:avLst/>
          <a:gdLst/>
          <a:ahLst/>
          <a:cxnLst/>
          <a:rect l="0" t="0" r="0" b="0"/>
          <a:pathLst>
            <a:path>
              <a:moveTo>
                <a:pt x="0" y="1540997"/>
              </a:moveTo>
              <a:lnTo>
                <a:pt x="1457594" y="1540997"/>
              </a:lnTo>
              <a:lnTo>
                <a:pt x="1457594" y="0"/>
              </a:lnTo>
              <a:lnTo>
                <a:pt x="2915188"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rtl="1">
            <a:lnSpc>
              <a:spcPct val="90000"/>
            </a:lnSpc>
            <a:spcBef>
              <a:spcPct val="0"/>
            </a:spcBef>
            <a:spcAft>
              <a:spcPct val="35000"/>
            </a:spcAft>
            <a:buNone/>
          </a:pPr>
          <a:endParaRPr lang="ar-SA" sz="12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3760549" y="1557117"/>
        <a:ext cx="164871" cy="164871"/>
      </dsp:txXfrm>
    </dsp:sp>
    <dsp:sp modelId="{DE223228-0338-449B-AF48-0012ADAF695A}">
      <dsp:nvSpPr>
        <dsp:cNvPr id="0" name=""/>
        <dsp:cNvSpPr/>
      </dsp:nvSpPr>
      <dsp:spPr>
        <a:xfrm>
          <a:off x="128773" y="1860483"/>
          <a:ext cx="3414097" cy="1099137"/>
        </a:xfrm>
        <a:prstGeom prst="rect">
          <a:avLst/>
        </a:prstGeom>
        <a:solidFill>
          <a:schemeClr val="accent1">
            <a:hueOff val="0"/>
            <a:satOff val="0"/>
            <a:lumOff val="0"/>
            <a:alphaOff val="0"/>
          </a:schemeClr>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أبرز منجزات الحضارة الإسلامية</a:t>
          </a:r>
        </a:p>
      </dsp:txBody>
      <dsp:txXfrm>
        <a:off x="128773" y="1860483"/>
        <a:ext cx="3414097" cy="1099137"/>
      </dsp:txXfrm>
    </dsp:sp>
    <dsp:sp modelId="{63A9088A-4931-4D54-BD68-AD92C0F5034C}">
      <dsp:nvSpPr>
        <dsp:cNvPr id="0" name=""/>
        <dsp:cNvSpPr/>
      </dsp:nvSpPr>
      <dsp:spPr>
        <a:xfrm>
          <a:off x="5300578" y="469707"/>
          <a:ext cx="2543005" cy="79869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النظام السياسي</a:t>
          </a:r>
        </a:p>
      </dsp:txBody>
      <dsp:txXfrm>
        <a:off x="5300578" y="469707"/>
        <a:ext cx="2543005" cy="798695"/>
      </dsp:txXfrm>
    </dsp:sp>
    <dsp:sp modelId="{0C80A8FE-84CC-40E7-998B-1265C6DEE027}">
      <dsp:nvSpPr>
        <dsp:cNvPr id="0" name=""/>
        <dsp:cNvSpPr/>
      </dsp:nvSpPr>
      <dsp:spPr>
        <a:xfrm>
          <a:off x="9158296" y="6096"/>
          <a:ext cx="2096465" cy="4931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b="1" kern="1200" dirty="0">
              <a:solidFill>
                <a:prstClr val="white"/>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الخلافة</a:t>
          </a:r>
        </a:p>
      </dsp:txBody>
      <dsp:txXfrm>
        <a:off x="9158296" y="6096"/>
        <a:ext cx="2096465" cy="493119"/>
      </dsp:txXfrm>
    </dsp:sp>
    <dsp:sp modelId="{5E2D5308-C9C1-4E00-A5D6-9B93722FAE53}">
      <dsp:nvSpPr>
        <dsp:cNvPr id="0" name=""/>
        <dsp:cNvSpPr/>
      </dsp:nvSpPr>
      <dsp:spPr>
        <a:xfrm>
          <a:off x="9158296" y="622495"/>
          <a:ext cx="2096465" cy="4931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البيعة والشورى</a:t>
          </a:r>
        </a:p>
      </dsp:txBody>
      <dsp:txXfrm>
        <a:off x="9158296" y="622495"/>
        <a:ext cx="2096465" cy="493119"/>
      </dsp:txXfrm>
    </dsp:sp>
    <dsp:sp modelId="{85B0E9B3-5923-487E-9D64-BA17235AB620}">
      <dsp:nvSpPr>
        <dsp:cNvPr id="0" name=""/>
        <dsp:cNvSpPr/>
      </dsp:nvSpPr>
      <dsp:spPr>
        <a:xfrm>
          <a:off x="9158296" y="1238894"/>
          <a:ext cx="2096465" cy="4931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الوزارة</a:t>
          </a:r>
        </a:p>
      </dsp:txBody>
      <dsp:txXfrm>
        <a:off x="9158296" y="1238894"/>
        <a:ext cx="2096465" cy="493119"/>
      </dsp:txXfrm>
    </dsp:sp>
    <dsp:sp modelId="{5E75BFD0-E468-4652-82EA-51DF9F1C6B5C}">
      <dsp:nvSpPr>
        <dsp:cNvPr id="0" name=""/>
        <dsp:cNvSpPr/>
      </dsp:nvSpPr>
      <dsp:spPr>
        <a:xfrm>
          <a:off x="5295661" y="3551701"/>
          <a:ext cx="2542245" cy="798695"/>
        </a:xfrm>
        <a:prstGeom prst="rect">
          <a:avLst/>
        </a:prstGeom>
        <a:solidFill>
          <a:schemeClr val="accent1">
            <a:hueOff val="0"/>
            <a:satOff val="0"/>
            <a:lumOff val="0"/>
            <a:alphaOff val="0"/>
          </a:schemeClr>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النظام الإداري</a:t>
          </a:r>
        </a:p>
      </dsp:txBody>
      <dsp:txXfrm>
        <a:off x="5295661" y="3551701"/>
        <a:ext cx="2542245" cy="798695"/>
      </dsp:txXfrm>
    </dsp:sp>
    <dsp:sp modelId="{DBC60BD3-3497-4D5A-927F-E13E0AFF2FBC}">
      <dsp:nvSpPr>
        <dsp:cNvPr id="0" name=""/>
        <dsp:cNvSpPr/>
      </dsp:nvSpPr>
      <dsp:spPr>
        <a:xfrm>
          <a:off x="9157536" y="1855293"/>
          <a:ext cx="2096465" cy="4931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القضاء</a:t>
          </a:r>
        </a:p>
      </dsp:txBody>
      <dsp:txXfrm>
        <a:off x="9157536" y="1855293"/>
        <a:ext cx="2096465" cy="493119"/>
      </dsp:txXfrm>
    </dsp:sp>
    <dsp:sp modelId="{B4E7F448-B763-4EBC-B0CD-C8E25C8C02AA}">
      <dsp:nvSpPr>
        <dsp:cNvPr id="0" name=""/>
        <dsp:cNvSpPr/>
      </dsp:nvSpPr>
      <dsp:spPr>
        <a:xfrm>
          <a:off x="9157536" y="2471691"/>
          <a:ext cx="2096465" cy="4931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الإمارة</a:t>
          </a:r>
        </a:p>
      </dsp:txBody>
      <dsp:txXfrm>
        <a:off x="9157536" y="2471691"/>
        <a:ext cx="2096465" cy="493119"/>
      </dsp:txXfrm>
    </dsp:sp>
    <dsp:sp modelId="{7616B3DF-4679-4F18-9BEA-1218DF1DF6E0}">
      <dsp:nvSpPr>
        <dsp:cNvPr id="0" name=""/>
        <dsp:cNvSpPr/>
      </dsp:nvSpPr>
      <dsp:spPr>
        <a:xfrm>
          <a:off x="9157536" y="3088090"/>
          <a:ext cx="2096465" cy="4931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بيت المال</a:t>
          </a:r>
        </a:p>
      </dsp:txBody>
      <dsp:txXfrm>
        <a:off x="9157536" y="3088090"/>
        <a:ext cx="2096465" cy="493119"/>
      </dsp:txXfrm>
    </dsp:sp>
    <dsp:sp modelId="{8F7F820E-012A-4044-929D-3476905AA073}">
      <dsp:nvSpPr>
        <dsp:cNvPr id="0" name=""/>
        <dsp:cNvSpPr/>
      </dsp:nvSpPr>
      <dsp:spPr>
        <a:xfrm>
          <a:off x="9157536" y="3704489"/>
          <a:ext cx="2096465" cy="4931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الدواوين</a:t>
          </a:r>
        </a:p>
      </dsp:txBody>
      <dsp:txXfrm>
        <a:off x="9157536" y="3704489"/>
        <a:ext cx="2096465" cy="493119"/>
      </dsp:txXfrm>
    </dsp:sp>
    <dsp:sp modelId="{269E6A71-3E60-48AB-8FB5-A0220D49BDEF}">
      <dsp:nvSpPr>
        <dsp:cNvPr id="0" name=""/>
        <dsp:cNvSpPr/>
      </dsp:nvSpPr>
      <dsp:spPr>
        <a:xfrm>
          <a:off x="9157536" y="4320888"/>
          <a:ext cx="2096465" cy="4931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الجيش</a:t>
          </a:r>
        </a:p>
      </dsp:txBody>
      <dsp:txXfrm>
        <a:off x="9157536" y="4320888"/>
        <a:ext cx="2096465" cy="493119"/>
      </dsp:txXfrm>
    </dsp:sp>
    <dsp:sp modelId="{73B0C8AC-9922-45F6-95CF-24F22A2BB09A}">
      <dsp:nvSpPr>
        <dsp:cNvPr id="0" name=""/>
        <dsp:cNvSpPr/>
      </dsp:nvSpPr>
      <dsp:spPr>
        <a:xfrm>
          <a:off x="9157536" y="4937287"/>
          <a:ext cx="2096465" cy="4931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1">
            <a:lnSpc>
              <a:spcPct val="90000"/>
            </a:lnSpc>
            <a:spcBef>
              <a:spcPct val="0"/>
            </a:spcBef>
            <a:spcAft>
              <a:spcPct val="35000"/>
            </a:spcAft>
            <a:buNone/>
          </a:pPr>
          <a:r>
            <a:rPr lang="ar-SA" sz="25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العسس والشرطة</a:t>
          </a:r>
        </a:p>
      </dsp:txBody>
      <dsp:txXfrm>
        <a:off x="9157536" y="4937287"/>
        <a:ext cx="2096465" cy="493119"/>
      </dsp:txXfrm>
    </dsp:sp>
    <dsp:sp modelId="{ACE69B5D-6FC6-4224-8DD2-29C616616D96}">
      <dsp:nvSpPr>
        <dsp:cNvPr id="0" name=""/>
        <dsp:cNvSpPr/>
      </dsp:nvSpPr>
      <dsp:spPr>
        <a:xfrm>
          <a:off x="9157536" y="5553686"/>
          <a:ext cx="2096465" cy="4931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rtl="1">
            <a:lnSpc>
              <a:spcPct val="90000"/>
            </a:lnSpc>
            <a:spcBef>
              <a:spcPct val="0"/>
            </a:spcBef>
            <a:spcAft>
              <a:spcPct val="35000"/>
            </a:spcAft>
            <a:buNone/>
          </a:pPr>
          <a:r>
            <a:rPr lang="ar-SA" sz="3400" b="0"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البريد</a:t>
          </a:r>
        </a:p>
      </dsp:txBody>
      <dsp:txXfrm>
        <a:off x="9157536" y="5553686"/>
        <a:ext cx="2096465" cy="49311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9" name="Group 18"/>
          <p:cNvGrpSpPr/>
          <p:nvPr/>
        </p:nvGrpSpPr>
        <p:grpSpPr>
          <a:xfrm>
            <a:off x="546100" y="-4762"/>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5" y="1380068"/>
            <a:ext cx="8574622" cy="2616199"/>
          </a:xfrm>
        </p:spPr>
        <p:txBody>
          <a:bodyPr anchor="b">
            <a:normAutofit/>
          </a:bodyPr>
          <a:lstStyle>
            <a:lvl1pPr algn="r">
              <a:defRPr sz="60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4515378" y="3996267"/>
            <a:ext cx="6987644" cy="1388534"/>
          </a:xfrm>
        </p:spPr>
        <p:txBody>
          <a:bodyPr anchor="t">
            <a:normAutofit/>
          </a:bodyPr>
          <a:lstStyle>
            <a:lvl1pPr marL="0" indent="0" algn="r">
              <a:buNone/>
              <a:defRPr sz="2100">
                <a:solidFill>
                  <a:schemeClr val="tx1"/>
                </a:solidFill>
              </a:defRPr>
            </a:lvl1pPr>
            <a:lvl2pPr marL="457211" indent="0" algn="ctr">
              <a:buNone/>
              <a:defRPr>
                <a:solidFill>
                  <a:schemeClr val="tx1">
                    <a:tint val="75000"/>
                  </a:schemeClr>
                </a:solidFill>
              </a:defRPr>
            </a:lvl2pPr>
            <a:lvl3pPr marL="914422" indent="0" algn="ctr">
              <a:buNone/>
              <a:defRPr>
                <a:solidFill>
                  <a:schemeClr val="tx1">
                    <a:tint val="75000"/>
                  </a:schemeClr>
                </a:solidFill>
              </a:defRPr>
            </a:lvl3pPr>
            <a:lvl4pPr marL="1371635"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1" indent="0" algn="ctr">
              <a:buNone/>
              <a:defRPr>
                <a:solidFill>
                  <a:schemeClr val="tx1">
                    <a:tint val="75000"/>
                  </a:schemeClr>
                </a:solidFill>
              </a:defRPr>
            </a:lvl8pPr>
            <a:lvl9pPr marL="3657692"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2A8170BF-9D7B-40D2-9101-0E33C3FF3EEC}" type="datetimeFigureOut">
              <a:rPr lang="ar-SA" smtClean="0"/>
              <a:t>04/02/42</a:t>
            </a:fld>
            <a:endParaRPr lang="ar-SA"/>
          </a:p>
        </p:txBody>
      </p:sp>
      <p:sp>
        <p:nvSpPr>
          <p:cNvPr id="5" name="Footer Placeholder 4"/>
          <p:cNvSpPr>
            <a:spLocks noGrp="1"/>
          </p:cNvSpPr>
          <p:nvPr>
            <p:ph type="ftr" sz="quarter" idx="11"/>
          </p:nvPr>
        </p:nvSpPr>
        <p:spPr>
          <a:xfrm>
            <a:off x="5332415" y="5883277"/>
            <a:ext cx="4324044" cy="365125"/>
          </a:xfrm>
        </p:spPr>
        <p:txBody>
          <a:bodyPr/>
          <a:lstStyle/>
          <a:p>
            <a:endParaRPr lang="ar-SA"/>
          </a:p>
        </p:txBody>
      </p:sp>
      <p:sp>
        <p:nvSpPr>
          <p:cNvPr id="6" name="Slide Number Placeholder 5"/>
          <p:cNvSpPr>
            <a:spLocks noGrp="1"/>
          </p:cNvSpPr>
          <p:nvPr>
            <p:ph type="sldNum" sz="quarter" idx="12"/>
          </p:nvPr>
        </p:nvSpPr>
        <p:spPr/>
        <p:txBody>
          <a:bodyPr/>
          <a:lstStyle/>
          <a:p>
            <a:fld id="{21EA4FD1-A014-46F4-8FEA-B26B0139CF76}" type="slidenum">
              <a:rPr lang="ar-SA" smtClean="0"/>
              <a:t>‹#›</a:t>
            </a:fld>
            <a:endParaRPr lang="ar-SA"/>
          </a:p>
        </p:txBody>
      </p:sp>
    </p:spTree>
    <p:extLst>
      <p:ext uri="{BB962C8B-B14F-4D97-AF65-F5344CB8AC3E}">
        <p14:creationId xmlns:p14="http://schemas.microsoft.com/office/powerpoint/2010/main" val="46274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84314" y="4732865"/>
            <a:ext cx="10018711" cy="566738"/>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386012" y="932112"/>
            <a:ext cx="822594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11" indent="0">
              <a:buNone/>
              <a:defRPr sz="1600"/>
            </a:lvl2pPr>
            <a:lvl3pPr marL="914422" indent="0">
              <a:buNone/>
              <a:defRPr sz="1600"/>
            </a:lvl3pPr>
            <a:lvl4pPr marL="1371635" indent="0">
              <a:buNone/>
              <a:defRPr sz="1600"/>
            </a:lvl4pPr>
            <a:lvl5pPr marL="1828846" indent="0">
              <a:buNone/>
              <a:defRPr sz="1600"/>
            </a:lvl5pPr>
            <a:lvl6pPr marL="2286057" indent="0">
              <a:buNone/>
              <a:defRPr sz="1600"/>
            </a:lvl6pPr>
            <a:lvl7pPr marL="2743268" indent="0">
              <a:buNone/>
              <a:defRPr sz="1600"/>
            </a:lvl7pPr>
            <a:lvl8pPr marL="3200481" indent="0">
              <a:buNone/>
              <a:defRPr sz="1600"/>
            </a:lvl8pPr>
            <a:lvl9pPr marL="3657692"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484314" y="5299603"/>
            <a:ext cx="10018711" cy="493712"/>
          </a:xfrm>
        </p:spPr>
        <p:txBody>
          <a:bodyPr>
            <a:normAutofit/>
          </a:bodyPr>
          <a:lstStyle>
            <a:lvl1pPr marL="0" indent="0" algn="ctr">
              <a:buNone/>
              <a:defRPr sz="1401"/>
            </a:lvl1pPr>
            <a:lvl2pPr marL="457211" indent="0">
              <a:buNone/>
              <a:defRPr sz="1200"/>
            </a:lvl2pPr>
            <a:lvl3pPr marL="914422" indent="0">
              <a:buNone/>
              <a:defRPr sz="1001"/>
            </a:lvl3pPr>
            <a:lvl4pPr marL="1371635" indent="0">
              <a:buNone/>
              <a:defRPr sz="900"/>
            </a:lvl4pPr>
            <a:lvl5pPr marL="1828846" indent="0">
              <a:buNone/>
              <a:defRPr sz="900"/>
            </a:lvl5pPr>
            <a:lvl6pPr marL="2286057" indent="0">
              <a:buNone/>
              <a:defRPr sz="900"/>
            </a:lvl6pPr>
            <a:lvl7pPr marL="2743268" indent="0">
              <a:buNone/>
              <a:defRPr sz="900"/>
            </a:lvl7pPr>
            <a:lvl8pPr marL="3200481" indent="0">
              <a:buNone/>
              <a:defRPr sz="900"/>
            </a:lvl8pPr>
            <a:lvl9pPr marL="3657692"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A8170BF-9D7B-40D2-9101-0E33C3FF3EEC}" type="datetimeFigureOut">
              <a:rPr lang="ar-SA" smtClean="0"/>
              <a:t>04/02/42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1EA4FD1-A014-46F4-8FEA-B26B0139CF76}" type="slidenum">
              <a:rPr lang="ar-SA" smtClean="0"/>
              <a:t>‹#›</a:t>
            </a:fld>
            <a:endParaRPr lang="ar-SA"/>
          </a:p>
        </p:txBody>
      </p:sp>
    </p:spTree>
    <p:extLst>
      <p:ext uri="{BB962C8B-B14F-4D97-AF65-F5344CB8AC3E}">
        <p14:creationId xmlns:p14="http://schemas.microsoft.com/office/powerpoint/2010/main" val="268791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84316" y="685800"/>
            <a:ext cx="10018711" cy="3048000"/>
          </a:xfrm>
        </p:spPr>
        <p:txBody>
          <a:bodyPr anchor="ctr">
            <a:normAutofit/>
          </a:bodyPr>
          <a:lstStyle>
            <a:lvl1pPr algn="ct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84313" y="4343400"/>
            <a:ext cx="10018713" cy="1447800"/>
          </a:xfrm>
        </p:spPr>
        <p:txBody>
          <a:bodyPr anchor="ctr">
            <a:normAutofit/>
          </a:bodyPr>
          <a:lstStyle>
            <a:lvl1pPr marL="0" indent="0" algn="ctr">
              <a:buNone/>
              <a:defRPr sz="2000">
                <a:solidFill>
                  <a:schemeClr val="tx1"/>
                </a:solidFill>
              </a:defRPr>
            </a:lvl1pPr>
            <a:lvl2pPr marL="457211" indent="0">
              <a:buNone/>
              <a:defRPr sz="1801">
                <a:solidFill>
                  <a:schemeClr val="tx1">
                    <a:tint val="75000"/>
                  </a:schemeClr>
                </a:solidFill>
              </a:defRPr>
            </a:lvl2pPr>
            <a:lvl3pPr marL="914422" indent="0">
              <a:buNone/>
              <a:defRPr sz="1600">
                <a:solidFill>
                  <a:schemeClr val="tx1">
                    <a:tint val="75000"/>
                  </a:schemeClr>
                </a:solidFill>
              </a:defRPr>
            </a:lvl3pPr>
            <a:lvl4pPr marL="1371635" indent="0">
              <a:buNone/>
              <a:defRPr sz="1401">
                <a:solidFill>
                  <a:schemeClr val="tx1">
                    <a:tint val="75000"/>
                  </a:schemeClr>
                </a:solidFill>
              </a:defRPr>
            </a:lvl4pPr>
            <a:lvl5pPr marL="1828846" indent="0">
              <a:buNone/>
              <a:defRPr sz="1401">
                <a:solidFill>
                  <a:schemeClr val="tx1">
                    <a:tint val="75000"/>
                  </a:schemeClr>
                </a:solidFill>
              </a:defRPr>
            </a:lvl5pPr>
            <a:lvl6pPr marL="2286057" indent="0">
              <a:buNone/>
              <a:defRPr sz="1401">
                <a:solidFill>
                  <a:schemeClr val="tx1">
                    <a:tint val="75000"/>
                  </a:schemeClr>
                </a:solidFill>
              </a:defRPr>
            </a:lvl6pPr>
            <a:lvl7pPr marL="2743268" indent="0">
              <a:buNone/>
              <a:defRPr sz="1401">
                <a:solidFill>
                  <a:schemeClr val="tx1">
                    <a:tint val="75000"/>
                  </a:schemeClr>
                </a:solidFill>
              </a:defRPr>
            </a:lvl7pPr>
            <a:lvl8pPr marL="3200481" indent="0">
              <a:buNone/>
              <a:defRPr sz="1401">
                <a:solidFill>
                  <a:schemeClr val="tx1">
                    <a:tint val="75000"/>
                  </a:schemeClr>
                </a:solidFill>
              </a:defRPr>
            </a:lvl8pPr>
            <a:lvl9pPr marL="3657692" indent="0">
              <a:buNone/>
              <a:defRPr sz="1401">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A8170BF-9D7B-40D2-9101-0E33C3FF3EEC}" type="datetimeFigureOut">
              <a:rPr lang="ar-SA" smtClean="0"/>
              <a:t>04/02/42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1EA4FD1-A014-46F4-8FEA-B26B0139CF76}" type="slidenum">
              <a:rPr lang="ar-SA" smtClean="0"/>
              <a:t>‹#›</a:t>
            </a:fld>
            <a:endParaRPr lang="ar-SA"/>
          </a:p>
        </p:txBody>
      </p:sp>
    </p:spTree>
    <p:extLst>
      <p:ext uri="{BB962C8B-B14F-4D97-AF65-F5344CB8AC3E}">
        <p14:creationId xmlns:p14="http://schemas.microsoft.com/office/powerpoint/2010/main" val="446346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1" rIns="91440" bIns="457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6" y="2819399"/>
            <a:ext cx="609600" cy="584776"/>
          </a:xfrm>
          <a:prstGeom prst="rect">
            <a:avLst/>
          </a:prstGeom>
        </p:spPr>
        <p:txBody>
          <a:bodyPr vert="horz" lIns="91440" tIns="45721" rIns="91440" bIns="457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2"/>
            <a:ext cx="8990012" cy="2743199"/>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2436813" y="3429000"/>
            <a:ext cx="8532814" cy="381000"/>
          </a:xfrm>
        </p:spPr>
        <p:txBody>
          <a:bodyPr anchor="ctr">
            <a:normAutofit/>
          </a:bodyPr>
          <a:lstStyle>
            <a:lvl1pPr marL="0" indent="0">
              <a:buFontTx/>
              <a:buNone/>
              <a:defRPr sz="1801"/>
            </a:lvl1pPr>
            <a:lvl2pPr marL="457211" indent="0">
              <a:buFontTx/>
              <a:buNone/>
              <a:defRPr/>
            </a:lvl2pPr>
            <a:lvl3pPr marL="914422" indent="0">
              <a:buFontTx/>
              <a:buNone/>
              <a:defRPr/>
            </a:lvl3pPr>
            <a:lvl4pPr marL="1371635" indent="0">
              <a:buFontTx/>
              <a:buNone/>
              <a:defRPr/>
            </a:lvl4pPr>
            <a:lvl5pPr marL="1828846"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484314" y="4343400"/>
            <a:ext cx="10018711" cy="1447800"/>
          </a:xfrm>
        </p:spPr>
        <p:txBody>
          <a:bodyPr anchor="ctr">
            <a:normAutofit/>
          </a:bodyPr>
          <a:lstStyle>
            <a:lvl1pPr marL="0" indent="0" algn="ctr">
              <a:buNone/>
              <a:defRPr sz="2000">
                <a:solidFill>
                  <a:schemeClr val="tx1"/>
                </a:solidFill>
              </a:defRPr>
            </a:lvl1pPr>
            <a:lvl2pPr marL="457211" indent="0">
              <a:buNone/>
              <a:defRPr sz="1801">
                <a:solidFill>
                  <a:schemeClr val="tx1">
                    <a:tint val="75000"/>
                  </a:schemeClr>
                </a:solidFill>
              </a:defRPr>
            </a:lvl2pPr>
            <a:lvl3pPr marL="914422" indent="0">
              <a:buNone/>
              <a:defRPr sz="1600">
                <a:solidFill>
                  <a:schemeClr val="tx1">
                    <a:tint val="75000"/>
                  </a:schemeClr>
                </a:solidFill>
              </a:defRPr>
            </a:lvl3pPr>
            <a:lvl4pPr marL="1371635" indent="0">
              <a:buNone/>
              <a:defRPr sz="1401">
                <a:solidFill>
                  <a:schemeClr val="tx1">
                    <a:tint val="75000"/>
                  </a:schemeClr>
                </a:solidFill>
              </a:defRPr>
            </a:lvl4pPr>
            <a:lvl5pPr marL="1828846" indent="0">
              <a:buNone/>
              <a:defRPr sz="1401">
                <a:solidFill>
                  <a:schemeClr val="tx1">
                    <a:tint val="75000"/>
                  </a:schemeClr>
                </a:solidFill>
              </a:defRPr>
            </a:lvl5pPr>
            <a:lvl6pPr marL="2286057" indent="0">
              <a:buNone/>
              <a:defRPr sz="1401">
                <a:solidFill>
                  <a:schemeClr val="tx1">
                    <a:tint val="75000"/>
                  </a:schemeClr>
                </a:solidFill>
              </a:defRPr>
            </a:lvl6pPr>
            <a:lvl7pPr marL="2743268" indent="0">
              <a:buNone/>
              <a:defRPr sz="1401">
                <a:solidFill>
                  <a:schemeClr val="tx1">
                    <a:tint val="75000"/>
                  </a:schemeClr>
                </a:solidFill>
              </a:defRPr>
            </a:lvl7pPr>
            <a:lvl8pPr marL="3200481" indent="0">
              <a:buNone/>
              <a:defRPr sz="1401">
                <a:solidFill>
                  <a:schemeClr val="tx1">
                    <a:tint val="75000"/>
                  </a:schemeClr>
                </a:solidFill>
              </a:defRPr>
            </a:lvl8pPr>
            <a:lvl9pPr marL="3657692" indent="0">
              <a:buNone/>
              <a:defRPr sz="1401">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A8170BF-9D7B-40D2-9101-0E33C3FF3EEC}" type="datetimeFigureOut">
              <a:rPr lang="ar-SA" smtClean="0"/>
              <a:t>04/02/42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1EA4FD1-A014-46F4-8FEA-B26B0139CF76}" type="slidenum">
              <a:rPr lang="ar-SA" smtClean="0"/>
              <a:t>‹#›</a:t>
            </a:fld>
            <a:endParaRPr lang="ar-SA"/>
          </a:p>
        </p:txBody>
      </p:sp>
    </p:spTree>
    <p:extLst>
      <p:ext uri="{BB962C8B-B14F-4D97-AF65-F5344CB8AC3E}">
        <p14:creationId xmlns:p14="http://schemas.microsoft.com/office/powerpoint/2010/main" val="2981575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84313" y="4777381"/>
            <a:ext cx="10018709" cy="860400"/>
          </a:xfrm>
        </p:spPr>
        <p:txBody>
          <a:bodyPr anchor="t">
            <a:normAutofit/>
          </a:bodyPr>
          <a:lstStyle>
            <a:lvl1pPr marL="0" indent="0" algn="r">
              <a:buNone/>
              <a:defRPr sz="2000">
                <a:solidFill>
                  <a:schemeClr val="tx1"/>
                </a:solidFill>
              </a:defRPr>
            </a:lvl1pPr>
            <a:lvl2pPr marL="457211" indent="0">
              <a:buNone/>
              <a:defRPr sz="1801">
                <a:solidFill>
                  <a:schemeClr val="tx1">
                    <a:tint val="75000"/>
                  </a:schemeClr>
                </a:solidFill>
              </a:defRPr>
            </a:lvl2pPr>
            <a:lvl3pPr marL="914422" indent="0">
              <a:buNone/>
              <a:defRPr sz="1600">
                <a:solidFill>
                  <a:schemeClr val="tx1">
                    <a:tint val="75000"/>
                  </a:schemeClr>
                </a:solidFill>
              </a:defRPr>
            </a:lvl3pPr>
            <a:lvl4pPr marL="1371635" indent="0">
              <a:buNone/>
              <a:defRPr sz="1401">
                <a:solidFill>
                  <a:schemeClr val="tx1">
                    <a:tint val="75000"/>
                  </a:schemeClr>
                </a:solidFill>
              </a:defRPr>
            </a:lvl4pPr>
            <a:lvl5pPr marL="1828846" indent="0">
              <a:buNone/>
              <a:defRPr sz="1401">
                <a:solidFill>
                  <a:schemeClr val="tx1">
                    <a:tint val="75000"/>
                  </a:schemeClr>
                </a:solidFill>
              </a:defRPr>
            </a:lvl5pPr>
            <a:lvl6pPr marL="2286057" indent="0">
              <a:buNone/>
              <a:defRPr sz="1401">
                <a:solidFill>
                  <a:schemeClr val="tx1">
                    <a:tint val="75000"/>
                  </a:schemeClr>
                </a:solidFill>
              </a:defRPr>
            </a:lvl6pPr>
            <a:lvl7pPr marL="2743268" indent="0">
              <a:buNone/>
              <a:defRPr sz="1401">
                <a:solidFill>
                  <a:schemeClr val="tx1">
                    <a:tint val="75000"/>
                  </a:schemeClr>
                </a:solidFill>
              </a:defRPr>
            </a:lvl7pPr>
            <a:lvl8pPr marL="3200481" indent="0">
              <a:buNone/>
              <a:defRPr sz="1401">
                <a:solidFill>
                  <a:schemeClr val="tx1">
                    <a:tint val="75000"/>
                  </a:schemeClr>
                </a:solidFill>
              </a:defRPr>
            </a:lvl8pPr>
            <a:lvl9pPr marL="3657692" indent="0">
              <a:buNone/>
              <a:defRPr sz="1401">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A8170BF-9D7B-40D2-9101-0E33C3FF3EEC}" type="datetimeFigureOut">
              <a:rPr lang="ar-SA" smtClean="0"/>
              <a:t>04/02/42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1EA4FD1-A014-46F4-8FEA-B26B0139CF76}" type="slidenum">
              <a:rPr lang="ar-SA" smtClean="0"/>
              <a:t>‹#›</a:t>
            </a:fld>
            <a:endParaRPr lang="ar-SA"/>
          </a:p>
        </p:txBody>
      </p:sp>
    </p:spTree>
    <p:extLst>
      <p:ext uri="{BB962C8B-B14F-4D97-AF65-F5344CB8AC3E}">
        <p14:creationId xmlns:p14="http://schemas.microsoft.com/office/powerpoint/2010/main" val="1968500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1" rIns="91440" bIns="457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6" y="2819399"/>
            <a:ext cx="609600" cy="584776"/>
          </a:xfrm>
          <a:prstGeom prst="rect">
            <a:avLst/>
          </a:prstGeom>
        </p:spPr>
        <p:txBody>
          <a:bodyPr vert="horz" lIns="91440" tIns="45721" rIns="91440" bIns="4572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2"/>
            <a:ext cx="8990012" cy="2743199"/>
          </a:xfrm>
        </p:spPr>
        <p:txBody>
          <a:bodyPr anchor="ct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484313" y="3886200"/>
            <a:ext cx="10018709"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1484313" y="4775200"/>
            <a:ext cx="10018709" cy="1016000"/>
          </a:xfrm>
        </p:spPr>
        <p:txBody>
          <a:bodyPr anchor="t">
            <a:normAutofit/>
          </a:bodyPr>
          <a:lstStyle>
            <a:lvl1pPr marL="0" indent="0" algn="r">
              <a:buNone/>
              <a:defRPr sz="1801">
                <a:solidFill>
                  <a:schemeClr val="tx1"/>
                </a:solidFill>
              </a:defRPr>
            </a:lvl1pPr>
            <a:lvl2pPr marL="457211" indent="0">
              <a:buNone/>
              <a:defRPr sz="1801">
                <a:solidFill>
                  <a:schemeClr val="tx1">
                    <a:tint val="75000"/>
                  </a:schemeClr>
                </a:solidFill>
              </a:defRPr>
            </a:lvl2pPr>
            <a:lvl3pPr marL="914422" indent="0">
              <a:buNone/>
              <a:defRPr sz="1600">
                <a:solidFill>
                  <a:schemeClr val="tx1">
                    <a:tint val="75000"/>
                  </a:schemeClr>
                </a:solidFill>
              </a:defRPr>
            </a:lvl3pPr>
            <a:lvl4pPr marL="1371635" indent="0">
              <a:buNone/>
              <a:defRPr sz="1401">
                <a:solidFill>
                  <a:schemeClr val="tx1">
                    <a:tint val="75000"/>
                  </a:schemeClr>
                </a:solidFill>
              </a:defRPr>
            </a:lvl4pPr>
            <a:lvl5pPr marL="1828846" indent="0">
              <a:buNone/>
              <a:defRPr sz="1401">
                <a:solidFill>
                  <a:schemeClr val="tx1">
                    <a:tint val="75000"/>
                  </a:schemeClr>
                </a:solidFill>
              </a:defRPr>
            </a:lvl5pPr>
            <a:lvl6pPr marL="2286057" indent="0">
              <a:buNone/>
              <a:defRPr sz="1401">
                <a:solidFill>
                  <a:schemeClr val="tx1">
                    <a:tint val="75000"/>
                  </a:schemeClr>
                </a:solidFill>
              </a:defRPr>
            </a:lvl6pPr>
            <a:lvl7pPr marL="2743268" indent="0">
              <a:buNone/>
              <a:defRPr sz="1401">
                <a:solidFill>
                  <a:schemeClr val="tx1">
                    <a:tint val="75000"/>
                  </a:schemeClr>
                </a:solidFill>
              </a:defRPr>
            </a:lvl7pPr>
            <a:lvl8pPr marL="3200481" indent="0">
              <a:buNone/>
              <a:defRPr sz="1401">
                <a:solidFill>
                  <a:schemeClr val="tx1">
                    <a:tint val="75000"/>
                  </a:schemeClr>
                </a:solidFill>
              </a:defRPr>
            </a:lvl8pPr>
            <a:lvl9pPr marL="3657692" indent="0">
              <a:buNone/>
              <a:defRPr sz="1401">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A8170BF-9D7B-40D2-9101-0E33C3FF3EEC}" type="datetimeFigureOut">
              <a:rPr lang="ar-SA" smtClean="0"/>
              <a:t>04/02/42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1EA4FD1-A014-46F4-8FEA-B26B0139CF76}" type="slidenum">
              <a:rPr lang="ar-SA" smtClean="0"/>
              <a:t>‹#›</a:t>
            </a:fld>
            <a:endParaRPr lang="ar-SA"/>
          </a:p>
        </p:txBody>
      </p:sp>
    </p:spTree>
    <p:extLst>
      <p:ext uri="{BB962C8B-B14F-4D97-AF65-F5344CB8AC3E}">
        <p14:creationId xmlns:p14="http://schemas.microsoft.com/office/powerpoint/2010/main" val="1748344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2"/>
            <a:ext cx="10018713" cy="2727325"/>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484313"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1">
                <a:solidFill>
                  <a:schemeClr val="tx1"/>
                </a:solidFill>
              </a:defRPr>
            </a:lvl1pPr>
            <a:lvl2pPr marL="457211" indent="0">
              <a:buNone/>
              <a:defRPr sz="1801">
                <a:solidFill>
                  <a:schemeClr val="tx1">
                    <a:tint val="75000"/>
                  </a:schemeClr>
                </a:solidFill>
              </a:defRPr>
            </a:lvl2pPr>
            <a:lvl3pPr marL="914422" indent="0">
              <a:buNone/>
              <a:defRPr sz="1600">
                <a:solidFill>
                  <a:schemeClr val="tx1">
                    <a:tint val="75000"/>
                  </a:schemeClr>
                </a:solidFill>
              </a:defRPr>
            </a:lvl3pPr>
            <a:lvl4pPr marL="1371635" indent="0">
              <a:buNone/>
              <a:defRPr sz="1401">
                <a:solidFill>
                  <a:schemeClr val="tx1">
                    <a:tint val="75000"/>
                  </a:schemeClr>
                </a:solidFill>
              </a:defRPr>
            </a:lvl4pPr>
            <a:lvl5pPr marL="1828846" indent="0">
              <a:buNone/>
              <a:defRPr sz="1401">
                <a:solidFill>
                  <a:schemeClr val="tx1">
                    <a:tint val="75000"/>
                  </a:schemeClr>
                </a:solidFill>
              </a:defRPr>
            </a:lvl5pPr>
            <a:lvl6pPr marL="2286057" indent="0">
              <a:buNone/>
              <a:defRPr sz="1401">
                <a:solidFill>
                  <a:schemeClr val="tx1">
                    <a:tint val="75000"/>
                  </a:schemeClr>
                </a:solidFill>
              </a:defRPr>
            </a:lvl6pPr>
            <a:lvl7pPr marL="2743268" indent="0">
              <a:buNone/>
              <a:defRPr sz="1401">
                <a:solidFill>
                  <a:schemeClr val="tx1">
                    <a:tint val="75000"/>
                  </a:schemeClr>
                </a:solidFill>
              </a:defRPr>
            </a:lvl7pPr>
            <a:lvl8pPr marL="3200481" indent="0">
              <a:buNone/>
              <a:defRPr sz="1401">
                <a:solidFill>
                  <a:schemeClr val="tx1">
                    <a:tint val="75000"/>
                  </a:schemeClr>
                </a:solidFill>
              </a:defRPr>
            </a:lvl8pPr>
            <a:lvl9pPr marL="3657692" indent="0">
              <a:buNone/>
              <a:defRPr sz="1401">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A8170BF-9D7B-40D2-9101-0E33C3FF3EEC}" type="datetimeFigureOut">
              <a:rPr lang="ar-SA" smtClean="0"/>
              <a:t>04/02/42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1EA4FD1-A014-46F4-8FEA-B26B0139CF76}" type="slidenum">
              <a:rPr lang="ar-SA" smtClean="0"/>
              <a:t>‹#›</a:t>
            </a:fld>
            <a:endParaRPr lang="ar-SA"/>
          </a:p>
        </p:txBody>
      </p:sp>
    </p:spTree>
    <p:extLst>
      <p:ext uri="{BB962C8B-B14F-4D97-AF65-F5344CB8AC3E}">
        <p14:creationId xmlns:p14="http://schemas.microsoft.com/office/powerpoint/2010/main" val="42561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A8170BF-9D7B-40D2-9101-0E33C3FF3EEC}" type="datetimeFigureOut">
              <a:rPr lang="ar-SA" smtClean="0"/>
              <a:t>04/02/42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1EA4FD1-A014-46F4-8FEA-B26B0139CF76}" type="slidenum">
              <a:rPr lang="ar-SA" smtClean="0"/>
              <a:t>‹#›</a:t>
            </a:fld>
            <a:endParaRPr lang="ar-SA"/>
          </a:p>
        </p:txBody>
      </p:sp>
    </p:spTree>
    <p:extLst>
      <p:ext uri="{BB962C8B-B14F-4D97-AF65-F5344CB8AC3E}">
        <p14:creationId xmlns:p14="http://schemas.microsoft.com/office/powerpoint/2010/main" val="3081155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9" y="685800"/>
            <a:ext cx="1770370" cy="5105400"/>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A8170BF-9D7B-40D2-9101-0E33C3FF3EEC}" type="datetimeFigureOut">
              <a:rPr lang="ar-SA" smtClean="0"/>
              <a:t>04/02/42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1EA4FD1-A014-46F4-8FEA-B26B0139CF76}" type="slidenum">
              <a:rPr lang="ar-SA" smtClean="0"/>
              <a:t>‹#›</a:t>
            </a:fld>
            <a:endParaRPr lang="ar-SA"/>
          </a:p>
        </p:txBody>
      </p:sp>
    </p:spTree>
    <p:extLst>
      <p:ext uri="{BB962C8B-B14F-4D97-AF65-F5344CB8AC3E}">
        <p14:creationId xmlns:p14="http://schemas.microsoft.com/office/powerpoint/2010/main" val="366849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A8170BF-9D7B-40D2-9101-0E33C3FF3EEC}" type="datetimeFigureOut">
              <a:rPr lang="ar-SA" smtClean="0"/>
              <a:t>04/02/42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10951861" y="5867133"/>
            <a:ext cx="551166" cy="365125"/>
          </a:xfrm>
        </p:spPr>
        <p:txBody>
          <a:bodyPr/>
          <a:lstStyle/>
          <a:p>
            <a:fld id="{21EA4FD1-A014-46F4-8FEA-B26B0139CF76}" type="slidenum">
              <a:rPr lang="ar-SA" smtClean="0"/>
              <a:t>‹#›</a:t>
            </a:fld>
            <a:endParaRPr lang="ar-SA"/>
          </a:p>
        </p:txBody>
      </p:sp>
    </p:spTree>
    <p:extLst>
      <p:ext uri="{BB962C8B-B14F-4D97-AF65-F5344CB8AC3E}">
        <p14:creationId xmlns:p14="http://schemas.microsoft.com/office/powerpoint/2010/main" val="321525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72282" y="2666999"/>
            <a:ext cx="8930747" cy="2110382"/>
          </a:xfrm>
        </p:spPr>
        <p:txBody>
          <a:bodyPr anchor="b"/>
          <a:lstStyle>
            <a:lvl1pPr algn="r">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11" indent="0">
              <a:buNone/>
              <a:defRPr sz="1801">
                <a:solidFill>
                  <a:schemeClr val="tx1">
                    <a:tint val="75000"/>
                  </a:schemeClr>
                </a:solidFill>
              </a:defRPr>
            </a:lvl2pPr>
            <a:lvl3pPr marL="914422" indent="0">
              <a:buNone/>
              <a:defRPr sz="1600">
                <a:solidFill>
                  <a:schemeClr val="tx1">
                    <a:tint val="75000"/>
                  </a:schemeClr>
                </a:solidFill>
              </a:defRPr>
            </a:lvl3pPr>
            <a:lvl4pPr marL="1371635" indent="0">
              <a:buNone/>
              <a:defRPr sz="1401">
                <a:solidFill>
                  <a:schemeClr val="tx1">
                    <a:tint val="75000"/>
                  </a:schemeClr>
                </a:solidFill>
              </a:defRPr>
            </a:lvl4pPr>
            <a:lvl5pPr marL="1828846" indent="0">
              <a:buNone/>
              <a:defRPr sz="1401">
                <a:solidFill>
                  <a:schemeClr val="tx1">
                    <a:tint val="75000"/>
                  </a:schemeClr>
                </a:solidFill>
              </a:defRPr>
            </a:lvl5pPr>
            <a:lvl6pPr marL="2286057" indent="0">
              <a:buNone/>
              <a:defRPr sz="1401">
                <a:solidFill>
                  <a:schemeClr val="tx1">
                    <a:tint val="75000"/>
                  </a:schemeClr>
                </a:solidFill>
              </a:defRPr>
            </a:lvl6pPr>
            <a:lvl7pPr marL="2743268" indent="0">
              <a:buNone/>
              <a:defRPr sz="1401">
                <a:solidFill>
                  <a:schemeClr val="tx1">
                    <a:tint val="75000"/>
                  </a:schemeClr>
                </a:solidFill>
              </a:defRPr>
            </a:lvl7pPr>
            <a:lvl8pPr marL="3200481" indent="0">
              <a:buNone/>
              <a:defRPr sz="1401">
                <a:solidFill>
                  <a:schemeClr val="tx1">
                    <a:tint val="75000"/>
                  </a:schemeClr>
                </a:solidFill>
              </a:defRPr>
            </a:lvl8pPr>
            <a:lvl9pPr marL="3657692" indent="0">
              <a:buNone/>
              <a:defRPr sz="1401">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A8170BF-9D7B-40D2-9101-0E33C3FF3EEC}" type="datetimeFigureOut">
              <a:rPr lang="ar-SA" smtClean="0"/>
              <a:t>04/02/42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1EA4FD1-A014-46F4-8FEA-B26B0139CF76}" type="slidenum">
              <a:rPr lang="ar-SA" smtClean="0"/>
              <a:t>‹#›</a:t>
            </a:fld>
            <a:endParaRPr lang="ar-SA"/>
          </a:p>
        </p:txBody>
      </p:sp>
    </p:spTree>
    <p:extLst>
      <p:ext uri="{BB962C8B-B14F-4D97-AF65-F5344CB8AC3E}">
        <p14:creationId xmlns:p14="http://schemas.microsoft.com/office/powerpoint/2010/main" val="296783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752599"/>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484313" y="2667001"/>
            <a:ext cx="4895054" cy="3124201"/>
          </a:xfrm>
        </p:spPr>
        <p:txBody>
          <a:bodyPr>
            <a:normAutofit/>
          </a:bodyPr>
          <a:lstStyle>
            <a:lvl1pPr>
              <a:defRPr sz="1801"/>
            </a:lvl1pPr>
            <a:lvl2pPr>
              <a:defRPr sz="1600"/>
            </a:lvl2pPr>
            <a:lvl3pPr>
              <a:defRPr sz="1401"/>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607967" y="2667001"/>
            <a:ext cx="4895056" cy="3124200"/>
          </a:xfrm>
        </p:spPr>
        <p:txBody>
          <a:bodyPr>
            <a:normAutofit/>
          </a:bodyPr>
          <a:lstStyle>
            <a:lvl1pPr>
              <a:defRPr sz="1801"/>
            </a:lvl1pPr>
            <a:lvl2pPr>
              <a:defRPr sz="1600"/>
            </a:lvl2pPr>
            <a:lvl3pPr>
              <a:defRPr sz="1401"/>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2A8170BF-9D7B-40D2-9101-0E33C3FF3EEC}" type="datetimeFigureOut">
              <a:rPr lang="ar-SA" smtClean="0"/>
              <a:t>04/02/42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1EA4FD1-A014-46F4-8FEA-B26B0139CF76}" type="slidenum">
              <a:rPr lang="ar-SA" smtClean="0"/>
              <a:t>‹#›</a:t>
            </a:fld>
            <a:endParaRPr lang="ar-SA"/>
          </a:p>
        </p:txBody>
      </p:sp>
    </p:spTree>
    <p:extLst>
      <p:ext uri="{BB962C8B-B14F-4D97-AF65-F5344CB8AC3E}">
        <p14:creationId xmlns:p14="http://schemas.microsoft.com/office/powerpoint/2010/main" val="259597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772180" y="2658533"/>
            <a:ext cx="4607188" cy="576262"/>
          </a:xfrm>
        </p:spPr>
        <p:txBody>
          <a:bodyPr anchor="b">
            <a:noAutofit/>
          </a:bodyPr>
          <a:lstStyle>
            <a:lvl1pPr marL="0" indent="0">
              <a:buNone/>
              <a:defRPr sz="2800" b="0">
                <a:solidFill>
                  <a:schemeClr val="accent1">
                    <a:lumMod val="75000"/>
                  </a:schemeClr>
                </a:solidFill>
              </a:defRPr>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484314" y="3335337"/>
            <a:ext cx="4895056" cy="2455862"/>
          </a:xfrm>
        </p:spPr>
        <p:txBody>
          <a:bodyPr anchor="t">
            <a:normAutofit/>
          </a:bodyPr>
          <a:lstStyle>
            <a:lvl1pPr>
              <a:defRPr sz="1801"/>
            </a:lvl1pPr>
            <a:lvl2pPr>
              <a:defRPr sz="1600"/>
            </a:lvl2pPr>
            <a:lvl3pPr>
              <a:defRPr sz="1401"/>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880490" y="2667000"/>
            <a:ext cx="4622537" cy="576262"/>
          </a:xfrm>
        </p:spPr>
        <p:txBody>
          <a:bodyPr anchor="b">
            <a:noAutofit/>
          </a:bodyPr>
          <a:lstStyle>
            <a:lvl1pPr marL="0" indent="0">
              <a:buNone/>
              <a:defRPr sz="2800" b="0">
                <a:solidFill>
                  <a:schemeClr val="accent1">
                    <a:lumMod val="75000"/>
                  </a:schemeClr>
                </a:solidFill>
              </a:defRPr>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1"/>
            </a:lvl1pPr>
            <a:lvl2pPr>
              <a:defRPr sz="1600"/>
            </a:lvl2pPr>
            <a:lvl3pPr>
              <a:defRPr sz="1401"/>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2A8170BF-9D7B-40D2-9101-0E33C3FF3EEC}" type="datetimeFigureOut">
              <a:rPr lang="ar-SA" smtClean="0"/>
              <a:t>04/02/42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1EA4FD1-A014-46F4-8FEA-B26B0139CF76}" type="slidenum">
              <a:rPr lang="ar-SA" smtClean="0"/>
              <a:t>‹#›</a:t>
            </a:fld>
            <a:endParaRPr lang="ar-SA"/>
          </a:p>
        </p:txBody>
      </p:sp>
    </p:spTree>
    <p:extLst>
      <p:ext uri="{BB962C8B-B14F-4D97-AF65-F5344CB8AC3E}">
        <p14:creationId xmlns:p14="http://schemas.microsoft.com/office/powerpoint/2010/main" val="1827310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2A8170BF-9D7B-40D2-9101-0E33C3FF3EEC}" type="datetimeFigureOut">
              <a:rPr lang="ar-SA" smtClean="0"/>
              <a:t>04/02/42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1EA4FD1-A014-46F4-8FEA-B26B0139CF76}" type="slidenum">
              <a:rPr lang="ar-SA" smtClean="0"/>
              <a:t>‹#›</a:t>
            </a:fld>
            <a:endParaRPr lang="ar-SA"/>
          </a:p>
        </p:txBody>
      </p:sp>
    </p:spTree>
    <p:extLst>
      <p:ext uri="{BB962C8B-B14F-4D97-AF65-F5344CB8AC3E}">
        <p14:creationId xmlns:p14="http://schemas.microsoft.com/office/powerpoint/2010/main" val="49013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170BF-9D7B-40D2-9101-0E33C3FF3EEC}" type="datetimeFigureOut">
              <a:rPr lang="ar-SA" smtClean="0"/>
              <a:t>04/02/42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1EA4FD1-A014-46F4-8FEA-B26B0139CF76}" type="slidenum">
              <a:rPr lang="ar-SA" smtClean="0"/>
              <a:t>‹#›</a:t>
            </a:fld>
            <a:endParaRPr lang="ar-SA"/>
          </a:p>
        </p:txBody>
      </p:sp>
    </p:spTree>
    <p:extLst>
      <p:ext uri="{BB962C8B-B14F-4D97-AF65-F5344CB8AC3E}">
        <p14:creationId xmlns:p14="http://schemas.microsoft.com/office/powerpoint/2010/main" val="164099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84315" y="1600200"/>
            <a:ext cx="3549122" cy="1371600"/>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262037" y="685799"/>
            <a:ext cx="6240990" cy="5105401"/>
          </a:xfrm>
        </p:spPr>
        <p:txBody>
          <a:bodyPr anchor="ctr">
            <a:normAutofit/>
          </a:bodyPr>
          <a:lstStyle>
            <a:lvl1pPr>
              <a:defRPr sz="2000"/>
            </a:lvl1pPr>
            <a:lvl2pPr>
              <a:defRPr sz="1801"/>
            </a:lvl2pPr>
            <a:lvl3pPr>
              <a:defRPr sz="1600"/>
            </a:lvl3pPr>
            <a:lvl4pPr>
              <a:defRPr sz="1401"/>
            </a:lvl4pPr>
            <a:lvl5pPr>
              <a:defRPr sz="1401"/>
            </a:lvl5pPr>
            <a:lvl6pPr>
              <a:defRPr sz="1401"/>
            </a:lvl6pPr>
            <a:lvl7pPr>
              <a:defRPr sz="1401"/>
            </a:lvl7pPr>
            <a:lvl8pPr>
              <a:defRPr sz="1401"/>
            </a:lvl8pPr>
            <a:lvl9pPr>
              <a:defRPr sz="1401"/>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484315" y="2971800"/>
            <a:ext cx="3549122" cy="1828800"/>
          </a:xfrm>
        </p:spPr>
        <p:txBody>
          <a:bodyPr>
            <a:normAutofit/>
          </a:bodyPr>
          <a:lstStyle>
            <a:lvl1pPr marL="0" indent="0" algn="ctr">
              <a:buNone/>
              <a:defRPr sz="1600"/>
            </a:lvl1pPr>
            <a:lvl2pPr marL="457211" indent="0">
              <a:buNone/>
              <a:defRPr sz="1200"/>
            </a:lvl2pPr>
            <a:lvl3pPr marL="914422" indent="0">
              <a:buNone/>
              <a:defRPr sz="1001"/>
            </a:lvl3pPr>
            <a:lvl4pPr marL="1371635" indent="0">
              <a:buNone/>
              <a:defRPr sz="900"/>
            </a:lvl4pPr>
            <a:lvl5pPr marL="1828846" indent="0">
              <a:buNone/>
              <a:defRPr sz="900"/>
            </a:lvl5pPr>
            <a:lvl6pPr marL="2286057" indent="0">
              <a:buNone/>
              <a:defRPr sz="900"/>
            </a:lvl6pPr>
            <a:lvl7pPr marL="2743268" indent="0">
              <a:buNone/>
              <a:defRPr sz="900"/>
            </a:lvl7pPr>
            <a:lvl8pPr marL="3200481" indent="0">
              <a:buNone/>
              <a:defRPr sz="900"/>
            </a:lvl8pPr>
            <a:lvl9pPr marL="3657692"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A8170BF-9D7B-40D2-9101-0E33C3FF3EEC}" type="datetimeFigureOut">
              <a:rPr lang="ar-SA" smtClean="0"/>
              <a:t>04/02/42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1EA4FD1-A014-46F4-8FEA-B26B0139CF76}" type="slidenum">
              <a:rPr lang="ar-SA" smtClean="0"/>
              <a:t>‹#›</a:t>
            </a:fld>
            <a:endParaRPr lang="ar-SA"/>
          </a:p>
        </p:txBody>
      </p:sp>
    </p:spTree>
    <p:extLst>
      <p:ext uri="{BB962C8B-B14F-4D97-AF65-F5344CB8AC3E}">
        <p14:creationId xmlns:p14="http://schemas.microsoft.com/office/powerpoint/2010/main" val="1386601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ar-SA"/>
              <a:t>انقر لتحرير نمط عنوان الشكل الرئيسي</a:t>
            </a:r>
            <a:endParaRPr lang="en-US" dirty="0"/>
          </a:p>
        </p:txBody>
      </p:sp>
      <p:sp>
        <p:nvSpPr>
          <p:cNvPr id="14" name="Picture Placeholder 2"/>
          <p:cNvSpPr>
            <a:spLocks noGrp="1" noChangeAspect="1"/>
          </p:cNvSpPr>
          <p:nvPr>
            <p:ph type="pic" idx="1"/>
          </p:nvPr>
        </p:nvSpPr>
        <p:spPr>
          <a:xfrm>
            <a:off x="7594683"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11" indent="0">
              <a:buNone/>
              <a:defRPr sz="1600"/>
            </a:lvl2pPr>
            <a:lvl3pPr marL="914422" indent="0">
              <a:buNone/>
              <a:defRPr sz="1600"/>
            </a:lvl3pPr>
            <a:lvl4pPr marL="1371635" indent="0">
              <a:buNone/>
              <a:defRPr sz="1600"/>
            </a:lvl4pPr>
            <a:lvl5pPr marL="1828846" indent="0">
              <a:buNone/>
              <a:defRPr sz="1600"/>
            </a:lvl5pPr>
            <a:lvl6pPr marL="2286057" indent="0">
              <a:buNone/>
              <a:defRPr sz="1600"/>
            </a:lvl6pPr>
            <a:lvl7pPr marL="2743268" indent="0">
              <a:buNone/>
              <a:defRPr sz="1600"/>
            </a:lvl7pPr>
            <a:lvl8pPr marL="3200481" indent="0">
              <a:buNone/>
              <a:defRPr sz="1600"/>
            </a:lvl8pPr>
            <a:lvl9pPr marL="3657692"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1"/>
            </a:lvl1pPr>
            <a:lvl2pPr marL="457211" indent="0">
              <a:buNone/>
              <a:defRPr sz="1200"/>
            </a:lvl2pPr>
            <a:lvl3pPr marL="914422" indent="0">
              <a:buNone/>
              <a:defRPr sz="1001"/>
            </a:lvl3pPr>
            <a:lvl4pPr marL="1371635" indent="0">
              <a:buNone/>
              <a:defRPr sz="900"/>
            </a:lvl4pPr>
            <a:lvl5pPr marL="1828846" indent="0">
              <a:buNone/>
              <a:defRPr sz="900"/>
            </a:lvl5pPr>
            <a:lvl6pPr marL="2286057" indent="0">
              <a:buNone/>
              <a:defRPr sz="900"/>
            </a:lvl6pPr>
            <a:lvl7pPr marL="2743268" indent="0">
              <a:buNone/>
              <a:defRPr sz="900"/>
            </a:lvl7pPr>
            <a:lvl8pPr marL="3200481" indent="0">
              <a:buNone/>
              <a:defRPr sz="900"/>
            </a:lvl8pPr>
            <a:lvl9pPr marL="3657692"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A8170BF-9D7B-40D2-9101-0E33C3FF3EEC}" type="datetimeFigureOut">
              <a:rPr lang="ar-SA" smtClean="0"/>
              <a:t>04/02/42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1EA4FD1-A014-46F4-8FEA-B26B0139CF76}" type="slidenum">
              <a:rPr lang="ar-SA" smtClean="0"/>
              <a:t>‹#›</a:t>
            </a:fld>
            <a:endParaRPr lang="ar-SA"/>
          </a:p>
        </p:txBody>
      </p:sp>
    </p:spTree>
    <p:extLst>
      <p:ext uri="{BB962C8B-B14F-4D97-AF65-F5344CB8AC3E}">
        <p14:creationId xmlns:p14="http://schemas.microsoft.com/office/powerpoint/2010/main" val="2228365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5" y="2"/>
            <a:ext cx="2436812"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1"/>
            <a:ext cx="10018713" cy="1752599"/>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84311" y="2667001"/>
            <a:ext cx="10018713" cy="3124201"/>
          </a:xfrm>
          <a:prstGeom prst="rect">
            <a:avLst/>
          </a:prstGeom>
        </p:spPr>
        <p:txBody>
          <a:bodyPr vert="horz" lIns="91440" tIns="45720" rIns="91440" bIns="45720" rtlCol="0"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9732656" y="5883277"/>
            <a:ext cx="1143001" cy="365125"/>
          </a:xfrm>
          <a:prstGeom prst="rect">
            <a:avLst/>
          </a:prstGeom>
        </p:spPr>
        <p:txBody>
          <a:bodyPr vert="horz" lIns="91440" tIns="45720" rIns="91440" bIns="45720" rtlCol="0" anchor="ctr"/>
          <a:lstStyle>
            <a:lvl1pPr algn="r">
              <a:defRPr sz="1001" b="0" i="0">
                <a:solidFill>
                  <a:schemeClr val="tx1"/>
                </a:solidFill>
                <a:effectLst/>
                <a:latin typeface="+mn-lt"/>
              </a:defRPr>
            </a:lvl1pPr>
          </a:lstStyle>
          <a:p>
            <a:fld id="{2A8170BF-9D7B-40D2-9101-0E33C3FF3EEC}" type="datetimeFigureOut">
              <a:rPr lang="ar-SA" smtClean="0"/>
              <a:t>04/02/42</a:t>
            </a:fld>
            <a:endParaRPr lang="ar-SA"/>
          </a:p>
        </p:txBody>
      </p:sp>
      <p:sp>
        <p:nvSpPr>
          <p:cNvPr id="5" name="Footer Placeholder 4"/>
          <p:cNvSpPr>
            <a:spLocks noGrp="1"/>
          </p:cNvSpPr>
          <p:nvPr>
            <p:ph type="ftr" sz="quarter" idx="3"/>
          </p:nvPr>
        </p:nvSpPr>
        <p:spPr>
          <a:xfrm>
            <a:off x="2572279" y="5883277"/>
            <a:ext cx="7084178" cy="365125"/>
          </a:xfrm>
          <a:prstGeom prst="rect">
            <a:avLst/>
          </a:prstGeom>
        </p:spPr>
        <p:txBody>
          <a:bodyPr vert="horz" lIns="91440" tIns="45720" rIns="91440" bIns="45720" rtlCol="0" anchor="ctr"/>
          <a:lstStyle>
            <a:lvl1pPr algn="l">
              <a:defRPr sz="1001" b="0" i="0">
                <a:solidFill>
                  <a:schemeClr val="tx1"/>
                </a:solidFill>
                <a:effectLst/>
                <a:latin typeface="+mn-lt"/>
              </a:defRPr>
            </a:lvl1pPr>
          </a:lstStyle>
          <a:p>
            <a:endParaRPr lang="ar-SA"/>
          </a:p>
        </p:txBody>
      </p:sp>
      <p:sp>
        <p:nvSpPr>
          <p:cNvPr id="6" name="Slide Number Placeholder 5"/>
          <p:cNvSpPr>
            <a:spLocks noGrp="1"/>
          </p:cNvSpPr>
          <p:nvPr>
            <p:ph type="sldNum" sz="quarter" idx="4"/>
          </p:nvPr>
        </p:nvSpPr>
        <p:spPr>
          <a:xfrm>
            <a:off x="10951861" y="5883277"/>
            <a:ext cx="551166" cy="365125"/>
          </a:xfrm>
          <a:prstGeom prst="rect">
            <a:avLst/>
          </a:prstGeom>
        </p:spPr>
        <p:txBody>
          <a:bodyPr vert="horz" lIns="91440" tIns="45720" rIns="91440" bIns="45720" rtlCol="0" anchor="ctr"/>
          <a:lstStyle>
            <a:lvl1pPr algn="r">
              <a:defRPr sz="1001" b="0" i="0">
                <a:solidFill>
                  <a:schemeClr val="tx1"/>
                </a:solidFill>
                <a:effectLst/>
                <a:latin typeface="+mn-lt"/>
              </a:defRPr>
            </a:lvl1pPr>
          </a:lstStyle>
          <a:p>
            <a:fld id="{21EA4FD1-A014-46F4-8FEA-B26B0139CF76}" type="slidenum">
              <a:rPr lang="ar-SA" smtClean="0"/>
              <a:t>‹#›</a:t>
            </a:fld>
            <a:endParaRPr lang="ar-SA"/>
          </a:p>
        </p:txBody>
      </p:sp>
    </p:spTree>
    <p:extLst>
      <p:ext uri="{BB962C8B-B14F-4D97-AF65-F5344CB8AC3E}">
        <p14:creationId xmlns:p14="http://schemas.microsoft.com/office/powerpoint/2010/main" val="6789651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11" rtl="1" eaLnBrk="1" latinLnBrk="0" hangingPunct="1">
        <a:spcBef>
          <a:spcPct val="0"/>
        </a:spcBef>
        <a:buNone/>
        <a:defRPr sz="4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6" indent="-285756" algn="r" defTabSz="457211" rtl="1" eaLnBrk="1" latinLnBrk="0" hangingPunct="1">
        <a:spcBef>
          <a:spcPct val="20000"/>
        </a:spcBef>
        <a:spcAft>
          <a:spcPts val="601"/>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68" indent="-285756" algn="r" defTabSz="457211" rtl="1" eaLnBrk="1" latinLnBrk="0" hangingPunct="1">
        <a:spcBef>
          <a:spcPct val="20000"/>
        </a:spcBef>
        <a:spcAft>
          <a:spcPts val="601"/>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79" indent="-285756" algn="r" defTabSz="457211" rtl="1" eaLnBrk="1" latinLnBrk="0" hangingPunct="1">
        <a:spcBef>
          <a:spcPct val="20000"/>
        </a:spcBef>
        <a:spcAft>
          <a:spcPts val="601"/>
        </a:spcAft>
        <a:buClr>
          <a:schemeClr val="accent1">
            <a:lumMod val="75000"/>
          </a:schemeClr>
        </a:buClr>
        <a:buSzPct val="145000"/>
        <a:buFont typeface="Arial"/>
        <a:buChar char="•"/>
        <a:defRPr sz="1801" kern="1200" cap="none">
          <a:solidFill>
            <a:schemeClr val="tx1"/>
          </a:solidFill>
          <a:effectLst/>
          <a:latin typeface="+mn-lt"/>
          <a:ea typeface="+mn-ea"/>
          <a:cs typeface="+mn-cs"/>
        </a:defRPr>
      </a:lvl3pPr>
      <a:lvl4pPr marL="1543090" indent="-171455" algn="r" defTabSz="457211" rtl="1" eaLnBrk="1" latinLnBrk="0" hangingPunct="1">
        <a:spcBef>
          <a:spcPct val="20000"/>
        </a:spcBef>
        <a:spcAft>
          <a:spcPts val="601"/>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301" indent="-171455" algn="r" defTabSz="457211" rtl="1" eaLnBrk="1" latinLnBrk="0" hangingPunct="1">
        <a:spcBef>
          <a:spcPct val="20000"/>
        </a:spcBef>
        <a:spcAft>
          <a:spcPts val="601"/>
        </a:spcAft>
        <a:buClr>
          <a:schemeClr val="accent1">
            <a:lumMod val="75000"/>
          </a:schemeClr>
        </a:buClr>
        <a:buSzPct val="145000"/>
        <a:buFont typeface="Arial"/>
        <a:buChar char="•"/>
        <a:defRPr sz="1401" kern="1200" cap="none">
          <a:solidFill>
            <a:schemeClr val="tx1"/>
          </a:solidFill>
          <a:effectLst/>
          <a:latin typeface="+mn-lt"/>
          <a:ea typeface="+mn-ea"/>
          <a:cs typeface="+mn-cs"/>
        </a:defRPr>
      </a:lvl5pPr>
      <a:lvl6pPr marL="2514664" indent="-228607" algn="r" defTabSz="457211" rtl="1" eaLnBrk="1" latinLnBrk="0" hangingPunct="1">
        <a:spcBef>
          <a:spcPct val="20000"/>
        </a:spcBef>
        <a:spcAft>
          <a:spcPts val="601"/>
        </a:spcAft>
        <a:buClr>
          <a:schemeClr val="accent1">
            <a:lumMod val="75000"/>
          </a:schemeClr>
        </a:buClr>
        <a:buSzPct val="145000"/>
        <a:buFont typeface="Arial"/>
        <a:buChar char="•"/>
        <a:defRPr sz="1401" kern="1200" cap="none">
          <a:solidFill>
            <a:schemeClr val="tx1"/>
          </a:solidFill>
          <a:effectLst/>
          <a:latin typeface="+mn-lt"/>
          <a:ea typeface="+mn-ea"/>
          <a:cs typeface="+mn-cs"/>
        </a:defRPr>
      </a:lvl6pPr>
      <a:lvl7pPr marL="2971875" indent="-228607" algn="r" defTabSz="457211" rtl="1" eaLnBrk="1" latinLnBrk="0" hangingPunct="1">
        <a:spcBef>
          <a:spcPct val="20000"/>
        </a:spcBef>
        <a:spcAft>
          <a:spcPts val="601"/>
        </a:spcAft>
        <a:buClr>
          <a:schemeClr val="accent1">
            <a:lumMod val="75000"/>
          </a:schemeClr>
        </a:buClr>
        <a:buSzPct val="145000"/>
        <a:buFont typeface="Arial"/>
        <a:buChar char="•"/>
        <a:defRPr sz="1401" kern="1200" cap="none">
          <a:solidFill>
            <a:schemeClr val="tx1"/>
          </a:solidFill>
          <a:effectLst/>
          <a:latin typeface="+mn-lt"/>
          <a:ea typeface="+mn-ea"/>
          <a:cs typeface="+mn-cs"/>
        </a:defRPr>
      </a:lvl7pPr>
      <a:lvl8pPr marL="3429086" indent="-228607" algn="r" defTabSz="457211" rtl="1" eaLnBrk="1" latinLnBrk="0" hangingPunct="1">
        <a:spcBef>
          <a:spcPct val="20000"/>
        </a:spcBef>
        <a:spcAft>
          <a:spcPts val="601"/>
        </a:spcAft>
        <a:buClr>
          <a:schemeClr val="accent1">
            <a:lumMod val="75000"/>
          </a:schemeClr>
        </a:buClr>
        <a:buSzPct val="145000"/>
        <a:buFont typeface="Arial"/>
        <a:buChar char="•"/>
        <a:defRPr sz="1401" kern="1200" cap="none">
          <a:solidFill>
            <a:schemeClr val="tx1"/>
          </a:solidFill>
          <a:effectLst/>
          <a:latin typeface="+mn-lt"/>
          <a:ea typeface="+mn-ea"/>
          <a:cs typeface="+mn-cs"/>
        </a:defRPr>
      </a:lvl8pPr>
      <a:lvl9pPr marL="3886297" indent="-228607" algn="r" defTabSz="457211" rtl="1" eaLnBrk="1" latinLnBrk="0" hangingPunct="1">
        <a:spcBef>
          <a:spcPct val="20000"/>
        </a:spcBef>
        <a:spcAft>
          <a:spcPts val="601"/>
        </a:spcAft>
        <a:buClr>
          <a:schemeClr val="accent1">
            <a:lumMod val="75000"/>
          </a:schemeClr>
        </a:buClr>
        <a:buSzPct val="145000"/>
        <a:buFont typeface="Arial"/>
        <a:buChar char="•"/>
        <a:defRPr sz="1401" kern="1200" cap="none">
          <a:solidFill>
            <a:schemeClr val="tx1"/>
          </a:solidFill>
          <a:effectLst/>
          <a:latin typeface="+mn-lt"/>
          <a:ea typeface="+mn-ea"/>
          <a:cs typeface="+mn-cs"/>
        </a:defRPr>
      </a:lvl9pPr>
    </p:bodyStyle>
    <p:otherStyle>
      <a:defPPr>
        <a:defRPr lang="en-US"/>
      </a:defPPr>
      <a:lvl1pPr marL="0" algn="r" defTabSz="457211" rtl="1" eaLnBrk="1" latinLnBrk="0" hangingPunct="1">
        <a:defRPr sz="1801" kern="1200">
          <a:solidFill>
            <a:schemeClr val="tx1"/>
          </a:solidFill>
          <a:latin typeface="+mn-lt"/>
          <a:ea typeface="+mn-ea"/>
          <a:cs typeface="+mn-cs"/>
        </a:defRPr>
      </a:lvl1pPr>
      <a:lvl2pPr marL="457211" algn="r" defTabSz="457211" rtl="1" eaLnBrk="1" latinLnBrk="0" hangingPunct="1">
        <a:defRPr sz="1801" kern="1200">
          <a:solidFill>
            <a:schemeClr val="tx1"/>
          </a:solidFill>
          <a:latin typeface="+mn-lt"/>
          <a:ea typeface="+mn-ea"/>
          <a:cs typeface="+mn-cs"/>
        </a:defRPr>
      </a:lvl2pPr>
      <a:lvl3pPr marL="914422" algn="r" defTabSz="457211" rtl="1" eaLnBrk="1" latinLnBrk="0" hangingPunct="1">
        <a:defRPr sz="1801" kern="1200">
          <a:solidFill>
            <a:schemeClr val="tx1"/>
          </a:solidFill>
          <a:latin typeface="+mn-lt"/>
          <a:ea typeface="+mn-ea"/>
          <a:cs typeface="+mn-cs"/>
        </a:defRPr>
      </a:lvl3pPr>
      <a:lvl4pPr marL="1371635" algn="r" defTabSz="457211" rtl="1" eaLnBrk="1" latinLnBrk="0" hangingPunct="1">
        <a:defRPr sz="1801" kern="1200">
          <a:solidFill>
            <a:schemeClr val="tx1"/>
          </a:solidFill>
          <a:latin typeface="+mn-lt"/>
          <a:ea typeface="+mn-ea"/>
          <a:cs typeface="+mn-cs"/>
        </a:defRPr>
      </a:lvl4pPr>
      <a:lvl5pPr marL="1828846" algn="r" defTabSz="457211" rtl="1" eaLnBrk="1" latinLnBrk="0" hangingPunct="1">
        <a:defRPr sz="1801" kern="1200">
          <a:solidFill>
            <a:schemeClr val="tx1"/>
          </a:solidFill>
          <a:latin typeface="+mn-lt"/>
          <a:ea typeface="+mn-ea"/>
          <a:cs typeface="+mn-cs"/>
        </a:defRPr>
      </a:lvl5pPr>
      <a:lvl6pPr marL="2286057" algn="r" defTabSz="457211" rtl="1" eaLnBrk="1" latinLnBrk="0" hangingPunct="1">
        <a:defRPr sz="1801" kern="1200">
          <a:solidFill>
            <a:schemeClr val="tx1"/>
          </a:solidFill>
          <a:latin typeface="+mn-lt"/>
          <a:ea typeface="+mn-ea"/>
          <a:cs typeface="+mn-cs"/>
        </a:defRPr>
      </a:lvl6pPr>
      <a:lvl7pPr marL="2743268" algn="r" defTabSz="457211" rtl="1" eaLnBrk="1" latinLnBrk="0" hangingPunct="1">
        <a:defRPr sz="1801" kern="1200">
          <a:solidFill>
            <a:schemeClr val="tx1"/>
          </a:solidFill>
          <a:latin typeface="+mn-lt"/>
          <a:ea typeface="+mn-ea"/>
          <a:cs typeface="+mn-cs"/>
        </a:defRPr>
      </a:lvl7pPr>
      <a:lvl8pPr marL="3200481" algn="r" defTabSz="457211" rtl="1" eaLnBrk="1" latinLnBrk="0" hangingPunct="1">
        <a:defRPr sz="1801" kern="1200">
          <a:solidFill>
            <a:schemeClr val="tx1"/>
          </a:solidFill>
          <a:latin typeface="+mn-lt"/>
          <a:ea typeface="+mn-ea"/>
          <a:cs typeface="+mn-cs"/>
        </a:defRPr>
      </a:lvl8pPr>
      <a:lvl9pPr marL="3657692" algn="r" defTabSz="457211" rtl="1"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5B9A7B77-9FDD-4C07-BA69-BD40022F2660}"/>
              </a:ext>
            </a:extLst>
          </p:cNvPr>
          <p:cNvSpPr txBox="1"/>
          <p:nvPr/>
        </p:nvSpPr>
        <p:spPr>
          <a:xfrm>
            <a:off x="3" y="6304005"/>
            <a:ext cx="1175657" cy="554126"/>
          </a:xfrm>
          <a:prstGeom prst="rect">
            <a:avLst/>
          </a:prstGeom>
          <a:noFill/>
        </p:spPr>
        <p:txBody>
          <a:bodyPr wrap="square" rtlCol="1">
            <a:spAutoFit/>
          </a:bodyPr>
          <a:lstStyle/>
          <a:p>
            <a:pPr algn="ct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23</a:t>
            </a:r>
          </a:p>
        </p:txBody>
      </p:sp>
      <p:sp>
        <p:nvSpPr>
          <p:cNvPr id="5" name="مربع نص 4">
            <a:extLst>
              <a:ext uri="{FF2B5EF4-FFF2-40B4-BE49-F238E27FC236}">
                <a16:creationId xmlns:a16="http://schemas.microsoft.com/office/drawing/2014/main" id="{FF627A35-BD9E-40C0-A67F-CE40C95F1A14}"/>
              </a:ext>
            </a:extLst>
          </p:cNvPr>
          <p:cNvSpPr txBox="1"/>
          <p:nvPr/>
        </p:nvSpPr>
        <p:spPr>
          <a:xfrm>
            <a:off x="1175657" y="1720683"/>
            <a:ext cx="11094720" cy="2400785"/>
          </a:xfrm>
          <a:prstGeom prst="rect">
            <a:avLst/>
          </a:prstGeom>
          <a:noFill/>
        </p:spPr>
        <p:txBody>
          <a:bodyPr wrap="square" rtlCol="1">
            <a:spAutoFit/>
          </a:bodyPr>
          <a:lstStyle/>
          <a:p>
            <a:pPr algn="ctr"/>
            <a:r>
              <a:rPr lang="ar-SA" sz="15001" b="1" dirty="0">
                <a:solidFill>
                  <a:srgbClr val="C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الحضارة الإسلامية</a:t>
            </a:r>
            <a:endParaRPr lang="ar-SA" sz="15001"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
        <p:nvSpPr>
          <p:cNvPr id="6" name="مربع نص 5">
            <a:extLst>
              <a:ext uri="{FF2B5EF4-FFF2-40B4-BE49-F238E27FC236}">
                <a16:creationId xmlns:a16="http://schemas.microsoft.com/office/drawing/2014/main" id="{BC95FE56-EBEA-4C21-AAC3-BEA5633463C0}"/>
              </a:ext>
            </a:extLst>
          </p:cNvPr>
          <p:cNvSpPr txBox="1"/>
          <p:nvPr/>
        </p:nvSpPr>
        <p:spPr>
          <a:xfrm>
            <a:off x="5047979" y="5110874"/>
            <a:ext cx="4164530" cy="1631216"/>
          </a:xfrm>
          <a:prstGeom prst="rect">
            <a:avLst/>
          </a:prstGeom>
          <a:noFill/>
        </p:spPr>
        <p:txBody>
          <a:bodyPr wrap="square" rtlCol="1">
            <a:spAutoFit/>
          </a:bodyPr>
          <a:lstStyle/>
          <a:p>
            <a:pPr algn="ctr"/>
            <a:r>
              <a:rPr lang="ar-SA" sz="10000" b="1" dirty="0">
                <a:solidFill>
                  <a:srgbClr val="92D05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الدرس الثاني  </a:t>
            </a:r>
          </a:p>
        </p:txBody>
      </p:sp>
      <p:pic>
        <p:nvPicPr>
          <p:cNvPr id="7" name="صورة 6">
            <a:extLst>
              <a:ext uri="{FF2B5EF4-FFF2-40B4-BE49-F238E27FC236}">
                <a16:creationId xmlns:a16="http://schemas.microsoft.com/office/drawing/2014/main" id="{23F569B4-1276-4DFB-99D8-D46175119D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826" t="43000" b="15736"/>
          <a:stretch/>
        </p:blipFill>
        <p:spPr>
          <a:xfrm>
            <a:off x="10486358" y="4"/>
            <a:ext cx="1705644" cy="1158252"/>
          </a:xfrm>
          <a:prstGeom prst="rect">
            <a:avLst/>
          </a:prstGeom>
        </p:spPr>
      </p:pic>
      <p:pic>
        <p:nvPicPr>
          <p:cNvPr id="11" name="صورة 10">
            <a:extLst>
              <a:ext uri="{FF2B5EF4-FFF2-40B4-BE49-F238E27FC236}">
                <a16:creationId xmlns:a16="http://schemas.microsoft.com/office/drawing/2014/main" id="{660BCE4E-DA1E-4B42-AF3D-605CC03BD506}"/>
              </a:ext>
            </a:extLst>
          </p:cNvPr>
          <p:cNvPicPr>
            <a:picLocks noChangeAspect="1"/>
          </p:cNvPicPr>
          <p:nvPr/>
        </p:nvPicPr>
        <p:blipFill rotWithShape="1">
          <a:blip r:embed="rId3">
            <a:extLst>
              <a:ext uri="{28A0092B-C50C-407E-A947-70E740481C1C}">
                <a14:useLocalDpi xmlns:a14="http://schemas.microsoft.com/office/drawing/2010/main" val="0"/>
              </a:ext>
            </a:extLst>
          </a:blip>
          <a:srcRect l="53662" t="56901" b="20939"/>
          <a:stretch/>
        </p:blipFill>
        <p:spPr>
          <a:xfrm>
            <a:off x="25759" y="51845"/>
            <a:ext cx="1099952" cy="295886"/>
          </a:xfrm>
          <a:prstGeom prst="rect">
            <a:avLst/>
          </a:prstGeom>
        </p:spPr>
      </p:pic>
    </p:spTree>
    <p:extLst>
      <p:ext uri="{BB962C8B-B14F-4D97-AF65-F5344CB8AC3E}">
        <p14:creationId xmlns:p14="http://schemas.microsoft.com/office/powerpoint/2010/main" val="137207044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2500"/>
                                        <p:tgtEl>
                                          <p:spTgt spid="6"/>
                                        </p:tgtEl>
                                      </p:cBhvr>
                                    </p:animEffect>
                                  </p:childTnLst>
                                </p:cTn>
                              </p:par>
                            </p:childTnLst>
                          </p:cTn>
                        </p:par>
                        <p:par>
                          <p:cTn id="8" fill="hold">
                            <p:stCondLst>
                              <p:cond delay="2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6053763A-B595-4E16-B3A2-006EB7F9C0DF}"/>
              </a:ext>
            </a:extLst>
          </p:cNvPr>
          <p:cNvPicPr>
            <a:picLocks noChangeAspect="1"/>
          </p:cNvPicPr>
          <p:nvPr/>
        </p:nvPicPr>
        <p:blipFill rotWithShape="1">
          <a:blip r:embed="rId2">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pic>
        <p:nvPicPr>
          <p:cNvPr id="7" name="صورة 6">
            <a:extLst>
              <a:ext uri="{FF2B5EF4-FFF2-40B4-BE49-F238E27FC236}">
                <a16:creationId xmlns:a16="http://schemas.microsoft.com/office/drawing/2014/main" id="{2F9AB90E-BD15-47CF-88AD-B217970B792A}"/>
              </a:ext>
            </a:extLst>
          </p:cNvPr>
          <p:cNvPicPr>
            <a:picLocks noChangeAspect="1"/>
          </p:cNvPicPr>
          <p:nvPr/>
        </p:nvPicPr>
        <p:blipFill rotWithShape="1">
          <a:blip r:embed="rId3">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pic>
        <p:nvPicPr>
          <p:cNvPr id="6" name="صورة 5">
            <a:extLst>
              <a:ext uri="{FF2B5EF4-FFF2-40B4-BE49-F238E27FC236}">
                <a16:creationId xmlns:a16="http://schemas.microsoft.com/office/drawing/2014/main" id="{BE912FCB-9A21-4C1F-86DA-8DBC3AF1C2CA}"/>
              </a:ext>
            </a:extLst>
          </p:cNvPr>
          <p:cNvPicPr>
            <a:picLocks noChangeAspect="1"/>
          </p:cNvPicPr>
          <p:nvPr/>
        </p:nvPicPr>
        <p:blipFill rotWithShape="1">
          <a:blip r:embed="rId4">
            <a:extLst>
              <a:ext uri="{28A0092B-C50C-407E-A947-70E740481C1C}">
                <a14:useLocalDpi xmlns:a14="http://schemas.microsoft.com/office/drawing/2010/main" val="0"/>
              </a:ext>
            </a:extLst>
          </a:blip>
          <a:srcRect l="3803" t="63662" r="52042" b="15681"/>
          <a:stretch/>
        </p:blipFill>
        <p:spPr>
          <a:xfrm>
            <a:off x="71286" y="312933"/>
            <a:ext cx="817388" cy="215102"/>
          </a:xfrm>
          <a:prstGeom prst="rect">
            <a:avLst/>
          </a:prstGeom>
        </p:spPr>
      </p:pic>
      <p:sp>
        <p:nvSpPr>
          <p:cNvPr id="10" name="مربع نص 9">
            <a:extLst>
              <a:ext uri="{FF2B5EF4-FFF2-40B4-BE49-F238E27FC236}">
                <a16:creationId xmlns:a16="http://schemas.microsoft.com/office/drawing/2014/main" id="{7C8ECDC8-64D8-440D-8DD4-6FBFC0125CD3}"/>
              </a:ext>
            </a:extLst>
          </p:cNvPr>
          <p:cNvSpPr txBox="1"/>
          <p:nvPr/>
        </p:nvSpPr>
        <p:spPr>
          <a:xfrm>
            <a:off x="5377842" y="250972"/>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منجزات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شكل بيضاوي 10">
            <a:extLst>
              <a:ext uri="{FF2B5EF4-FFF2-40B4-BE49-F238E27FC236}">
                <a16:creationId xmlns:a16="http://schemas.microsoft.com/office/drawing/2014/main" id="{4E63DA06-A555-43BD-8F4E-6CBCA9D16F1D}"/>
              </a:ext>
            </a:extLst>
          </p:cNvPr>
          <p:cNvSpPr/>
          <p:nvPr/>
        </p:nvSpPr>
        <p:spPr bwMode="auto">
          <a:xfrm>
            <a:off x="11092226" y="250972"/>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graphicFrame>
        <p:nvGraphicFramePr>
          <p:cNvPr id="14" name="رسم تخطيطي 13">
            <a:extLst>
              <a:ext uri="{FF2B5EF4-FFF2-40B4-BE49-F238E27FC236}">
                <a16:creationId xmlns:a16="http://schemas.microsoft.com/office/drawing/2014/main" id="{74381C2E-11D7-49A2-89F4-0165C5C47AB6}"/>
              </a:ext>
            </a:extLst>
          </p:cNvPr>
          <p:cNvGraphicFramePr/>
          <p:nvPr>
            <p:extLst>
              <p:ext uri="{D42A27DB-BD31-4B8C-83A1-F6EECF244321}">
                <p14:modId xmlns:p14="http://schemas.microsoft.com/office/powerpoint/2010/main" val="3216366147"/>
              </p:ext>
            </p:extLst>
          </p:nvPr>
        </p:nvGraphicFramePr>
        <p:xfrm>
          <a:off x="0" y="805098"/>
          <a:ext cx="12192001" cy="60529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9834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26"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80">
                                          <p:stCondLst>
                                            <p:cond delay="0"/>
                                          </p:stCondLst>
                                        </p:cTn>
                                        <p:tgtEl>
                                          <p:spTgt spid="11"/>
                                        </p:tgtEl>
                                      </p:cBhvr>
                                    </p:animEffect>
                                    <p:anim calcmode="lin" valueType="num">
                                      <p:cBhvr>
                                        <p:cTn id="1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9" dur="26">
                                          <p:stCondLst>
                                            <p:cond delay="650"/>
                                          </p:stCondLst>
                                        </p:cTn>
                                        <p:tgtEl>
                                          <p:spTgt spid="11"/>
                                        </p:tgtEl>
                                      </p:cBhvr>
                                      <p:to x="100000" y="60000"/>
                                    </p:animScale>
                                    <p:animScale>
                                      <p:cBhvr>
                                        <p:cTn id="20" dur="166" decel="50000">
                                          <p:stCondLst>
                                            <p:cond delay="676"/>
                                          </p:stCondLst>
                                        </p:cTn>
                                        <p:tgtEl>
                                          <p:spTgt spid="11"/>
                                        </p:tgtEl>
                                      </p:cBhvr>
                                      <p:to x="100000" y="100000"/>
                                    </p:animScale>
                                    <p:animScale>
                                      <p:cBhvr>
                                        <p:cTn id="21" dur="26">
                                          <p:stCondLst>
                                            <p:cond delay="1312"/>
                                          </p:stCondLst>
                                        </p:cTn>
                                        <p:tgtEl>
                                          <p:spTgt spid="11"/>
                                        </p:tgtEl>
                                      </p:cBhvr>
                                      <p:to x="100000" y="80000"/>
                                    </p:animScale>
                                    <p:animScale>
                                      <p:cBhvr>
                                        <p:cTn id="22" dur="166" decel="50000">
                                          <p:stCondLst>
                                            <p:cond delay="1338"/>
                                          </p:stCondLst>
                                        </p:cTn>
                                        <p:tgtEl>
                                          <p:spTgt spid="11"/>
                                        </p:tgtEl>
                                      </p:cBhvr>
                                      <p:to x="100000" y="100000"/>
                                    </p:animScale>
                                    <p:animScale>
                                      <p:cBhvr>
                                        <p:cTn id="23" dur="26">
                                          <p:stCondLst>
                                            <p:cond delay="1642"/>
                                          </p:stCondLst>
                                        </p:cTn>
                                        <p:tgtEl>
                                          <p:spTgt spid="11"/>
                                        </p:tgtEl>
                                      </p:cBhvr>
                                      <p:to x="100000" y="90000"/>
                                    </p:animScale>
                                    <p:animScale>
                                      <p:cBhvr>
                                        <p:cTn id="24" dur="166" decel="50000">
                                          <p:stCondLst>
                                            <p:cond delay="1668"/>
                                          </p:stCondLst>
                                        </p:cTn>
                                        <p:tgtEl>
                                          <p:spTgt spid="11"/>
                                        </p:tgtEl>
                                      </p:cBhvr>
                                      <p:to x="100000" y="100000"/>
                                    </p:animScale>
                                    <p:animScale>
                                      <p:cBhvr>
                                        <p:cTn id="25" dur="26">
                                          <p:stCondLst>
                                            <p:cond delay="1808"/>
                                          </p:stCondLst>
                                        </p:cTn>
                                        <p:tgtEl>
                                          <p:spTgt spid="11"/>
                                        </p:tgtEl>
                                      </p:cBhvr>
                                      <p:to x="100000" y="95000"/>
                                    </p:animScale>
                                    <p:animScale>
                                      <p:cBhvr>
                                        <p:cTn id="26" dur="166" decel="50000">
                                          <p:stCondLst>
                                            <p:cond delay="1834"/>
                                          </p:stCondLst>
                                        </p:cTn>
                                        <p:tgtEl>
                                          <p:spTgt spid="11"/>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graphicEl>
                                              <a:dgm id="{DE223228-0338-449B-AF48-0012ADAF695A}"/>
                                            </p:graphicEl>
                                          </p:spTgt>
                                        </p:tgtEl>
                                        <p:attrNameLst>
                                          <p:attrName>style.visibility</p:attrName>
                                        </p:attrNameLst>
                                      </p:cBhvr>
                                      <p:to>
                                        <p:strVal val="visible"/>
                                      </p:to>
                                    </p:set>
                                    <p:animEffect transition="in" filter="wipe(left)">
                                      <p:cBhvr>
                                        <p:cTn id="31" dur="750"/>
                                        <p:tgtEl>
                                          <p:spTgt spid="14">
                                            <p:graphicEl>
                                              <a:dgm id="{DE223228-0338-449B-AF48-0012ADAF695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graphicEl>
                                              <a:dgm id="{160BBF4B-66FE-4659-849C-C614A47C1FAD}"/>
                                            </p:graphicEl>
                                          </p:spTgt>
                                        </p:tgtEl>
                                        <p:attrNameLst>
                                          <p:attrName>style.visibility</p:attrName>
                                        </p:attrNameLst>
                                      </p:cBhvr>
                                      <p:to>
                                        <p:strVal val="visible"/>
                                      </p:to>
                                    </p:set>
                                    <p:animEffect transition="in" filter="wipe(left)">
                                      <p:cBhvr>
                                        <p:cTn id="36" dur="750"/>
                                        <p:tgtEl>
                                          <p:spTgt spid="14">
                                            <p:graphicEl>
                                              <a:dgm id="{160BBF4B-66FE-4659-849C-C614A47C1FAD}"/>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4">
                                            <p:graphicEl>
                                              <a:dgm id="{63A9088A-4931-4D54-BD68-AD92C0F5034C}"/>
                                            </p:graphicEl>
                                          </p:spTgt>
                                        </p:tgtEl>
                                        <p:attrNameLst>
                                          <p:attrName>style.visibility</p:attrName>
                                        </p:attrNameLst>
                                      </p:cBhvr>
                                      <p:to>
                                        <p:strVal val="visible"/>
                                      </p:to>
                                    </p:set>
                                    <p:animEffect transition="in" filter="wipe(left)">
                                      <p:cBhvr>
                                        <p:cTn id="39" dur="750"/>
                                        <p:tgtEl>
                                          <p:spTgt spid="14">
                                            <p:graphicEl>
                                              <a:dgm id="{63A9088A-4931-4D54-BD68-AD92C0F5034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graphicEl>
                                              <a:dgm id="{4C6FC141-783D-41D4-98A7-0388BD62D856}"/>
                                            </p:graphicEl>
                                          </p:spTgt>
                                        </p:tgtEl>
                                        <p:attrNameLst>
                                          <p:attrName>style.visibility</p:attrName>
                                        </p:attrNameLst>
                                      </p:cBhvr>
                                      <p:to>
                                        <p:strVal val="visible"/>
                                      </p:to>
                                    </p:set>
                                    <p:animEffect transition="in" filter="wipe(left)">
                                      <p:cBhvr>
                                        <p:cTn id="44" dur="750"/>
                                        <p:tgtEl>
                                          <p:spTgt spid="14">
                                            <p:graphicEl>
                                              <a:dgm id="{4C6FC141-783D-41D4-98A7-0388BD62D856}"/>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4">
                                            <p:graphicEl>
                                              <a:dgm id="{5E75BFD0-E468-4652-82EA-51DF9F1C6B5C}"/>
                                            </p:graphicEl>
                                          </p:spTgt>
                                        </p:tgtEl>
                                        <p:attrNameLst>
                                          <p:attrName>style.visibility</p:attrName>
                                        </p:attrNameLst>
                                      </p:cBhvr>
                                      <p:to>
                                        <p:strVal val="visible"/>
                                      </p:to>
                                    </p:set>
                                    <p:animEffect transition="in" filter="wipe(left)">
                                      <p:cBhvr>
                                        <p:cTn id="47" dur="750"/>
                                        <p:tgtEl>
                                          <p:spTgt spid="14">
                                            <p:graphicEl>
                                              <a:dgm id="{5E75BFD0-E468-4652-82EA-51DF9F1C6B5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graphicEl>
                                              <a:dgm id="{AD46E96C-F406-4783-B002-1F7D05BBC9CF}"/>
                                            </p:graphicEl>
                                          </p:spTgt>
                                        </p:tgtEl>
                                        <p:attrNameLst>
                                          <p:attrName>style.visibility</p:attrName>
                                        </p:attrNameLst>
                                      </p:cBhvr>
                                      <p:to>
                                        <p:strVal val="visible"/>
                                      </p:to>
                                    </p:set>
                                    <p:animEffect transition="in" filter="wipe(left)">
                                      <p:cBhvr>
                                        <p:cTn id="52" dur="750"/>
                                        <p:tgtEl>
                                          <p:spTgt spid="14">
                                            <p:graphicEl>
                                              <a:dgm id="{AD46E96C-F406-4783-B002-1F7D05BBC9CF}"/>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4">
                                            <p:graphicEl>
                                              <a:dgm id="{0C80A8FE-84CC-40E7-998B-1265C6DEE027}"/>
                                            </p:graphicEl>
                                          </p:spTgt>
                                        </p:tgtEl>
                                        <p:attrNameLst>
                                          <p:attrName>style.visibility</p:attrName>
                                        </p:attrNameLst>
                                      </p:cBhvr>
                                      <p:to>
                                        <p:strVal val="visible"/>
                                      </p:to>
                                    </p:set>
                                    <p:animEffect transition="in" filter="wipe(left)">
                                      <p:cBhvr>
                                        <p:cTn id="55" dur="750"/>
                                        <p:tgtEl>
                                          <p:spTgt spid="14">
                                            <p:graphicEl>
                                              <a:dgm id="{0C80A8FE-84CC-40E7-998B-1265C6DEE02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4">
                                            <p:graphicEl>
                                              <a:dgm id="{070AC179-636E-4396-AE87-95B8D0BF63AC}"/>
                                            </p:graphicEl>
                                          </p:spTgt>
                                        </p:tgtEl>
                                        <p:attrNameLst>
                                          <p:attrName>style.visibility</p:attrName>
                                        </p:attrNameLst>
                                      </p:cBhvr>
                                      <p:to>
                                        <p:strVal val="visible"/>
                                      </p:to>
                                    </p:set>
                                    <p:animEffect transition="in" filter="wipe(left)">
                                      <p:cBhvr>
                                        <p:cTn id="60" dur="750"/>
                                        <p:tgtEl>
                                          <p:spTgt spid="14">
                                            <p:graphicEl>
                                              <a:dgm id="{070AC179-636E-4396-AE87-95B8D0BF63AC}"/>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4">
                                            <p:graphicEl>
                                              <a:dgm id="{5E2D5308-C9C1-4E00-A5D6-9B93722FAE53}"/>
                                            </p:graphicEl>
                                          </p:spTgt>
                                        </p:tgtEl>
                                        <p:attrNameLst>
                                          <p:attrName>style.visibility</p:attrName>
                                        </p:attrNameLst>
                                      </p:cBhvr>
                                      <p:to>
                                        <p:strVal val="visible"/>
                                      </p:to>
                                    </p:set>
                                    <p:animEffect transition="in" filter="wipe(left)">
                                      <p:cBhvr>
                                        <p:cTn id="63" dur="750"/>
                                        <p:tgtEl>
                                          <p:spTgt spid="14">
                                            <p:graphicEl>
                                              <a:dgm id="{5E2D5308-C9C1-4E00-A5D6-9B93722FAE53}"/>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4">
                                            <p:graphicEl>
                                              <a:dgm id="{D6303814-BBC1-48E9-A7EB-B970EB7CC67D}"/>
                                            </p:graphicEl>
                                          </p:spTgt>
                                        </p:tgtEl>
                                        <p:attrNameLst>
                                          <p:attrName>style.visibility</p:attrName>
                                        </p:attrNameLst>
                                      </p:cBhvr>
                                      <p:to>
                                        <p:strVal val="visible"/>
                                      </p:to>
                                    </p:set>
                                    <p:animEffect transition="in" filter="wipe(left)">
                                      <p:cBhvr>
                                        <p:cTn id="68" dur="750"/>
                                        <p:tgtEl>
                                          <p:spTgt spid="14">
                                            <p:graphicEl>
                                              <a:dgm id="{D6303814-BBC1-48E9-A7EB-B970EB7CC67D}"/>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4">
                                            <p:graphicEl>
                                              <a:dgm id="{85B0E9B3-5923-487E-9D64-BA17235AB620}"/>
                                            </p:graphicEl>
                                          </p:spTgt>
                                        </p:tgtEl>
                                        <p:attrNameLst>
                                          <p:attrName>style.visibility</p:attrName>
                                        </p:attrNameLst>
                                      </p:cBhvr>
                                      <p:to>
                                        <p:strVal val="visible"/>
                                      </p:to>
                                    </p:set>
                                    <p:animEffect transition="in" filter="wipe(left)">
                                      <p:cBhvr>
                                        <p:cTn id="71" dur="750"/>
                                        <p:tgtEl>
                                          <p:spTgt spid="14">
                                            <p:graphicEl>
                                              <a:dgm id="{85B0E9B3-5923-487E-9D64-BA17235AB620}"/>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4">
                                            <p:graphicEl>
                                              <a:dgm id="{E3C4695B-559C-4020-AEC4-4A4D8075E882}"/>
                                            </p:graphicEl>
                                          </p:spTgt>
                                        </p:tgtEl>
                                        <p:attrNameLst>
                                          <p:attrName>style.visibility</p:attrName>
                                        </p:attrNameLst>
                                      </p:cBhvr>
                                      <p:to>
                                        <p:strVal val="visible"/>
                                      </p:to>
                                    </p:set>
                                    <p:animEffect transition="in" filter="wipe(left)">
                                      <p:cBhvr>
                                        <p:cTn id="76" dur="750"/>
                                        <p:tgtEl>
                                          <p:spTgt spid="14">
                                            <p:graphicEl>
                                              <a:dgm id="{E3C4695B-559C-4020-AEC4-4A4D8075E882}"/>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4">
                                            <p:graphicEl>
                                              <a:dgm id="{DBC60BD3-3497-4D5A-927F-E13E0AFF2FBC}"/>
                                            </p:graphicEl>
                                          </p:spTgt>
                                        </p:tgtEl>
                                        <p:attrNameLst>
                                          <p:attrName>style.visibility</p:attrName>
                                        </p:attrNameLst>
                                      </p:cBhvr>
                                      <p:to>
                                        <p:strVal val="visible"/>
                                      </p:to>
                                    </p:set>
                                    <p:animEffect transition="in" filter="wipe(left)">
                                      <p:cBhvr>
                                        <p:cTn id="79" dur="750"/>
                                        <p:tgtEl>
                                          <p:spTgt spid="14">
                                            <p:graphicEl>
                                              <a:dgm id="{DBC60BD3-3497-4D5A-927F-E13E0AFF2FBC}"/>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4">
                                            <p:graphicEl>
                                              <a:dgm id="{2C54CF04-4212-4B2D-8F60-A7C1BF8F64EA}"/>
                                            </p:graphicEl>
                                          </p:spTgt>
                                        </p:tgtEl>
                                        <p:attrNameLst>
                                          <p:attrName>style.visibility</p:attrName>
                                        </p:attrNameLst>
                                      </p:cBhvr>
                                      <p:to>
                                        <p:strVal val="visible"/>
                                      </p:to>
                                    </p:set>
                                    <p:animEffect transition="in" filter="wipe(left)">
                                      <p:cBhvr>
                                        <p:cTn id="84" dur="750"/>
                                        <p:tgtEl>
                                          <p:spTgt spid="14">
                                            <p:graphicEl>
                                              <a:dgm id="{2C54CF04-4212-4B2D-8F60-A7C1BF8F64EA}"/>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4">
                                            <p:graphicEl>
                                              <a:dgm id="{B4E7F448-B763-4EBC-B0CD-C8E25C8C02AA}"/>
                                            </p:graphicEl>
                                          </p:spTgt>
                                        </p:tgtEl>
                                        <p:attrNameLst>
                                          <p:attrName>style.visibility</p:attrName>
                                        </p:attrNameLst>
                                      </p:cBhvr>
                                      <p:to>
                                        <p:strVal val="visible"/>
                                      </p:to>
                                    </p:set>
                                    <p:animEffect transition="in" filter="wipe(left)">
                                      <p:cBhvr>
                                        <p:cTn id="87" dur="750"/>
                                        <p:tgtEl>
                                          <p:spTgt spid="14">
                                            <p:graphicEl>
                                              <a:dgm id="{B4E7F448-B763-4EBC-B0CD-C8E25C8C02AA}"/>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4">
                                            <p:graphicEl>
                                              <a:dgm id="{24C328AB-E894-4965-8FD8-CF982588A2F6}"/>
                                            </p:graphicEl>
                                          </p:spTgt>
                                        </p:tgtEl>
                                        <p:attrNameLst>
                                          <p:attrName>style.visibility</p:attrName>
                                        </p:attrNameLst>
                                      </p:cBhvr>
                                      <p:to>
                                        <p:strVal val="visible"/>
                                      </p:to>
                                    </p:set>
                                    <p:animEffect transition="in" filter="wipe(left)">
                                      <p:cBhvr>
                                        <p:cTn id="92" dur="750"/>
                                        <p:tgtEl>
                                          <p:spTgt spid="14">
                                            <p:graphicEl>
                                              <a:dgm id="{24C328AB-E894-4965-8FD8-CF982588A2F6}"/>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4">
                                            <p:graphicEl>
                                              <a:dgm id="{7616B3DF-4679-4F18-9BEA-1218DF1DF6E0}"/>
                                            </p:graphicEl>
                                          </p:spTgt>
                                        </p:tgtEl>
                                        <p:attrNameLst>
                                          <p:attrName>style.visibility</p:attrName>
                                        </p:attrNameLst>
                                      </p:cBhvr>
                                      <p:to>
                                        <p:strVal val="visible"/>
                                      </p:to>
                                    </p:set>
                                    <p:animEffect transition="in" filter="wipe(left)">
                                      <p:cBhvr>
                                        <p:cTn id="95" dur="750"/>
                                        <p:tgtEl>
                                          <p:spTgt spid="14">
                                            <p:graphicEl>
                                              <a:dgm id="{7616B3DF-4679-4F18-9BEA-1218DF1DF6E0}"/>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4">
                                            <p:graphicEl>
                                              <a:dgm id="{3F680740-714F-45AF-8829-57B169C6BB24}"/>
                                            </p:graphicEl>
                                          </p:spTgt>
                                        </p:tgtEl>
                                        <p:attrNameLst>
                                          <p:attrName>style.visibility</p:attrName>
                                        </p:attrNameLst>
                                      </p:cBhvr>
                                      <p:to>
                                        <p:strVal val="visible"/>
                                      </p:to>
                                    </p:set>
                                    <p:animEffect transition="in" filter="wipe(left)">
                                      <p:cBhvr>
                                        <p:cTn id="100" dur="750"/>
                                        <p:tgtEl>
                                          <p:spTgt spid="14">
                                            <p:graphicEl>
                                              <a:dgm id="{3F680740-714F-45AF-8829-57B169C6BB24}"/>
                                            </p:graphicEl>
                                          </p:spTgt>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4">
                                            <p:graphicEl>
                                              <a:dgm id="{8F7F820E-012A-4044-929D-3476905AA073}"/>
                                            </p:graphicEl>
                                          </p:spTgt>
                                        </p:tgtEl>
                                        <p:attrNameLst>
                                          <p:attrName>style.visibility</p:attrName>
                                        </p:attrNameLst>
                                      </p:cBhvr>
                                      <p:to>
                                        <p:strVal val="visible"/>
                                      </p:to>
                                    </p:set>
                                    <p:animEffect transition="in" filter="wipe(left)">
                                      <p:cBhvr>
                                        <p:cTn id="103" dur="750"/>
                                        <p:tgtEl>
                                          <p:spTgt spid="14">
                                            <p:graphicEl>
                                              <a:dgm id="{8F7F820E-012A-4044-929D-3476905AA073}"/>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4">
                                            <p:graphicEl>
                                              <a:dgm id="{9838E5EF-9265-408E-847C-419FDAB23B1E}"/>
                                            </p:graphicEl>
                                          </p:spTgt>
                                        </p:tgtEl>
                                        <p:attrNameLst>
                                          <p:attrName>style.visibility</p:attrName>
                                        </p:attrNameLst>
                                      </p:cBhvr>
                                      <p:to>
                                        <p:strVal val="visible"/>
                                      </p:to>
                                    </p:set>
                                    <p:animEffect transition="in" filter="wipe(left)">
                                      <p:cBhvr>
                                        <p:cTn id="108" dur="750"/>
                                        <p:tgtEl>
                                          <p:spTgt spid="14">
                                            <p:graphicEl>
                                              <a:dgm id="{9838E5EF-9265-408E-847C-419FDAB23B1E}"/>
                                            </p:graphicEl>
                                          </p:spTgt>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14">
                                            <p:graphicEl>
                                              <a:dgm id="{269E6A71-3E60-48AB-8FB5-A0220D49BDEF}"/>
                                            </p:graphicEl>
                                          </p:spTgt>
                                        </p:tgtEl>
                                        <p:attrNameLst>
                                          <p:attrName>style.visibility</p:attrName>
                                        </p:attrNameLst>
                                      </p:cBhvr>
                                      <p:to>
                                        <p:strVal val="visible"/>
                                      </p:to>
                                    </p:set>
                                    <p:animEffect transition="in" filter="wipe(left)">
                                      <p:cBhvr>
                                        <p:cTn id="111" dur="750"/>
                                        <p:tgtEl>
                                          <p:spTgt spid="14">
                                            <p:graphicEl>
                                              <a:dgm id="{269E6A71-3E60-48AB-8FB5-A0220D49BDEF}"/>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4">
                                            <p:graphicEl>
                                              <a:dgm id="{9E3A0D2F-4D00-40ED-995A-3ADC454D9507}"/>
                                            </p:graphicEl>
                                          </p:spTgt>
                                        </p:tgtEl>
                                        <p:attrNameLst>
                                          <p:attrName>style.visibility</p:attrName>
                                        </p:attrNameLst>
                                      </p:cBhvr>
                                      <p:to>
                                        <p:strVal val="visible"/>
                                      </p:to>
                                    </p:set>
                                    <p:animEffect transition="in" filter="wipe(left)">
                                      <p:cBhvr>
                                        <p:cTn id="116" dur="750"/>
                                        <p:tgtEl>
                                          <p:spTgt spid="14">
                                            <p:graphicEl>
                                              <a:dgm id="{9E3A0D2F-4D00-40ED-995A-3ADC454D9507}"/>
                                            </p:graphicEl>
                                          </p:spTgt>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14">
                                            <p:graphicEl>
                                              <a:dgm id="{73B0C8AC-9922-45F6-95CF-24F22A2BB09A}"/>
                                            </p:graphicEl>
                                          </p:spTgt>
                                        </p:tgtEl>
                                        <p:attrNameLst>
                                          <p:attrName>style.visibility</p:attrName>
                                        </p:attrNameLst>
                                      </p:cBhvr>
                                      <p:to>
                                        <p:strVal val="visible"/>
                                      </p:to>
                                    </p:set>
                                    <p:animEffect transition="in" filter="wipe(left)">
                                      <p:cBhvr>
                                        <p:cTn id="119" dur="750"/>
                                        <p:tgtEl>
                                          <p:spTgt spid="14">
                                            <p:graphicEl>
                                              <a:dgm id="{73B0C8AC-9922-45F6-95CF-24F22A2BB09A}"/>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4">
                                            <p:graphicEl>
                                              <a:dgm id="{32B685C0-813A-43BC-9B0D-AD796AFD3B3F}"/>
                                            </p:graphicEl>
                                          </p:spTgt>
                                        </p:tgtEl>
                                        <p:attrNameLst>
                                          <p:attrName>style.visibility</p:attrName>
                                        </p:attrNameLst>
                                      </p:cBhvr>
                                      <p:to>
                                        <p:strVal val="visible"/>
                                      </p:to>
                                    </p:set>
                                    <p:animEffect transition="in" filter="wipe(left)">
                                      <p:cBhvr>
                                        <p:cTn id="124" dur="750"/>
                                        <p:tgtEl>
                                          <p:spTgt spid="14">
                                            <p:graphicEl>
                                              <a:dgm id="{32B685C0-813A-43BC-9B0D-AD796AFD3B3F}"/>
                                            </p:graphicEl>
                                          </p:spTgt>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14">
                                            <p:graphicEl>
                                              <a:dgm id="{ACE69B5D-6FC6-4224-8DD2-29C616616D96}"/>
                                            </p:graphicEl>
                                          </p:spTgt>
                                        </p:tgtEl>
                                        <p:attrNameLst>
                                          <p:attrName>style.visibility</p:attrName>
                                        </p:attrNameLst>
                                      </p:cBhvr>
                                      <p:to>
                                        <p:strVal val="visible"/>
                                      </p:to>
                                    </p:set>
                                    <p:animEffect transition="in" filter="wipe(left)">
                                      <p:cBhvr>
                                        <p:cTn id="127" dur="750"/>
                                        <p:tgtEl>
                                          <p:spTgt spid="14">
                                            <p:graphicEl>
                                              <a:dgm id="{ACE69B5D-6FC6-4224-8DD2-29C616616D9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Graphic spid="14" grpId="0" uiExpand="1">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A4C3FD2-4554-489B-BA0F-FDB4E7D148ED}"/>
              </a:ext>
            </a:extLst>
          </p:cNvPr>
          <p:cNvSpPr txBox="1"/>
          <p:nvPr/>
        </p:nvSpPr>
        <p:spPr>
          <a:xfrm>
            <a:off x="3" y="6304005"/>
            <a:ext cx="1175657" cy="554126"/>
          </a:xfrm>
          <a:prstGeom prst="rect">
            <a:avLst/>
          </a:prstGeom>
          <a:noFill/>
        </p:spPr>
        <p:txBody>
          <a:bodyPr wrap="square" rtlCol="1">
            <a:spAutoFit/>
          </a:bodyPr>
          <a:lstStyle/>
          <a:p>
            <a:pPr algn="ct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24</a:t>
            </a:r>
          </a:p>
        </p:txBody>
      </p:sp>
      <p:pic>
        <p:nvPicPr>
          <p:cNvPr id="12" name="صورة 11">
            <a:extLst>
              <a:ext uri="{FF2B5EF4-FFF2-40B4-BE49-F238E27FC236}">
                <a16:creationId xmlns:a16="http://schemas.microsoft.com/office/drawing/2014/main" id="{6053763A-B595-4E16-B3A2-006EB7F9C0DF}"/>
              </a:ext>
            </a:extLst>
          </p:cNvPr>
          <p:cNvPicPr>
            <a:picLocks noChangeAspect="1"/>
          </p:cNvPicPr>
          <p:nvPr/>
        </p:nvPicPr>
        <p:blipFill rotWithShape="1">
          <a:blip r:embed="rId2">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pic>
        <p:nvPicPr>
          <p:cNvPr id="7" name="صورة 6">
            <a:extLst>
              <a:ext uri="{FF2B5EF4-FFF2-40B4-BE49-F238E27FC236}">
                <a16:creationId xmlns:a16="http://schemas.microsoft.com/office/drawing/2014/main" id="{2F9AB90E-BD15-47CF-88AD-B217970B792A}"/>
              </a:ext>
            </a:extLst>
          </p:cNvPr>
          <p:cNvPicPr>
            <a:picLocks noChangeAspect="1"/>
          </p:cNvPicPr>
          <p:nvPr/>
        </p:nvPicPr>
        <p:blipFill rotWithShape="1">
          <a:blip r:embed="rId3">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pic>
        <p:nvPicPr>
          <p:cNvPr id="6" name="صورة 5">
            <a:extLst>
              <a:ext uri="{FF2B5EF4-FFF2-40B4-BE49-F238E27FC236}">
                <a16:creationId xmlns:a16="http://schemas.microsoft.com/office/drawing/2014/main" id="{BE912FCB-9A21-4C1F-86DA-8DBC3AF1C2CA}"/>
              </a:ext>
            </a:extLst>
          </p:cNvPr>
          <p:cNvPicPr>
            <a:picLocks noChangeAspect="1"/>
          </p:cNvPicPr>
          <p:nvPr/>
        </p:nvPicPr>
        <p:blipFill rotWithShape="1">
          <a:blip r:embed="rId4">
            <a:extLst>
              <a:ext uri="{28A0092B-C50C-407E-A947-70E740481C1C}">
                <a14:useLocalDpi xmlns:a14="http://schemas.microsoft.com/office/drawing/2010/main" val="0"/>
              </a:ext>
            </a:extLst>
          </a:blip>
          <a:srcRect l="3803" t="63662" r="52042" b="15681"/>
          <a:stretch/>
        </p:blipFill>
        <p:spPr>
          <a:xfrm>
            <a:off x="71286" y="312933"/>
            <a:ext cx="817388" cy="215102"/>
          </a:xfrm>
          <a:prstGeom prst="rect">
            <a:avLst/>
          </a:prstGeom>
        </p:spPr>
      </p:pic>
      <p:sp>
        <p:nvSpPr>
          <p:cNvPr id="10" name="مربع نص 9">
            <a:extLst>
              <a:ext uri="{FF2B5EF4-FFF2-40B4-BE49-F238E27FC236}">
                <a16:creationId xmlns:a16="http://schemas.microsoft.com/office/drawing/2014/main" id="{7C8ECDC8-64D8-440D-8DD4-6FBFC0125CD3}"/>
              </a:ext>
            </a:extLst>
          </p:cNvPr>
          <p:cNvSpPr txBox="1"/>
          <p:nvPr/>
        </p:nvSpPr>
        <p:spPr>
          <a:xfrm>
            <a:off x="5377842" y="250972"/>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منجزات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شكل بيضاوي 10">
            <a:extLst>
              <a:ext uri="{FF2B5EF4-FFF2-40B4-BE49-F238E27FC236}">
                <a16:creationId xmlns:a16="http://schemas.microsoft.com/office/drawing/2014/main" id="{4E63DA06-A555-43BD-8F4E-6CBCA9D16F1D}"/>
              </a:ext>
            </a:extLst>
          </p:cNvPr>
          <p:cNvSpPr/>
          <p:nvPr/>
        </p:nvSpPr>
        <p:spPr bwMode="auto">
          <a:xfrm>
            <a:off x="11092226" y="250972"/>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9" name="مربع نص 8">
            <a:extLst>
              <a:ext uri="{FF2B5EF4-FFF2-40B4-BE49-F238E27FC236}">
                <a16:creationId xmlns:a16="http://schemas.microsoft.com/office/drawing/2014/main" id="{8537A914-20BE-4774-8C96-077AE78E1108}"/>
              </a:ext>
            </a:extLst>
          </p:cNvPr>
          <p:cNvSpPr txBox="1"/>
          <p:nvPr/>
        </p:nvSpPr>
        <p:spPr>
          <a:xfrm>
            <a:off x="934204" y="882372"/>
            <a:ext cx="11257799" cy="5172057"/>
          </a:xfrm>
          <a:prstGeom prst="rect">
            <a:avLst/>
          </a:prstGeom>
          <a:noFill/>
        </p:spPr>
        <p:txBody>
          <a:bodyPr wrap="square" rtlCol="1">
            <a:spAutoFit/>
          </a:bodyPr>
          <a:lstStyle/>
          <a:p>
            <a:pPr algn="r" rtl="1"/>
            <a:endPar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من النظم السياسية في الإسلام ما يأتي:</a:t>
            </a:r>
          </a:p>
          <a:p>
            <a:pPr algn="r" rtl="1"/>
            <a:endPar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أ- الخلافة:</a:t>
            </a: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وهي الخلافة الراشدة عندما خلف أبو بكر الصديق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t</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النبي محمداً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r</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a:t>
            </a:r>
            <a:endPar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ثم تولى ثلاثة خلفاء هم:</a:t>
            </a: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الخليفة عمر بن الخطاب، والخليفة عثمان بن عفان، والخليفة علي بن أبي طالب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y</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a:t>
            </a:r>
          </a:p>
          <a:p>
            <a:pPr algn="r" rtl="1"/>
            <a:endPar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algn="r" rtl="1"/>
            <a:r>
              <a:rPr lang="ar-SA" sz="3001" b="1" dirty="0">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ب- البيعة والشورى:</a:t>
            </a: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إتخذ الخلفاء الراشدون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y</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الشورى منهجاً ليختاروا من بينهم خليفة لهم، </a:t>
            </a: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وكذلك البيعة وفق القرآن الكريم والسنة النبوية الشريفة.</a:t>
            </a:r>
            <a:endPar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مربع نص 12">
            <a:extLst>
              <a:ext uri="{FF2B5EF4-FFF2-40B4-BE49-F238E27FC236}">
                <a16:creationId xmlns:a16="http://schemas.microsoft.com/office/drawing/2014/main" id="{1FA2C28B-EC53-4310-9671-09EE7AFC225F}"/>
              </a:ext>
            </a:extLst>
          </p:cNvPr>
          <p:cNvSpPr txBox="1"/>
          <p:nvPr/>
        </p:nvSpPr>
        <p:spPr>
          <a:xfrm>
            <a:off x="5491015" y="849165"/>
            <a:ext cx="3170778" cy="477054"/>
          </a:xfrm>
          <a:prstGeom prst="rect">
            <a:avLst/>
          </a:prstGeom>
          <a:noFill/>
        </p:spPr>
        <p:txBody>
          <a:bodyPr wrap="square" rtlCol="1">
            <a:spAutoFit/>
          </a:bodyPr>
          <a:lstStyle/>
          <a:p>
            <a:pPr algn="r" rtl="1"/>
            <a:r>
              <a:rPr lang="ar-SA" sz="2500" b="1" dirty="0">
                <a:solidFill>
                  <a:srgbClr val="03508F"/>
                </a:solidFill>
                <a:effectLst>
                  <a:outerShdw blurRad="38100" dist="38100" dir="2700000" algn="tl">
                    <a:srgbClr val="000000">
                      <a:alpha val="43137"/>
                    </a:srgbClr>
                  </a:outerShdw>
                </a:effectLst>
                <a:cs typeface="Arial" panose="020B0604020202020204" pitchFamily="34" charset="0"/>
              </a:rPr>
              <a:t>النظام السياسي:</a:t>
            </a:r>
            <a:endPar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شكل بيضاوي 13">
            <a:extLst>
              <a:ext uri="{FF2B5EF4-FFF2-40B4-BE49-F238E27FC236}">
                <a16:creationId xmlns:a16="http://schemas.microsoft.com/office/drawing/2014/main" id="{B6D779FD-0CA8-449E-B947-F758F2BF4DE8}"/>
              </a:ext>
            </a:extLst>
          </p:cNvPr>
          <p:cNvSpPr/>
          <p:nvPr/>
        </p:nvSpPr>
        <p:spPr bwMode="auto">
          <a:xfrm>
            <a:off x="8661793" y="871692"/>
            <a:ext cx="432000" cy="432000"/>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31412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1" presetID="26"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80">
                                          <p:stCondLst>
                                            <p:cond delay="0"/>
                                          </p:stCondLst>
                                        </p:cTn>
                                        <p:tgtEl>
                                          <p:spTgt spid="14"/>
                                        </p:tgtEl>
                                      </p:cBhvr>
                                    </p:animEffect>
                                    <p:anim calcmode="lin" valueType="num">
                                      <p:cBhvr>
                                        <p:cTn id="1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9" dur="26">
                                          <p:stCondLst>
                                            <p:cond delay="650"/>
                                          </p:stCondLst>
                                        </p:cTn>
                                        <p:tgtEl>
                                          <p:spTgt spid="14"/>
                                        </p:tgtEl>
                                      </p:cBhvr>
                                      <p:to x="100000" y="60000"/>
                                    </p:animScale>
                                    <p:animScale>
                                      <p:cBhvr>
                                        <p:cTn id="20" dur="166" decel="50000">
                                          <p:stCondLst>
                                            <p:cond delay="676"/>
                                          </p:stCondLst>
                                        </p:cTn>
                                        <p:tgtEl>
                                          <p:spTgt spid="14"/>
                                        </p:tgtEl>
                                      </p:cBhvr>
                                      <p:to x="100000" y="100000"/>
                                    </p:animScale>
                                    <p:animScale>
                                      <p:cBhvr>
                                        <p:cTn id="21" dur="26">
                                          <p:stCondLst>
                                            <p:cond delay="1312"/>
                                          </p:stCondLst>
                                        </p:cTn>
                                        <p:tgtEl>
                                          <p:spTgt spid="14"/>
                                        </p:tgtEl>
                                      </p:cBhvr>
                                      <p:to x="100000" y="80000"/>
                                    </p:animScale>
                                    <p:animScale>
                                      <p:cBhvr>
                                        <p:cTn id="22" dur="166" decel="50000">
                                          <p:stCondLst>
                                            <p:cond delay="1338"/>
                                          </p:stCondLst>
                                        </p:cTn>
                                        <p:tgtEl>
                                          <p:spTgt spid="14"/>
                                        </p:tgtEl>
                                      </p:cBhvr>
                                      <p:to x="100000" y="100000"/>
                                    </p:animScale>
                                    <p:animScale>
                                      <p:cBhvr>
                                        <p:cTn id="23" dur="26">
                                          <p:stCondLst>
                                            <p:cond delay="1642"/>
                                          </p:stCondLst>
                                        </p:cTn>
                                        <p:tgtEl>
                                          <p:spTgt spid="14"/>
                                        </p:tgtEl>
                                      </p:cBhvr>
                                      <p:to x="100000" y="90000"/>
                                    </p:animScale>
                                    <p:animScale>
                                      <p:cBhvr>
                                        <p:cTn id="24" dur="166" decel="50000">
                                          <p:stCondLst>
                                            <p:cond delay="1668"/>
                                          </p:stCondLst>
                                        </p:cTn>
                                        <p:tgtEl>
                                          <p:spTgt spid="14"/>
                                        </p:tgtEl>
                                      </p:cBhvr>
                                      <p:to x="100000" y="100000"/>
                                    </p:animScale>
                                    <p:animScale>
                                      <p:cBhvr>
                                        <p:cTn id="25" dur="26">
                                          <p:stCondLst>
                                            <p:cond delay="1808"/>
                                          </p:stCondLst>
                                        </p:cTn>
                                        <p:tgtEl>
                                          <p:spTgt spid="14"/>
                                        </p:tgtEl>
                                      </p:cBhvr>
                                      <p:to x="100000" y="95000"/>
                                    </p:animScale>
                                    <p:animScale>
                                      <p:cBhvr>
                                        <p:cTn id="26" dur="166" decel="50000">
                                          <p:stCondLst>
                                            <p:cond delay="1834"/>
                                          </p:stCondLst>
                                        </p:cTn>
                                        <p:tgtEl>
                                          <p:spTgt spid="1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fade">
                                      <p:cBhvr>
                                        <p:cTn id="31" dur="500"/>
                                        <p:tgtEl>
                                          <p:spTgt spid="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wipe(down)">
                                      <p:cBhvr>
                                        <p:cTn id="36" dur="580">
                                          <p:stCondLst>
                                            <p:cond delay="0"/>
                                          </p:stCondLst>
                                        </p:cTn>
                                        <p:tgtEl>
                                          <p:spTgt spid="9">
                                            <p:txEl>
                                              <p:pRg st="3" end="3"/>
                                            </p:txEl>
                                          </p:spTgt>
                                        </p:tgtEl>
                                      </p:cBhvr>
                                    </p:animEffect>
                                    <p:anim calcmode="lin" valueType="num">
                                      <p:cBhvr>
                                        <p:cTn id="37" dur="1822" tmFilter="0,0; 0.14,0.36; 0.43,0.73; 0.71,0.91; 1.0,1.0">
                                          <p:stCondLst>
                                            <p:cond delay="0"/>
                                          </p:stCondLst>
                                        </p:cTn>
                                        <p:tgtEl>
                                          <p:spTgt spid="9">
                                            <p:txEl>
                                              <p:pRg st="3" end="3"/>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9">
                                            <p:txEl>
                                              <p:pRg st="3" end="3"/>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9">
                                            <p:txEl>
                                              <p:pRg st="3" end="3"/>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9">
                                            <p:txEl>
                                              <p:pRg st="3" end="3"/>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9">
                                            <p:txEl>
                                              <p:pRg st="3" end="3"/>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9">
                                            <p:txEl>
                                              <p:pRg st="3" end="3"/>
                                            </p:txEl>
                                          </p:spTgt>
                                        </p:tgtEl>
                                      </p:cBhvr>
                                      <p:to x="100000" y="60000"/>
                                    </p:animScale>
                                    <p:animScale>
                                      <p:cBhvr>
                                        <p:cTn id="43" dur="166" decel="50000">
                                          <p:stCondLst>
                                            <p:cond delay="676"/>
                                          </p:stCondLst>
                                        </p:cTn>
                                        <p:tgtEl>
                                          <p:spTgt spid="9">
                                            <p:txEl>
                                              <p:pRg st="3" end="3"/>
                                            </p:txEl>
                                          </p:spTgt>
                                        </p:tgtEl>
                                      </p:cBhvr>
                                      <p:to x="100000" y="100000"/>
                                    </p:animScale>
                                    <p:animScale>
                                      <p:cBhvr>
                                        <p:cTn id="44" dur="26">
                                          <p:stCondLst>
                                            <p:cond delay="1312"/>
                                          </p:stCondLst>
                                        </p:cTn>
                                        <p:tgtEl>
                                          <p:spTgt spid="9">
                                            <p:txEl>
                                              <p:pRg st="3" end="3"/>
                                            </p:txEl>
                                          </p:spTgt>
                                        </p:tgtEl>
                                      </p:cBhvr>
                                      <p:to x="100000" y="80000"/>
                                    </p:animScale>
                                    <p:animScale>
                                      <p:cBhvr>
                                        <p:cTn id="45" dur="166" decel="50000">
                                          <p:stCondLst>
                                            <p:cond delay="1338"/>
                                          </p:stCondLst>
                                        </p:cTn>
                                        <p:tgtEl>
                                          <p:spTgt spid="9">
                                            <p:txEl>
                                              <p:pRg st="3" end="3"/>
                                            </p:txEl>
                                          </p:spTgt>
                                        </p:tgtEl>
                                      </p:cBhvr>
                                      <p:to x="100000" y="100000"/>
                                    </p:animScale>
                                    <p:animScale>
                                      <p:cBhvr>
                                        <p:cTn id="46" dur="26">
                                          <p:stCondLst>
                                            <p:cond delay="1642"/>
                                          </p:stCondLst>
                                        </p:cTn>
                                        <p:tgtEl>
                                          <p:spTgt spid="9">
                                            <p:txEl>
                                              <p:pRg st="3" end="3"/>
                                            </p:txEl>
                                          </p:spTgt>
                                        </p:tgtEl>
                                      </p:cBhvr>
                                      <p:to x="100000" y="90000"/>
                                    </p:animScale>
                                    <p:animScale>
                                      <p:cBhvr>
                                        <p:cTn id="47" dur="166" decel="50000">
                                          <p:stCondLst>
                                            <p:cond delay="1668"/>
                                          </p:stCondLst>
                                        </p:cTn>
                                        <p:tgtEl>
                                          <p:spTgt spid="9">
                                            <p:txEl>
                                              <p:pRg st="3" end="3"/>
                                            </p:txEl>
                                          </p:spTgt>
                                        </p:tgtEl>
                                      </p:cBhvr>
                                      <p:to x="100000" y="100000"/>
                                    </p:animScale>
                                    <p:animScale>
                                      <p:cBhvr>
                                        <p:cTn id="48" dur="26">
                                          <p:stCondLst>
                                            <p:cond delay="1808"/>
                                          </p:stCondLst>
                                        </p:cTn>
                                        <p:tgtEl>
                                          <p:spTgt spid="9">
                                            <p:txEl>
                                              <p:pRg st="3" end="3"/>
                                            </p:txEl>
                                          </p:spTgt>
                                        </p:tgtEl>
                                      </p:cBhvr>
                                      <p:to x="100000" y="95000"/>
                                    </p:animScale>
                                    <p:animScale>
                                      <p:cBhvr>
                                        <p:cTn id="49" dur="166" decel="50000">
                                          <p:stCondLst>
                                            <p:cond delay="1834"/>
                                          </p:stCondLst>
                                        </p:cTn>
                                        <p:tgtEl>
                                          <p:spTgt spid="9">
                                            <p:txEl>
                                              <p:pRg st="3" end="3"/>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9">
                                            <p:txEl>
                                              <p:pRg st="8" end="8"/>
                                            </p:txEl>
                                          </p:spTgt>
                                        </p:tgtEl>
                                        <p:attrNameLst>
                                          <p:attrName>style.visibility</p:attrName>
                                        </p:attrNameLst>
                                      </p:cBhvr>
                                      <p:to>
                                        <p:strVal val="visible"/>
                                      </p:to>
                                    </p:set>
                                    <p:animEffect transition="in" filter="wipe(down)">
                                      <p:cBhvr>
                                        <p:cTn id="54" dur="580">
                                          <p:stCondLst>
                                            <p:cond delay="0"/>
                                          </p:stCondLst>
                                        </p:cTn>
                                        <p:tgtEl>
                                          <p:spTgt spid="9">
                                            <p:txEl>
                                              <p:pRg st="8" end="8"/>
                                            </p:txEl>
                                          </p:spTgt>
                                        </p:tgtEl>
                                      </p:cBhvr>
                                    </p:animEffect>
                                    <p:anim calcmode="lin" valueType="num">
                                      <p:cBhvr>
                                        <p:cTn id="55" dur="1822" tmFilter="0,0; 0.14,0.36; 0.43,0.73; 0.71,0.91; 1.0,1.0">
                                          <p:stCondLst>
                                            <p:cond delay="0"/>
                                          </p:stCondLst>
                                        </p:cTn>
                                        <p:tgtEl>
                                          <p:spTgt spid="9">
                                            <p:txEl>
                                              <p:pRg st="8" end="8"/>
                                            </p:txEl>
                                          </p:spTgt>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9">
                                            <p:txEl>
                                              <p:pRg st="8" end="8"/>
                                            </p:txEl>
                                          </p:spTgt>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9">
                                            <p:txEl>
                                              <p:pRg st="8" end="8"/>
                                            </p:txEl>
                                          </p:spTgt>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9">
                                            <p:txEl>
                                              <p:pRg st="8" end="8"/>
                                            </p:txEl>
                                          </p:spTgt>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9">
                                            <p:txEl>
                                              <p:pRg st="8" end="8"/>
                                            </p:txEl>
                                          </p:spTgt>
                                        </p:tgtEl>
                                        <p:attrNameLst>
                                          <p:attrName>ppt_y</p:attrName>
                                        </p:attrNameLst>
                                      </p:cBhvr>
                                      <p:tavLst>
                                        <p:tav tm="0" fmla="#ppt_y-sin(pi*$)/81">
                                          <p:val>
                                            <p:fltVal val="0"/>
                                          </p:val>
                                        </p:tav>
                                        <p:tav tm="100000">
                                          <p:val>
                                            <p:fltVal val="1"/>
                                          </p:val>
                                        </p:tav>
                                      </p:tavLst>
                                    </p:anim>
                                    <p:animScale>
                                      <p:cBhvr>
                                        <p:cTn id="60" dur="26">
                                          <p:stCondLst>
                                            <p:cond delay="650"/>
                                          </p:stCondLst>
                                        </p:cTn>
                                        <p:tgtEl>
                                          <p:spTgt spid="9">
                                            <p:txEl>
                                              <p:pRg st="8" end="8"/>
                                            </p:txEl>
                                          </p:spTgt>
                                        </p:tgtEl>
                                      </p:cBhvr>
                                      <p:to x="100000" y="60000"/>
                                    </p:animScale>
                                    <p:animScale>
                                      <p:cBhvr>
                                        <p:cTn id="61" dur="166" decel="50000">
                                          <p:stCondLst>
                                            <p:cond delay="676"/>
                                          </p:stCondLst>
                                        </p:cTn>
                                        <p:tgtEl>
                                          <p:spTgt spid="9">
                                            <p:txEl>
                                              <p:pRg st="8" end="8"/>
                                            </p:txEl>
                                          </p:spTgt>
                                        </p:tgtEl>
                                      </p:cBhvr>
                                      <p:to x="100000" y="100000"/>
                                    </p:animScale>
                                    <p:animScale>
                                      <p:cBhvr>
                                        <p:cTn id="62" dur="26">
                                          <p:stCondLst>
                                            <p:cond delay="1312"/>
                                          </p:stCondLst>
                                        </p:cTn>
                                        <p:tgtEl>
                                          <p:spTgt spid="9">
                                            <p:txEl>
                                              <p:pRg st="8" end="8"/>
                                            </p:txEl>
                                          </p:spTgt>
                                        </p:tgtEl>
                                      </p:cBhvr>
                                      <p:to x="100000" y="80000"/>
                                    </p:animScale>
                                    <p:animScale>
                                      <p:cBhvr>
                                        <p:cTn id="63" dur="166" decel="50000">
                                          <p:stCondLst>
                                            <p:cond delay="1338"/>
                                          </p:stCondLst>
                                        </p:cTn>
                                        <p:tgtEl>
                                          <p:spTgt spid="9">
                                            <p:txEl>
                                              <p:pRg st="8" end="8"/>
                                            </p:txEl>
                                          </p:spTgt>
                                        </p:tgtEl>
                                      </p:cBhvr>
                                      <p:to x="100000" y="100000"/>
                                    </p:animScale>
                                    <p:animScale>
                                      <p:cBhvr>
                                        <p:cTn id="64" dur="26">
                                          <p:stCondLst>
                                            <p:cond delay="1642"/>
                                          </p:stCondLst>
                                        </p:cTn>
                                        <p:tgtEl>
                                          <p:spTgt spid="9">
                                            <p:txEl>
                                              <p:pRg st="8" end="8"/>
                                            </p:txEl>
                                          </p:spTgt>
                                        </p:tgtEl>
                                      </p:cBhvr>
                                      <p:to x="100000" y="90000"/>
                                    </p:animScale>
                                    <p:animScale>
                                      <p:cBhvr>
                                        <p:cTn id="65" dur="166" decel="50000">
                                          <p:stCondLst>
                                            <p:cond delay="1668"/>
                                          </p:stCondLst>
                                        </p:cTn>
                                        <p:tgtEl>
                                          <p:spTgt spid="9">
                                            <p:txEl>
                                              <p:pRg st="8" end="8"/>
                                            </p:txEl>
                                          </p:spTgt>
                                        </p:tgtEl>
                                      </p:cBhvr>
                                      <p:to x="100000" y="100000"/>
                                    </p:animScale>
                                    <p:animScale>
                                      <p:cBhvr>
                                        <p:cTn id="66" dur="26">
                                          <p:stCondLst>
                                            <p:cond delay="1808"/>
                                          </p:stCondLst>
                                        </p:cTn>
                                        <p:tgtEl>
                                          <p:spTgt spid="9">
                                            <p:txEl>
                                              <p:pRg st="8" end="8"/>
                                            </p:txEl>
                                          </p:spTgt>
                                        </p:tgtEl>
                                      </p:cBhvr>
                                      <p:to x="100000" y="95000"/>
                                    </p:animScale>
                                    <p:animScale>
                                      <p:cBhvr>
                                        <p:cTn id="67" dur="166" decel="50000">
                                          <p:stCondLst>
                                            <p:cond delay="1834"/>
                                          </p:stCondLst>
                                        </p:cTn>
                                        <p:tgtEl>
                                          <p:spTgt spid="9">
                                            <p:txEl>
                                              <p:pRg st="8" end="8"/>
                                            </p:txEl>
                                          </p:spTgt>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9">
                                            <p:txEl>
                                              <p:pRg st="4" end="4"/>
                                            </p:txEl>
                                          </p:spTgt>
                                        </p:tgtEl>
                                        <p:attrNameLst>
                                          <p:attrName>style.visibility</p:attrName>
                                        </p:attrNameLst>
                                      </p:cBhvr>
                                      <p:to>
                                        <p:strVal val="visible"/>
                                      </p:to>
                                    </p:set>
                                    <p:animEffect transition="in" filter="wipe(right)">
                                      <p:cBhvr>
                                        <p:cTn id="72" dur="1500"/>
                                        <p:tgtEl>
                                          <p:spTgt spid="9">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
                                            <p:txEl>
                                              <p:pRg st="5" end="5"/>
                                            </p:txEl>
                                          </p:spTgt>
                                        </p:tgtEl>
                                        <p:attrNameLst>
                                          <p:attrName>style.visibility</p:attrName>
                                        </p:attrNameLst>
                                      </p:cBhvr>
                                      <p:to>
                                        <p:strVal val="visible"/>
                                      </p:to>
                                    </p:set>
                                    <p:animEffect transition="in" filter="fade">
                                      <p:cBhvr>
                                        <p:cTn id="77" dur="500"/>
                                        <p:tgtEl>
                                          <p:spTgt spid="9">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9">
                                            <p:txEl>
                                              <p:pRg st="6" end="6"/>
                                            </p:txEl>
                                          </p:spTgt>
                                        </p:tgtEl>
                                        <p:attrNameLst>
                                          <p:attrName>style.visibility</p:attrName>
                                        </p:attrNameLst>
                                      </p:cBhvr>
                                      <p:to>
                                        <p:strVal val="visible"/>
                                      </p:to>
                                    </p:set>
                                    <p:animEffect transition="in" filter="wipe(right)">
                                      <p:cBhvr>
                                        <p:cTn id="82" dur="1500"/>
                                        <p:tgtEl>
                                          <p:spTgt spid="9">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
                                            <p:txEl>
                                              <p:pRg st="9" end="9"/>
                                            </p:txEl>
                                          </p:spTgt>
                                        </p:tgtEl>
                                        <p:attrNameLst>
                                          <p:attrName>style.visibility</p:attrName>
                                        </p:attrNameLst>
                                      </p:cBhvr>
                                      <p:to>
                                        <p:strVal val="visible"/>
                                      </p:to>
                                    </p:set>
                                    <p:animEffect transition="in" filter="fade">
                                      <p:cBhvr>
                                        <p:cTn id="87" dur="500"/>
                                        <p:tgtEl>
                                          <p:spTgt spid="9">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9">
                                            <p:txEl>
                                              <p:pRg st="10" end="10"/>
                                            </p:txEl>
                                          </p:spTgt>
                                        </p:tgtEl>
                                        <p:attrNameLst>
                                          <p:attrName>style.visibility</p:attrName>
                                        </p:attrNameLst>
                                      </p:cBhvr>
                                      <p:to>
                                        <p:strVal val="visible"/>
                                      </p:to>
                                    </p:set>
                                    <p:animEffect transition="in" filter="fade">
                                      <p:cBhvr>
                                        <p:cTn id="92"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A4C3FD2-4554-489B-BA0F-FDB4E7D148ED}"/>
              </a:ext>
            </a:extLst>
          </p:cNvPr>
          <p:cNvSpPr txBox="1"/>
          <p:nvPr/>
        </p:nvSpPr>
        <p:spPr>
          <a:xfrm>
            <a:off x="3" y="6304005"/>
            <a:ext cx="1175657" cy="554126"/>
          </a:xfrm>
          <a:prstGeom prst="rect">
            <a:avLst/>
          </a:prstGeom>
          <a:noFill/>
        </p:spPr>
        <p:txBody>
          <a:bodyPr wrap="square" rtlCol="1">
            <a:spAutoFit/>
          </a:bodyPr>
          <a:lstStyle/>
          <a:p>
            <a:pPr algn="ct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25</a:t>
            </a:r>
          </a:p>
        </p:txBody>
      </p:sp>
      <p:pic>
        <p:nvPicPr>
          <p:cNvPr id="12" name="صورة 11">
            <a:extLst>
              <a:ext uri="{FF2B5EF4-FFF2-40B4-BE49-F238E27FC236}">
                <a16:creationId xmlns:a16="http://schemas.microsoft.com/office/drawing/2014/main" id="{6053763A-B595-4E16-B3A2-006EB7F9C0DF}"/>
              </a:ext>
            </a:extLst>
          </p:cNvPr>
          <p:cNvPicPr>
            <a:picLocks noChangeAspect="1"/>
          </p:cNvPicPr>
          <p:nvPr/>
        </p:nvPicPr>
        <p:blipFill rotWithShape="1">
          <a:blip r:embed="rId2">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pic>
        <p:nvPicPr>
          <p:cNvPr id="7" name="صورة 6">
            <a:extLst>
              <a:ext uri="{FF2B5EF4-FFF2-40B4-BE49-F238E27FC236}">
                <a16:creationId xmlns:a16="http://schemas.microsoft.com/office/drawing/2014/main" id="{2F9AB90E-BD15-47CF-88AD-B217970B792A}"/>
              </a:ext>
            </a:extLst>
          </p:cNvPr>
          <p:cNvPicPr>
            <a:picLocks noChangeAspect="1"/>
          </p:cNvPicPr>
          <p:nvPr/>
        </p:nvPicPr>
        <p:blipFill rotWithShape="1">
          <a:blip r:embed="rId3">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pic>
        <p:nvPicPr>
          <p:cNvPr id="6" name="صورة 5">
            <a:extLst>
              <a:ext uri="{FF2B5EF4-FFF2-40B4-BE49-F238E27FC236}">
                <a16:creationId xmlns:a16="http://schemas.microsoft.com/office/drawing/2014/main" id="{BE912FCB-9A21-4C1F-86DA-8DBC3AF1C2CA}"/>
              </a:ext>
            </a:extLst>
          </p:cNvPr>
          <p:cNvPicPr>
            <a:picLocks noChangeAspect="1"/>
          </p:cNvPicPr>
          <p:nvPr/>
        </p:nvPicPr>
        <p:blipFill rotWithShape="1">
          <a:blip r:embed="rId4">
            <a:extLst>
              <a:ext uri="{28A0092B-C50C-407E-A947-70E740481C1C}">
                <a14:useLocalDpi xmlns:a14="http://schemas.microsoft.com/office/drawing/2010/main" val="0"/>
              </a:ext>
            </a:extLst>
          </a:blip>
          <a:srcRect l="3803" t="63662" r="52042" b="15681"/>
          <a:stretch/>
        </p:blipFill>
        <p:spPr>
          <a:xfrm>
            <a:off x="71286" y="312933"/>
            <a:ext cx="817388" cy="215102"/>
          </a:xfrm>
          <a:prstGeom prst="rect">
            <a:avLst/>
          </a:prstGeom>
        </p:spPr>
      </p:pic>
      <p:sp>
        <p:nvSpPr>
          <p:cNvPr id="9" name="مربع نص 8">
            <a:extLst>
              <a:ext uri="{FF2B5EF4-FFF2-40B4-BE49-F238E27FC236}">
                <a16:creationId xmlns:a16="http://schemas.microsoft.com/office/drawing/2014/main" id="{F024D1F6-D7A5-4F15-8FBD-2391DB7136F0}"/>
              </a:ext>
            </a:extLst>
          </p:cNvPr>
          <p:cNvSpPr txBox="1"/>
          <p:nvPr/>
        </p:nvSpPr>
        <p:spPr>
          <a:xfrm>
            <a:off x="5377842" y="250972"/>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منجزات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شكل بيضاوي 9">
            <a:extLst>
              <a:ext uri="{FF2B5EF4-FFF2-40B4-BE49-F238E27FC236}">
                <a16:creationId xmlns:a16="http://schemas.microsoft.com/office/drawing/2014/main" id="{5DF46367-1838-45C2-B655-86883755658C}"/>
              </a:ext>
            </a:extLst>
          </p:cNvPr>
          <p:cNvSpPr/>
          <p:nvPr/>
        </p:nvSpPr>
        <p:spPr bwMode="auto">
          <a:xfrm>
            <a:off x="11092226" y="250972"/>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1" name="مربع نص 10">
            <a:extLst>
              <a:ext uri="{FF2B5EF4-FFF2-40B4-BE49-F238E27FC236}">
                <a16:creationId xmlns:a16="http://schemas.microsoft.com/office/drawing/2014/main" id="{99412C4B-4D07-40E1-BA30-17461A86B2B2}"/>
              </a:ext>
            </a:extLst>
          </p:cNvPr>
          <p:cNvSpPr txBox="1"/>
          <p:nvPr/>
        </p:nvSpPr>
        <p:spPr>
          <a:xfrm>
            <a:off x="1565442" y="882372"/>
            <a:ext cx="10626558" cy="6095643"/>
          </a:xfrm>
          <a:prstGeom prst="rect">
            <a:avLst/>
          </a:prstGeom>
          <a:noFill/>
        </p:spPr>
        <p:txBody>
          <a:bodyPr wrap="square" rtlCol="1">
            <a:spAutoFit/>
          </a:bodyPr>
          <a:lstStyle/>
          <a:p>
            <a:pPr algn="r" rtl="1"/>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ج- الوزارة:</a:t>
            </a: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تعني المعاونة في تحمل أعباء الحكم.</a:t>
            </a:r>
          </a:p>
          <a:p>
            <a:pPr algn="r" rtl="1"/>
            <a:endPar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اتخذ الخلفاء </a:t>
            </a:r>
            <a:r>
              <a:rPr lang="ar-SA" sz="3001" b="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الأمويون</a:t>
            </a:r>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من يستشيرونه في سياسة دولتهم؛ </a:t>
            </a:r>
          </a:p>
          <a:p>
            <a:pPr algn="r" rtl="1"/>
            <a:r>
              <a:rPr lang="ar-SA" sz="3001" b="1" dirty="0" err="1">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ليتحملون</a:t>
            </a:r>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بعض الأعباء العامة ولَمْ يلقبوا بلقب وزراء.</a:t>
            </a:r>
          </a:p>
          <a:p>
            <a:pPr algn="r" rtl="1"/>
            <a:endPar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أما في عهد الدولة </a:t>
            </a:r>
            <a:r>
              <a:rPr lang="ar-SA" sz="3001"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العباسية</a:t>
            </a:r>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فقد اتخذ العباسيون وزراء لهم؛ ليشدوا أزرهم ويساندونهم في استقرار الحكم، وأول وزراء بني العباس أبو سلمة الخلال.</a:t>
            </a:r>
          </a:p>
          <a:p>
            <a:pPr algn="r" rtl="1"/>
            <a:endPar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وقد انقسمت الوزارة في نظام الحكم في عصر الدولة </a:t>
            </a:r>
            <a:r>
              <a:rPr lang="ar-SA" sz="3001"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العباسية</a:t>
            </a:r>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إلى قسمين:</a:t>
            </a:r>
          </a:p>
          <a:p>
            <a:pPr algn="r" rtl="1"/>
            <a:endPar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64" indent="-514364" algn="r" rtl="1">
              <a:buAutoNum type="arabic1Minus"/>
            </a:pPr>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وزارة تفويض: وهو أن يفوض الخليفة الوزير بتصريف معظم شؤون الدولة.</a:t>
            </a:r>
          </a:p>
          <a:p>
            <a:pPr marL="514364" indent="-514364" algn="r" rtl="1">
              <a:buAutoNum type="arabic1Minus"/>
            </a:pPr>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وزارة تنفيذ: وهو أن ينفذ الوزير أوامر الخليفة فقط.</a:t>
            </a:r>
          </a:p>
        </p:txBody>
      </p:sp>
      <p:grpSp>
        <p:nvGrpSpPr>
          <p:cNvPr id="2" name="مجموعة 1">
            <a:extLst>
              <a:ext uri="{FF2B5EF4-FFF2-40B4-BE49-F238E27FC236}">
                <a16:creationId xmlns:a16="http://schemas.microsoft.com/office/drawing/2014/main" id="{BE34DE0B-157D-4BEB-ABC2-13F500576A1A}"/>
              </a:ext>
            </a:extLst>
          </p:cNvPr>
          <p:cNvGrpSpPr/>
          <p:nvPr/>
        </p:nvGrpSpPr>
        <p:grpSpPr>
          <a:xfrm>
            <a:off x="2386140" y="1322005"/>
            <a:ext cx="2504255" cy="2400657"/>
            <a:chOff x="5014860" y="459121"/>
            <a:chExt cx="2504255" cy="2400657"/>
          </a:xfrm>
        </p:grpSpPr>
        <p:sp>
          <p:nvSpPr>
            <p:cNvPr id="13" name="مربع نص 12">
              <a:extLst>
                <a:ext uri="{FF2B5EF4-FFF2-40B4-BE49-F238E27FC236}">
                  <a16:creationId xmlns:a16="http://schemas.microsoft.com/office/drawing/2014/main" id="{EA520C3C-00C7-4AF7-AE00-4410B483A46F}"/>
                </a:ext>
              </a:extLst>
            </p:cNvPr>
            <p:cNvSpPr txBox="1"/>
            <p:nvPr/>
          </p:nvSpPr>
          <p:spPr>
            <a:xfrm>
              <a:off x="6096000" y="1112875"/>
              <a:ext cx="1423115" cy="1015663"/>
            </a:xfrm>
            <a:prstGeom prst="rect">
              <a:avLst/>
            </a:prstGeom>
            <a:noFill/>
          </p:spPr>
          <p:txBody>
            <a:bodyPr wrap="square" rtlCol="1">
              <a:spAutoFit/>
            </a:bodyPr>
            <a:lstStyle/>
            <a:p>
              <a:pPr algn="r" rtl="1"/>
              <a:r>
                <a:rPr lang="ar-SA" sz="6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لماذا</a:t>
              </a:r>
            </a:p>
          </p:txBody>
        </p:sp>
        <p:sp>
          <p:nvSpPr>
            <p:cNvPr id="14" name="مربع نص 13">
              <a:extLst>
                <a:ext uri="{FF2B5EF4-FFF2-40B4-BE49-F238E27FC236}">
                  <a16:creationId xmlns:a16="http://schemas.microsoft.com/office/drawing/2014/main" id="{E009256C-66C9-4068-85C6-39BBB7C93EF8}"/>
                </a:ext>
              </a:extLst>
            </p:cNvPr>
            <p:cNvSpPr txBox="1"/>
            <p:nvPr/>
          </p:nvSpPr>
          <p:spPr>
            <a:xfrm>
              <a:off x="5014860" y="459121"/>
              <a:ext cx="1423115" cy="2400657"/>
            </a:xfrm>
            <a:prstGeom prst="rect">
              <a:avLst/>
            </a:prstGeom>
            <a:noFill/>
          </p:spPr>
          <p:txBody>
            <a:bodyPr wrap="square" rtlCol="1">
              <a:spAutoFit/>
            </a:bodyPr>
            <a:lstStyle/>
            <a:p>
              <a:pPr algn="r" rtl="1"/>
              <a:r>
                <a:rPr lang="ar-SA" sz="15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grpSp>
      <p:sp>
        <p:nvSpPr>
          <p:cNvPr id="15" name="مربع نص 14">
            <a:extLst>
              <a:ext uri="{FF2B5EF4-FFF2-40B4-BE49-F238E27FC236}">
                <a16:creationId xmlns:a16="http://schemas.microsoft.com/office/drawing/2014/main" id="{B34D307F-AD00-4F35-A157-ED0045F90978}"/>
              </a:ext>
            </a:extLst>
          </p:cNvPr>
          <p:cNvSpPr txBox="1"/>
          <p:nvPr/>
        </p:nvSpPr>
        <p:spPr>
          <a:xfrm>
            <a:off x="5491015" y="849165"/>
            <a:ext cx="3170778" cy="477054"/>
          </a:xfrm>
          <a:prstGeom prst="rect">
            <a:avLst/>
          </a:prstGeom>
          <a:noFill/>
        </p:spPr>
        <p:txBody>
          <a:bodyPr wrap="square" rtlCol="1">
            <a:spAutoFit/>
          </a:bodyPr>
          <a:lstStyle/>
          <a:p>
            <a:pPr algn="r" rtl="1"/>
            <a:r>
              <a:rPr lang="ar-SA" sz="2500" b="1" dirty="0">
                <a:solidFill>
                  <a:srgbClr val="03508F"/>
                </a:solidFill>
                <a:effectLst>
                  <a:outerShdw blurRad="38100" dist="38100" dir="2700000" algn="tl">
                    <a:srgbClr val="000000">
                      <a:alpha val="43137"/>
                    </a:srgbClr>
                  </a:outerShdw>
                </a:effectLst>
                <a:cs typeface="Arial" panose="020B0604020202020204" pitchFamily="34" charset="0"/>
              </a:rPr>
              <a:t>النظام السياسي:</a:t>
            </a:r>
            <a:endPar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شكل بيضاوي 15">
            <a:extLst>
              <a:ext uri="{FF2B5EF4-FFF2-40B4-BE49-F238E27FC236}">
                <a16:creationId xmlns:a16="http://schemas.microsoft.com/office/drawing/2014/main" id="{9419E991-4C6F-4F3C-B99D-04054576BE26}"/>
              </a:ext>
            </a:extLst>
          </p:cNvPr>
          <p:cNvSpPr/>
          <p:nvPr/>
        </p:nvSpPr>
        <p:spPr bwMode="auto">
          <a:xfrm>
            <a:off x="8661793" y="871692"/>
            <a:ext cx="432000" cy="432000"/>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96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80">
                                          <p:stCondLst>
                                            <p:cond delay="0"/>
                                          </p:stCondLst>
                                        </p:cTn>
                                        <p:tgtEl>
                                          <p:spTgt spid="11">
                                            <p:txEl>
                                              <p:pRg st="0" end="0"/>
                                            </p:txEl>
                                          </p:spTgt>
                                        </p:tgtEl>
                                      </p:cBhvr>
                                    </p:animEffect>
                                    <p:anim calcmode="lin" valueType="num">
                                      <p:cBhvr>
                                        <p:cTn id="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xEl>
                                              <p:pRg st="0" end="0"/>
                                            </p:txEl>
                                          </p:spTgt>
                                        </p:tgtEl>
                                      </p:cBhvr>
                                      <p:to x="100000" y="60000"/>
                                    </p:animScale>
                                    <p:animScale>
                                      <p:cBhvr>
                                        <p:cTn id="14" dur="166" decel="50000">
                                          <p:stCondLst>
                                            <p:cond delay="676"/>
                                          </p:stCondLst>
                                        </p:cTn>
                                        <p:tgtEl>
                                          <p:spTgt spid="11">
                                            <p:txEl>
                                              <p:pRg st="0" end="0"/>
                                            </p:txEl>
                                          </p:spTgt>
                                        </p:tgtEl>
                                      </p:cBhvr>
                                      <p:to x="100000" y="100000"/>
                                    </p:animScale>
                                    <p:animScale>
                                      <p:cBhvr>
                                        <p:cTn id="15" dur="26">
                                          <p:stCondLst>
                                            <p:cond delay="1312"/>
                                          </p:stCondLst>
                                        </p:cTn>
                                        <p:tgtEl>
                                          <p:spTgt spid="11">
                                            <p:txEl>
                                              <p:pRg st="0" end="0"/>
                                            </p:txEl>
                                          </p:spTgt>
                                        </p:tgtEl>
                                      </p:cBhvr>
                                      <p:to x="100000" y="80000"/>
                                    </p:animScale>
                                    <p:animScale>
                                      <p:cBhvr>
                                        <p:cTn id="16" dur="166" decel="50000">
                                          <p:stCondLst>
                                            <p:cond delay="1338"/>
                                          </p:stCondLst>
                                        </p:cTn>
                                        <p:tgtEl>
                                          <p:spTgt spid="11">
                                            <p:txEl>
                                              <p:pRg st="0" end="0"/>
                                            </p:txEl>
                                          </p:spTgt>
                                        </p:tgtEl>
                                      </p:cBhvr>
                                      <p:to x="100000" y="100000"/>
                                    </p:animScale>
                                    <p:animScale>
                                      <p:cBhvr>
                                        <p:cTn id="17" dur="26">
                                          <p:stCondLst>
                                            <p:cond delay="1642"/>
                                          </p:stCondLst>
                                        </p:cTn>
                                        <p:tgtEl>
                                          <p:spTgt spid="11">
                                            <p:txEl>
                                              <p:pRg st="0" end="0"/>
                                            </p:txEl>
                                          </p:spTgt>
                                        </p:tgtEl>
                                      </p:cBhvr>
                                      <p:to x="100000" y="90000"/>
                                    </p:animScale>
                                    <p:animScale>
                                      <p:cBhvr>
                                        <p:cTn id="18" dur="166" decel="50000">
                                          <p:stCondLst>
                                            <p:cond delay="1668"/>
                                          </p:stCondLst>
                                        </p:cTn>
                                        <p:tgtEl>
                                          <p:spTgt spid="11">
                                            <p:txEl>
                                              <p:pRg st="0" end="0"/>
                                            </p:txEl>
                                          </p:spTgt>
                                        </p:tgtEl>
                                      </p:cBhvr>
                                      <p:to x="100000" y="100000"/>
                                    </p:animScale>
                                    <p:animScale>
                                      <p:cBhvr>
                                        <p:cTn id="19" dur="26">
                                          <p:stCondLst>
                                            <p:cond delay="1808"/>
                                          </p:stCondLst>
                                        </p:cTn>
                                        <p:tgtEl>
                                          <p:spTgt spid="11">
                                            <p:txEl>
                                              <p:pRg st="0" end="0"/>
                                            </p:txEl>
                                          </p:spTgt>
                                        </p:tgtEl>
                                      </p:cBhvr>
                                      <p:to x="100000" y="95000"/>
                                    </p:animScale>
                                    <p:animScale>
                                      <p:cBhvr>
                                        <p:cTn id="20" dur="166" decel="50000">
                                          <p:stCondLst>
                                            <p:cond delay="1834"/>
                                          </p:stCondLst>
                                        </p:cTn>
                                        <p:tgtEl>
                                          <p:spTgt spid="1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wipe(right)">
                                      <p:cBhvr>
                                        <p:cTn id="30" dur="1500"/>
                                        <p:tgtEl>
                                          <p:spTgt spid="1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900" decel="100000" fill="hold"/>
                                        <p:tgtEl>
                                          <p:spTgt spid="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fade">
                                      <p:cBhvr>
                                        <p:cTn id="43" dur="1000"/>
                                        <p:tgtEl>
                                          <p:spTgt spid="11">
                                            <p:txEl>
                                              <p:pRg st="4" end="4"/>
                                            </p:txEl>
                                          </p:spTgt>
                                        </p:tgtEl>
                                      </p:cBhvr>
                                    </p:animEffect>
                                    <p:anim calcmode="lin" valueType="num">
                                      <p:cBhvr>
                                        <p:cTn id="44"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1">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11">
                                            <p:txEl>
                                              <p:pRg st="6" end="6"/>
                                            </p:txEl>
                                          </p:spTgt>
                                        </p:tgtEl>
                                        <p:attrNameLst>
                                          <p:attrName>style.visibility</p:attrName>
                                        </p:attrNameLst>
                                      </p:cBhvr>
                                      <p:to>
                                        <p:strVal val="visible"/>
                                      </p:to>
                                    </p:set>
                                    <p:animEffect transition="in" filter="wipe(right)">
                                      <p:cBhvr>
                                        <p:cTn id="51" dur="1500"/>
                                        <p:tgtEl>
                                          <p:spTgt spid="11">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11">
                                            <p:txEl>
                                              <p:pRg st="8" end="8"/>
                                            </p:txEl>
                                          </p:spTgt>
                                        </p:tgtEl>
                                        <p:attrNameLst>
                                          <p:attrName>style.visibility</p:attrName>
                                        </p:attrNameLst>
                                      </p:cBhvr>
                                      <p:to>
                                        <p:strVal val="visible"/>
                                      </p:to>
                                    </p:set>
                                    <p:animEffect transition="in" filter="wipe(right)">
                                      <p:cBhvr>
                                        <p:cTn id="56" dur="1500"/>
                                        <p:tgtEl>
                                          <p:spTgt spid="11">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1">
                                            <p:txEl>
                                              <p:pRg st="10" end="10"/>
                                            </p:txEl>
                                          </p:spTgt>
                                        </p:tgtEl>
                                        <p:attrNameLst>
                                          <p:attrName>style.visibility</p:attrName>
                                        </p:attrNameLst>
                                      </p:cBhvr>
                                      <p:to>
                                        <p:strVal val="visible"/>
                                      </p:to>
                                    </p:set>
                                    <p:animEffect transition="in" filter="wipe(down)">
                                      <p:cBhvr>
                                        <p:cTn id="61" dur="580">
                                          <p:stCondLst>
                                            <p:cond delay="0"/>
                                          </p:stCondLst>
                                        </p:cTn>
                                        <p:tgtEl>
                                          <p:spTgt spid="11">
                                            <p:txEl>
                                              <p:pRg st="10" end="10"/>
                                            </p:txEl>
                                          </p:spTgt>
                                        </p:tgtEl>
                                      </p:cBhvr>
                                    </p:animEffect>
                                    <p:anim calcmode="lin" valueType="num">
                                      <p:cBhvr>
                                        <p:cTn id="62" dur="1822" tmFilter="0,0; 0.14,0.36; 0.43,0.73; 0.71,0.91; 1.0,1.0">
                                          <p:stCondLst>
                                            <p:cond delay="0"/>
                                          </p:stCondLst>
                                        </p:cTn>
                                        <p:tgtEl>
                                          <p:spTgt spid="11">
                                            <p:txEl>
                                              <p:pRg st="10" end="1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xEl>
                                              <p:pRg st="10" end="1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xEl>
                                              <p:pRg st="10" end="1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xEl>
                                              <p:pRg st="10" end="1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xEl>
                                              <p:pRg st="10" end="1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xEl>
                                              <p:pRg st="10" end="10"/>
                                            </p:txEl>
                                          </p:spTgt>
                                        </p:tgtEl>
                                      </p:cBhvr>
                                      <p:to x="100000" y="60000"/>
                                    </p:animScale>
                                    <p:animScale>
                                      <p:cBhvr>
                                        <p:cTn id="68" dur="166" decel="50000">
                                          <p:stCondLst>
                                            <p:cond delay="676"/>
                                          </p:stCondLst>
                                        </p:cTn>
                                        <p:tgtEl>
                                          <p:spTgt spid="11">
                                            <p:txEl>
                                              <p:pRg st="10" end="10"/>
                                            </p:txEl>
                                          </p:spTgt>
                                        </p:tgtEl>
                                      </p:cBhvr>
                                      <p:to x="100000" y="100000"/>
                                    </p:animScale>
                                    <p:animScale>
                                      <p:cBhvr>
                                        <p:cTn id="69" dur="26">
                                          <p:stCondLst>
                                            <p:cond delay="1312"/>
                                          </p:stCondLst>
                                        </p:cTn>
                                        <p:tgtEl>
                                          <p:spTgt spid="11">
                                            <p:txEl>
                                              <p:pRg st="10" end="10"/>
                                            </p:txEl>
                                          </p:spTgt>
                                        </p:tgtEl>
                                      </p:cBhvr>
                                      <p:to x="100000" y="80000"/>
                                    </p:animScale>
                                    <p:animScale>
                                      <p:cBhvr>
                                        <p:cTn id="70" dur="166" decel="50000">
                                          <p:stCondLst>
                                            <p:cond delay="1338"/>
                                          </p:stCondLst>
                                        </p:cTn>
                                        <p:tgtEl>
                                          <p:spTgt spid="11">
                                            <p:txEl>
                                              <p:pRg st="10" end="10"/>
                                            </p:txEl>
                                          </p:spTgt>
                                        </p:tgtEl>
                                      </p:cBhvr>
                                      <p:to x="100000" y="100000"/>
                                    </p:animScale>
                                    <p:animScale>
                                      <p:cBhvr>
                                        <p:cTn id="71" dur="26">
                                          <p:stCondLst>
                                            <p:cond delay="1642"/>
                                          </p:stCondLst>
                                        </p:cTn>
                                        <p:tgtEl>
                                          <p:spTgt spid="11">
                                            <p:txEl>
                                              <p:pRg st="10" end="10"/>
                                            </p:txEl>
                                          </p:spTgt>
                                        </p:tgtEl>
                                      </p:cBhvr>
                                      <p:to x="100000" y="90000"/>
                                    </p:animScale>
                                    <p:animScale>
                                      <p:cBhvr>
                                        <p:cTn id="72" dur="166" decel="50000">
                                          <p:stCondLst>
                                            <p:cond delay="1668"/>
                                          </p:stCondLst>
                                        </p:cTn>
                                        <p:tgtEl>
                                          <p:spTgt spid="11">
                                            <p:txEl>
                                              <p:pRg st="10" end="10"/>
                                            </p:txEl>
                                          </p:spTgt>
                                        </p:tgtEl>
                                      </p:cBhvr>
                                      <p:to x="100000" y="100000"/>
                                    </p:animScale>
                                    <p:animScale>
                                      <p:cBhvr>
                                        <p:cTn id="73" dur="26">
                                          <p:stCondLst>
                                            <p:cond delay="1808"/>
                                          </p:stCondLst>
                                        </p:cTn>
                                        <p:tgtEl>
                                          <p:spTgt spid="11">
                                            <p:txEl>
                                              <p:pRg st="10" end="10"/>
                                            </p:txEl>
                                          </p:spTgt>
                                        </p:tgtEl>
                                      </p:cBhvr>
                                      <p:to x="100000" y="95000"/>
                                    </p:animScale>
                                    <p:animScale>
                                      <p:cBhvr>
                                        <p:cTn id="74" dur="166" decel="50000">
                                          <p:stCondLst>
                                            <p:cond delay="1834"/>
                                          </p:stCondLst>
                                        </p:cTn>
                                        <p:tgtEl>
                                          <p:spTgt spid="11">
                                            <p:txEl>
                                              <p:pRg st="10" end="10"/>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1">
                                            <p:txEl>
                                              <p:pRg st="11" end="11"/>
                                            </p:txEl>
                                          </p:spTgt>
                                        </p:tgtEl>
                                        <p:attrNameLst>
                                          <p:attrName>style.visibility</p:attrName>
                                        </p:attrNameLst>
                                      </p:cBhvr>
                                      <p:to>
                                        <p:strVal val="visible"/>
                                      </p:to>
                                    </p:set>
                                    <p:animEffect transition="in" filter="wipe(down)">
                                      <p:cBhvr>
                                        <p:cTn id="79" dur="580">
                                          <p:stCondLst>
                                            <p:cond delay="0"/>
                                          </p:stCondLst>
                                        </p:cTn>
                                        <p:tgtEl>
                                          <p:spTgt spid="11">
                                            <p:txEl>
                                              <p:pRg st="11" end="11"/>
                                            </p:txEl>
                                          </p:spTgt>
                                        </p:tgtEl>
                                      </p:cBhvr>
                                    </p:animEffect>
                                    <p:anim calcmode="lin" valueType="num">
                                      <p:cBhvr>
                                        <p:cTn id="80" dur="1822" tmFilter="0,0; 0.14,0.36; 0.43,0.73; 0.71,0.91; 1.0,1.0">
                                          <p:stCondLst>
                                            <p:cond delay="0"/>
                                          </p:stCondLst>
                                        </p:cTn>
                                        <p:tgtEl>
                                          <p:spTgt spid="11">
                                            <p:txEl>
                                              <p:pRg st="11" end="11"/>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1">
                                            <p:txEl>
                                              <p:pRg st="11" end="11"/>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1">
                                            <p:txEl>
                                              <p:pRg st="11" end="11"/>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1">
                                            <p:txEl>
                                              <p:pRg st="11" end="11"/>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1">
                                            <p:txEl>
                                              <p:pRg st="11" end="11"/>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1">
                                            <p:txEl>
                                              <p:pRg st="11" end="11"/>
                                            </p:txEl>
                                          </p:spTgt>
                                        </p:tgtEl>
                                      </p:cBhvr>
                                      <p:to x="100000" y="60000"/>
                                    </p:animScale>
                                    <p:animScale>
                                      <p:cBhvr>
                                        <p:cTn id="86" dur="166" decel="50000">
                                          <p:stCondLst>
                                            <p:cond delay="676"/>
                                          </p:stCondLst>
                                        </p:cTn>
                                        <p:tgtEl>
                                          <p:spTgt spid="11">
                                            <p:txEl>
                                              <p:pRg st="11" end="11"/>
                                            </p:txEl>
                                          </p:spTgt>
                                        </p:tgtEl>
                                      </p:cBhvr>
                                      <p:to x="100000" y="100000"/>
                                    </p:animScale>
                                    <p:animScale>
                                      <p:cBhvr>
                                        <p:cTn id="87" dur="26">
                                          <p:stCondLst>
                                            <p:cond delay="1312"/>
                                          </p:stCondLst>
                                        </p:cTn>
                                        <p:tgtEl>
                                          <p:spTgt spid="11">
                                            <p:txEl>
                                              <p:pRg st="11" end="11"/>
                                            </p:txEl>
                                          </p:spTgt>
                                        </p:tgtEl>
                                      </p:cBhvr>
                                      <p:to x="100000" y="80000"/>
                                    </p:animScale>
                                    <p:animScale>
                                      <p:cBhvr>
                                        <p:cTn id="88" dur="166" decel="50000">
                                          <p:stCondLst>
                                            <p:cond delay="1338"/>
                                          </p:stCondLst>
                                        </p:cTn>
                                        <p:tgtEl>
                                          <p:spTgt spid="11">
                                            <p:txEl>
                                              <p:pRg st="11" end="11"/>
                                            </p:txEl>
                                          </p:spTgt>
                                        </p:tgtEl>
                                      </p:cBhvr>
                                      <p:to x="100000" y="100000"/>
                                    </p:animScale>
                                    <p:animScale>
                                      <p:cBhvr>
                                        <p:cTn id="89" dur="26">
                                          <p:stCondLst>
                                            <p:cond delay="1642"/>
                                          </p:stCondLst>
                                        </p:cTn>
                                        <p:tgtEl>
                                          <p:spTgt spid="11">
                                            <p:txEl>
                                              <p:pRg st="11" end="11"/>
                                            </p:txEl>
                                          </p:spTgt>
                                        </p:tgtEl>
                                      </p:cBhvr>
                                      <p:to x="100000" y="90000"/>
                                    </p:animScale>
                                    <p:animScale>
                                      <p:cBhvr>
                                        <p:cTn id="90" dur="166" decel="50000">
                                          <p:stCondLst>
                                            <p:cond delay="1668"/>
                                          </p:stCondLst>
                                        </p:cTn>
                                        <p:tgtEl>
                                          <p:spTgt spid="11">
                                            <p:txEl>
                                              <p:pRg st="11" end="11"/>
                                            </p:txEl>
                                          </p:spTgt>
                                        </p:tgtEl>
                                      </p:cBhvr>
                                      <p:to x="100000" y="100000"/>
                                    </p:animScale>
                                    <p:animScale>
                                      <p:cBhvr>
                                        <p:cTn id="91" dur="26">
                                          <p:stCondLst>
                                            <p:cond delay="1808"/>
                                          </p:stCondLst>
                                        </p:cTn>
                                        <p:tgtEl>
                                          <p:spTgt spid="11">
                                            <p:txEl>
                                              <p:pRg st="11" end="11"/>
                                            </p:txEl>
                                          </p:spTgt>
                                        </p:tgtEl>
                                      </p:cBhvr>
                                      <p:to x="100000" y="95000"/>
                                    </p:animScale>
                                    <p:animScale>
                                      <p:cBhvr>
                                        <p:cTn id="92" dur="166" decel="50000">
                                          <p:stCondLst>
                                            <p:cond delay="1834"/>
                                          </p:stCondLst>
                                        </p:cTn>
                                        <p:tgtEl>
                                          <p:spTgt spid="11">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27E4A7D2-69BB-4FAB-A3A0-C3DC7F3DCEBA}"/>
              </a:ext>
            </a:extLst>
          </p:cNvPr>
          <p:cNvPicPr>
            <a:picLocks noChangeAspect="1"/>
          </p:cNvPicPr>
          <p:nvPr/>
        </p:nvPicPr>
        <p:blipFill rotWithShape="1">
          <a:blip r:embed="rId2">
            <a:extLst>
              <a:ext uri="{28A0092B-C50C-407E-A947-70E740481C1C}">
                <a14:useLocalDpi xmlns:a14="http://schemas.microsoft.com/office/drawing/2010/main" val="0"/>
              </a:ext>
            </a:extLst>
          </a:blip>
          <a:srcRect l="56620" t="33427" r="15386" b="56549"/>
          <a:stretch/>
        </p:blipFill>
        <p:spPr>
          <a:xfrm>
            <a:off x="8367729" y="3"/>
            <a:ext cx="3412901" cy="687426"/>
          </a:xfrm>
          <a:prstGeom prst="rect">
            <a:avLst/>
          </a:prstGeom>
        </p:spPr>
      </p:pic>
      <p:sp>
        <p:nvSpPr>
          <p:cNvPr id="5" name="مربع نص 4">
            <a:extLst>
              <a:ext uri="{FF2B5EF4-FFF2-40B4-BE49-F238E27FC236}">
                <a16:creationId xmlns:a16="http://schemas.microsoft.com/office/drawing/2014/main" id="{3903F58E-5C85-42A6-997F-B29ACF5647FF}"/>
              </a:ext>
            </a:extLst>
          </p:cNvPr>
          <p:cNvSpPr txBox="1"/>
          <p:nvPr/>
        </p:nvSpPr>
        <p:spPr>
          <a:xfrm>
            <a:off x="1565445" y="584394"/>
            <a:ext cx="10626558" cy="1939505"/>
          </a:xfrm>
          <a:prstGeom prst="rect">
            <a:avLst/>
          </a:prstGeom>
          <a:noFill/>
        </p:spPr>
        <p:txBody>
          <a:bodyPr wrap="square" rtlCol="1">
            <a:spAutoFit/>
          </a:bodyPr>
          <a:lstStyle/>
          <a:p>
            <a:pPr algn="r" rtl="1"/>
            <a:r>
              <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الأساس الديني.</a:t>
            </a:r>
          </a:p>
          <a:p>
            <a:pPr algn="r" rtl="1"/>
            <a:r>
              <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الأساس اللغوي.</a:t>
            </a:r>
            <a:endParaRPr lang="ar-SA" sz="2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algn="r" rtl="1"/>
            <a:r>
              <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الأساس العلمي.</a:t>
            </a:r>
          </a:p>
          <a:p>
            <a:pPr algn="r" rtl="1"/>
            <a:r>
              <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الأساس الأخلاقي.</a:t>
            </a:r>
          </a:p>
        </p:txBody>
      </p:sp>
      <p:pic>
        <p:nvPicPr>
          <p:cNvPr id="6" name="صورة 5">
            <a:extLst>
              <a:ext uri="{FF2B5EF4-FFF2-40B4-BE49-F238E27FC236}">
                <a16:creationId xmlns:a16="http://schemas.microsoft.com/office/drawing/2014/main" id="{C7231477-6935-44C1-912A-5A0F2272ADED}"/>
              </a:ext>
            </a:extLst>
          </p:cNvPr>
          <p:cNvPicPr>
            <a:picLocks noChangeAspect="1"/>
          </p:cNvPicPr>
          <p:nvPr/>
        </p:nvPicPr>
        <p:blipFill rotWithShape="1">
          <a:blip r:embed="rId3">
            <a:extLst>
              <a:ext uri="{28A0092B-C50C-407E-A947-70E740481C1C}">
                <a14:useLocalDpi xmlns:a14="http://schemas.microsoft.com/office/drawing/2010/main" val="0"/>
              </a:ext>
            </a:extLst>
          </a:blip>
          <a:srcRect l="53812" t="14666" r="11125" b="74667"/>
          <a:stretch/>
        </p:blipFill>
        <p:spPr>
          <a:xfrm>
            <a:off x="7505808" y="2448093"/>
            <a:ext cx="4274820" cy="731520"/>
          </a:xfrm>
          <a:prstGeom prst="rect">
            <a:avLst/>
          </a:prstGeom>
        </p:spPr>
      </p:pic>
      <p:sp>
        <p:nvSpPr>
          <p:cNvPr id="7" name="مربع نص 6">
            <a:extLst>
              <a:ext uri="{FF2B5EF4-FFF2-40B4-BE49-F238E27FC236}">
                <a16:creationId xmlns:a16="http://schemas.microsoft.com/office/drawing/2014/main" id="{FAA13661-1877-4E32-B231-FE0A26664D55}"/>
              </a:ext>
            </a:extLst>
          </p:cNvPr>
          <p:cNvSpPr txBox="1"/>
          <p:nvPr/>
        </p:nvSpPr>
        <p:spPr>
          <a:xfrm>
            <a:off x="1565445" y="3179616"/>
            <a:ext cx="10626558" cy="3478645"/>
          </a:xfrm>
          <a:prstGeom prst="rect">
            <a:avLst/>
          </a:prstGeom>
          <a:noFill/>
        </p:spPr>
        <p:txBody>
          <a:bodyPr wrap="square" rtlCol="1">
            <a:spAutoFit/>
          </a:bodyPr>
          <a:lstStyle/>
          <a:p>
            <a:pPr marL="514364" indent="-514364" algn="r" rtl="1">
              <a:buAutoNum type="arabic1Minus"/>
            </a:pPr>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الخلافة.</a:t>
            </a: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 البيعة والشورى.</a:t>
            </a: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ج- الوزارة.</a:t>
            </a:r>
            <a:endPar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endPar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endPar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endParaRPr lang="ar-SA" sz="4000"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النظام الإداري</a:t>
            </a:r>
          </a:p>
        </p:txBody>
      </p:sp>
      <p:pic>
        <p:nvPicPr>
          <p:cNvPr id="8" name="صورة 7">
            <a:extLst>
              <a:ext uri="{FF2B5EF4-FFF2-40B4-BE49-F238E27FC236}">
                <a16:creationId xmlns:a16="http://schemas.microsoft.com/office/drawing/2014/main" id="{93E28FAB-FE3A-4305-8C96-F3F665526350}"/>
              </a:ext>
            </a:extLst>
          </p:cNvPr>
          <p:cNvPicPr>
            <a:picLocks noChangeAspect="1"/>
          </p:cNvPicPr>
          <p:nvPr/>
        </p:nvPicPr>
        <p:blipFill rotWithShape="1">
          <a:blip r:embed="rId4">
            <a:extLst>
              <a:ext uri="{28A0092B-C50C-407E-A947-70E740481C1C}">
                <a14:useLocalDpi xmlns:a14="http://schemas.microsoft.com/office/drawing/2010/main" val="0"/>
              </a:ext>
            </a:extLst>
          </a:blip>
          <a:srcRect l="16097" t="78126" r="74260" b="8079"/>
          <a:stretch/>
        </p:blipFill>
        <p:spPr>
          <a:xfrm>
            <a:off x="3093830" y="4987432"/>
            <a:ext cx="1175657" cy="946101"/>
          </a:xfrm>
          <a:prstGeom prst="rect">
            <a:avLst/>
          </a:prstGeom>
        </p:spPr>
      </p:pic>
      <p:pic>
        <p:nvPicPr>
          <p:cNvPr id="9" name="صورة 8">
            <a:extLst>
              <a:ext uri="{FF2B5EF4-FFF2-40B4-BE49-F238E27FC236}">
                <a16:creationId xmlns:a16="http://schemas.microsoft.com/office/drawing/2014/main" id="{87D5B120-71F0-4F2D-A22C-D5D89F0635BD}"/>
              </a:ext>
            </a:extLst>
          </p:cNvPr>
          <p:cNvPicPr>
            <a:picLocks noChangeAspect="1"/>
          </p:cNvPicPr>
          <p:nvPr/>
        </p:nvPicPr>
        <p:blipFill rotWithShape="1">
          <a:blip r:embed="rId4">
            <a:extLst>
              <a:ext uri="{28A0092B-C50C-407E-A947-70E740481C1C}">
                <a14:useLocalDpi xmlns:a14="http://schemas.microsoft.com/office/drawing/2010/main" val="0"/>
              </a:ext>
            </a:extLst>
          </a:blip>
          <a:srcRect l="35614" t="78126" r="54814" b="8079"/>
          <a:stretch/>
        </p:blipFill>
        <p:spPr>
          <a:xfrm>
            <a:off x="5473349" y="4987432"/>
            <a:ext cx="1167072" cy="946101"/>
          </a:xfrm>
          <a:prstGeom prst="rect">
            <a:avLst/>
          </a:prstGeom>
        </p:spPr>
      </p:pic>
      <p:pic>
        <p:nvPicPr>
          <p:cNvPr id="10" name="صورة 9">
            <a:extLst>
              <a:ext uri="{FF2B5EF4-FFF2-40B4-BE49-F238E27FC236}">
                <a16:creationId xmlns:a16="http://schemas.microsoft.com/office/drawing/2014/main" id="{0AF75AE1-7B27-481F-921A-142BC1E5ADA2}"/>
              </a:ext>
            </a:extLst>
          </p:cNvPr>
          <p:cNvPicPr>
            <a:picLocks noChangeAspect="1"/>
          </p:cNvPicPr>
          <p:nvPr/>
        </p:nvPicPr>
        <p:blipFill rotWithShape="1">
          <a:blip r:embed="rId4">
            <a:extLst>
              <a:ext uri="{28A0092B-C50C-407E-A947-70E740481C1C}">
                <a14:useLocalDpi xmlns:a14="http://schemas.microsoft.com/office/drawing/2010/main" val="0"/>
              </a:ext>
            </a:extLst>
          </a:blip>
          <a:srcRect l="45187" t="78126" r="45241" b="8079"/>
          <a:stretch/>
        </p:blipFill>
        <p:spPr>
          <a:xfrm>
            <a:off x="6640423" y="4987432"/>
            <a:ext cx="1167072" cy="946101"/>
          </a:xfrm>
          <a:prstGeom prst="rect">
            <a:avLst/>
          </a:prstGeom>
        </p:spPr>
      </p:pic>
      <p:pic>
        <p:nvPicPr>
          <p:cNvPr id="11" name="صورة 10">
            <a:extLst>
              <a:ext uri="{FF2B5EF4-FFF2-40B4-BE49-F238E27FC236}">
                <a16:creationId xmlns:a16="http://schemas.microsoft.com/office/drawing/2014/main" id="{D49957E8-F14F-4292-9FA4-6411E41A8814}"/>
              </a:ext>
            </a:extLst>
          </p:cNvPr>
          <p:cNvPicPr>
            <a:picLocks noChangeAspect="1"/>
          </p:cNvPicPr>
          <p:nvPr/>
        </p:nvPicPr>
        <p:blipFill rotWithShape="1">
          <a:blip r:embed="rId4">
            <a:extLst>
              <a:ext uri="{28A0092B-C50C-407E-A947-70E740481C1C}">
                <a14:useLocalDpi xmlns:a14="http://schemas.microsoft.com/office/drawing/2010/main" val="0"/>
              </a:ext>
            </a:extLst>
          </a:blip>
          <a:srcRect l="55579" t="78126" r="34849" b="8079"/>
          <a:stretch/>
        </p:blipFill>
        <p:spPr>
          <a:xfrm>
            <a:off x="7907461" y="4987432"/>
            <a:ext cx="1167070" cy="946101"/>
          </a:xfrm>
          <a:prstGeom prst="rect">
            <a:avLst/>
          </a:prstGeom>
        </p:spPr>
      </p:pic>
      <p:pic>
        <p:nvPicPr>
          <p:cNvPr id="12" name="صورة 11">
            <a:extLst>
              <a:ext uri="{FF2B5EF4-FFF2-40B4-BE49-F238E27FC236}">
                <a16:creationId xmlns:a16="http://schemas.microsoft.com/office/drawing/2014/main" id="{68FB34B6-4568-4F56-97D3-64704D233272}"/>
              </a:ext>
            </a:extLst>
          </p:cNvPr>
          <p:cNvPicPr>
            <a:picLocks noChangeAspect="1"/>
          </p:cNvPicPr>
          <p:nvPr/>
        </p:nvPicPr>
        <p:blipFill rotWithShape="1">
          <a:blip r:embed="rId4">
            <a:extLst>
              <a:ext uri="{28A0092B-C50C-407E-A947-70E740481C1C}">
                <a14:useLocalDpi xmlns:a14="http://schemas.microsoft.com/office/drawing/2010/main" val="0"/>
              </a:ext>
            </a:extLst>
          </a:blip>
          <a:srcRect l="65151" t="78126" r="25276" b="8079"/>
          <a:stretch/>
        </p:blipFill>
        <p:spPr>
          <a:xfrm>
            <a:off x="9074533" y="4987432"/>
            <a:ext cx="1167070" cy="946101"/>
          </a:xfrm>
          <a:prstGeom prst="rect">
            <a:avLst/>
          </a:prstGeom>
        </p:spPr>
      </p:pic>
      <p:pic>
        <p:nvPicPr>
          <p:cNvPr id="13" name="صورة 12">
            <a:extLst>
              <a:ext uri="{FF2B5EF4-FFF2-40B4-BE49-F238E27FC236}">
                <a16:creationId xmlns:a16="http://schemas.microsoft.com/office/drawing/2014/main" id="{AE1BE6BF-1FD7-45E3-96EA-7993960667CC}"/>
              </a:ext>
            </a:extLst>
          </p:cNvPr>
          <p:cNvPicPr>
            <a:picLocks noChangeAspect="1"/>
          </p:cNvPicPr>
          <p:nvPr/>
        </p:nvPicPr>
        <p:blipFill rotWithShape="1">
          <a:blip r:embed="rId4">
            <a:extLst>
              <a:ext uri="{28A0092B-C50C-407E-A947-70E740481C1C}">
                <a14:useLocalDpi xmlns:a14="http://schemas.microsoft.com/office/drawing/2010/main" val="0"/>
              </a:ext>
            </a:extLst>
          </a:blip>
          <a:srcRect l="74723" t="78126" r="15704" b="8079"/>
          <a:stretch/>
        </p:blipFill>
        <p:spPr>
          <a:xfrm>
            <a:off x="10241605" y="4987432"/>
            <a:ext cx="1167070" cy="946101"/>
          </a:xfrm>
          <a:prstGeom prst="rect">
            <a:avLst/>
          </a:prstGeom>
        </p:spPr>
      </p:pic>
      <p:pic>
        <p:nvPicPr>
          <p:cNvPr id="14" name="صورة 13">
            <a:extLst>
              <a:ext uri="{FF2B5EF4-FFF2-40B4-BE49-F238E27FC236}">
                <a16:creationId xmlns:a16="http://schemas.microsoft.com/office/drawing/2014/main" id="{886CC6D2-902F-4972-9C7D-4D1454CB0FB8}"/>
              </a:ext>
            </a:extLst>
          </p:cNvPr>
          <p:cNvPicPr>
            <a:picLocks noChangeAspect="1"/>
          </p:cNvPicPr>
          <p:nvPr/>
        </p:nvPicPr>
        <p:blipFill rotWithShape="1">
          <a:blip r:embed="rId4">
            <a:extLst>
              <a:ext uri="{28A0092B-C50C-407E-A947-70E740481C1C}">
                <a14:useLocalDpi xmlns:a14="http://schemas.microsoft.com/office/drawing/2010/main" val="0"/>
              </a:ext>
            </a:extLst>
          </a:blip>
          <a:srcRect l="25591" t="78126" r="64386" b="8079"/>
          <a:stretch/>
        </p:blipFill>
        <p:spPr>
          <a:xfrm>
            <a:off x="4251347" y="4987432"/>
            <a:ext cx="1222002" cy="946101"/>
          </a:xfrm>
          <a:prstGeom prst="rect">
            <a:avLst/>
          </a:prstGeom>
        </p:spPr>
      </p:pic>
      <p:sp>
        <p:nvSpPr>
          <p:cNvPr id="16" name="مربع نص 15">
            <a:extLst>
              <a:ext uri="{FF2B5EF4-FFF2-40B4-BE49-F238E27FC236}">
                <a16:creationId xmlns:a16="http://schemas.microsoft.com/office/drawing/2014/main" id="{5355C0E9-CFAB-47A8-BC1D-88B600363F8A}"/>
              </a:ext>
            </a:extLst>
          </p:cNvPr>
          <p:cNvSpPr txBox="1"/>
          <p:nvPr/>
        </p:nvSpPr>
        <p:spPr>
          <a:xfrm>
            <a:off x="5537377" y="3630005"/>
            <a:ext cx="2243017" cy="554126"/>
          </a:xfrm>
          <a:prstGeom prst="rect">
            <a:avLst/>
          </a:prstGeom>
          <a:noFill/>
        </p:spPr>
        <p:txBody>
          <a:bodyPr wrap="square" rtlCol="1">
            <a:spAutoFit/>
          </a:bodyPr>
          <a:lstStyle/>
          <a:p>
            <a:pPr algn="r" rtl="1"/>
            <a:r>
              <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النظام السياسي</a:t>
            </a:r>
          </a:p>
        </p:txBody>
      </p:sp>
      <p:sp>
        <p:nvSpPr>
          <p:cNvPr id="17" name="مربع نص 16">
            <a:extLst>
              <a:ext uri="{FF2B5EF4-FFF2-40B4-BE49-F238E27FC236}">
                <a16:creationId xmlns:a16="http://schemas.microsoft.com/office/drawing/2014/main" id="{9725BF19-CAD8-496C-833F-81ADE79734A6}"/>
              </a:ext>
            </a:extLst>
          </p:cNvPr>
          <p:cNvSpPr txBox="1"/>
          <p:nvPr/>
        </p:nvSpPr>
        <p:spPr>
          <a:xfrm>
            <a:off x="9074528" y="2614714"/>
            <a:ext cx="666969" cy="2246769"/>
          </a:xfrm>
          <a:prstGeom prst="rect">
            <a:avLst/>
          </a:prstGeom>
          <a:noFill/>
        </p:spPr>
        <p:txBody>
          <a:bodyPr wrap="square" rtlCol="1">
            <a:spAutoFit/>
          </a:bodyPr>
          <a:lstStyle/>
          <a:p>
            <a:pPr algn="r" rtl="1"/>
            <a:r>
              <a:rPr lang="en-US" sz="140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ar-SA" sz="140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8" name="صورة 17">
            <a:extLst>
              <a:ext uri="{FF2B5EF4-FFF2-40B4-BE49-F238E27FC236}">
                <a16:creationId xmlns:a16="http://schemas.microsoft.com/office/drawing/2014/main" id="{B00225AB-F206-444E-9EBA-D8D3EADB51A2}"/>
              </a:ext>
            </a:extLst>
          </p:cNvPr>
          <p:cNvPicPr>
            <a:picLocks noChangeAspect="1"/>
          </p:cNvPicPr>
          <p:nvPr/>
        </p:nvPicPr>
        <p:blipFill rotWithShape="1">
          <a:blip r:embed="rId5">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pic>
        <p:nvPicPr>
          <p:cNvPr id="19" name="صورة 18">
            <a:extLst>
              <a:ext uri="{FF2B5EF4-FFF2-40B4-BE49-F238E27FC236}">
                <a16:creationId xmlns:a16="http://schemas.microsoft.com/office/drawing/2014/main" id="{B73EB813-5E9A-4307-A692-50AA07268E12}"/>
              </a:ext>
            </a:extLst>
          </p:cNvPr>
          <p:cNvPicPr>
            <a:picLocks noChangeAspect="1"/>
          </p:cNvPicPr>
          <p:nvPr/>
        </p:nvPicPr>
        <p:blipFill rotWithShape="1">
          <a:blip r:embed="rId6">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pic>
        <p:nvPicPr>
          <p:cNvPr id="20" name="صورة 19">
            <a:extLst>
              <a:ext uri="{FF2B5EF4-FFF2-40B4-BE49-F238E27FC236}">
                <a16:creationId xmlns:a16="http://schemas.microsoft.com/office/drawing/2014/main" id="{4648AC5E-5F62-4562-851B-6E0AABA1954B}"/>
              </a:ext>
            </a:extLst>
          </p:cNvPr>
          <p:cNvPicPr>
            <a:picLocks noChangeAspect="1"/>
          </p:cNvPicPr>
          <p:nvPr/>
        </p:nvPicPr>
        <p:blipFill rotWithShape="1">
          <a:blip r:embed="rId7">
            <a:extLst>
              <a:ext uri="{28A0092B-C50C-407E-A947-70E740481C1C}">
                <a14:useLocalDpi xmlns:a14="http://schemas.microsoft.com/office/drawing/2010/main" val="0"/>
              </a:ext>
            </a:extLst>
          </a:blip>
          <a:srcRect l="3803" t="63662" r="52042" b="15681"/>
          <a:stretch/>
        </p:blipFill>
        <p:spPr>
          <a:xfrm>
            <a:off x="71286" y="312933"/>
            <a:ext cx="817388" cy="215102"/>
          </a:xfrm>
          <a:prstGeom prst="rect">
            <a:avLst/>
          </a:prstGeom>
        </p:spPr>
      </p:pic>
      <p:sp>
        <p:nvSpPr>
          <p:cNvPr id="21" name="مربع نص 20">
            <a:extLst>
              <a:ext uri="{FF2B5EF4-FFF2-40B4-BE49-F238E27FC236}">
                <a16:creationId xmlns:a16="http://schemas.microsoft.com/office/drawing/2014/main" id="{252F4151-9ADE-4844-A66C-930D3BBBCD27}"/>
              </a:ext>
            </a:extLst>
          </p:cNvPr>
          <p:cNvSpPr txBox="1"/>
          <p:nvPr/>
        </p:nvSpPr>
        <p:spPr>
          <a:xfrm>
            <a:off x="1010420" y="158693"/>
            <a:ext cx="4789689" cy="4709238"/>
          </a:xfrm>
          <a:prstGeom prst="rect">
            <a:avLst/>
          </a:prstGeom>
          <a:noFill/>
        </p:spPr>
        <p:txBody>
          <a:bodyPr wrap="square" rtlCol="1">
            <a:spAutoFit/>
          </a:bodyPr>
          <a:lstStyle/>
          <a:p>
            <a:pPr algn="ctr" rtl="1"/>
            <a:r>
              <a:rPr lang="ar-SA" sz="15001" b="1" dirty="0">
                <a:solidFill>
                  <a:srgbClr val="C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تعلمنا</a:t>
            </a:r>
          </a:p>
          <a:p>
            <a:pPr algn="ctr" rtl="1"/>
            <a:r>
              <a:rPr lang="ar-SA" sz="15001" b="1" dirty="0">
                <a:solidFill>
                  <a:srgbClr val="C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 اليوم</a:t>
            </a:r>
            <a:endParaRPr lang="ar-SA" sz="15001"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7296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2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wipe(right)">
                                      <p:cBhvr>
                                        <p:cTn id="30" dur="1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right)">
                                      <p:cBhvr>
                                        <p:cTn id="35" dur="1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wipe(right)">
                                      <p:cBhvr>
                                        <p:cTn id="40" dur="1500"/>
                                        <p:tgtEl>
                                          <p:spTgt spid="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wipe(right)">
                                      <p:cBhvr>
                                        <p:cTn id="45" dur="1500"/>
                                        <p:tgtEl>
                                          <p:spTgt spid="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80">
                                          <p:stCondLst>
                                            <p:cond delay="0"/>
                                          </p:stCondLst>
                                        </p:cTn>
                                        <p:tgtEl>
                                          <p:spTgt spid="6"/>
                                        </p:tgtEl>
                                      </p:cBhvr>
                                    </p:animEffect>
                                    <p:anim calcmode="lin" valueType="num">
                                      <p:cBhvr>
                                        <p:cTn id="5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6" dur="26">
                                          <p:stCondLst>
                                            <p:cond delay="650"/>
                                          </p:stCondLst>
                                        </p:cTn>
                                        <p:tgtEl>
                                          <p:spTgt spid="6"/>
                                        </p:tgtEl>
                                      </p:cBhvr>
                                      <p:to x="100000" y="60000"/>
                                    </p:animScale>
                                    <p:animScale>
                                      <p:cBhvr>
                                        <p:cTn id="57" dur="166" decel="50000">
                                          <p:stCondLst>
                                            <p:cond delay="676"/>
                                          </p:stCondLst>
                                        </p:cTn>
                                        <p:tgtEl>
                                          <p:spTgt spid="6"/>
                                        </p:tgtEl>
                                      </p:cBhvr>
                                      <p:to x="100000" y="100000"/>
                                    </p:animScale>
                                    <p:animScale>
                                      <p:cBhvr>
                                        <p:cTn id="58" dur="26">
                                          <p:stCondLst>
                                            <p:cond delay="1312"/>
                                          </p:stCondLst>
                                        </p:cTn>
                                        <p:tgtEl>
                                          <p:spTgt spid="6"/>
                                        </p:tgtEl>
                                      </p:cBhvr>
                                      <p:to x="100000" y="80000"/>
                                    </p:animScale>
                                    <p:animScale>
                                      <p:cBhvr>
                                        <p:cTn id="59" dur="166" decel="50000">
                                          <p:stCondLst>
                                            <p:cond delay="1338"/>
                                          </p:stCondLst>
                                        </p:cTn>
                                        <p:tgtEl>
                                          <p:spTgt spid="6"/>
                                        </p:tgtEl>
                                      </p:cBhvr>
                                      <p:to x="100000" y="100000"/>
                                    </p:animScale>
                                    <p:animScale>
                                      <p:cBhvr>
                                        <p:cTn id="60" dur="26">
                                          <p:stCondLst>
                                            <p:cond delay="1642"/>
                                          </p:stCondLst>
                                        </p:cTn>
                                        <p:tgtEl>
                                          <p:spTgt spid="6"/>
                                        </p:tgtEl>
                                      </p:cBhvr>
                                      <p:to x="100000" y="90000"/>
                                    </p:animScale>
                                    <p:animScale>
                                      <p:cBhvr>
                                        <p:cTn id="61" dur="166" decel="50000">
                                          <p:stCondLst>
                                            <p:cond delay="1668"/>
                                          </p:stCondLst>
                                        </p:cTn>
                                        <p:tgtEl>
                                          <p:spTgt spid="6"/>
                                        </p:tgtEl>
                                      </p:cBhvr>
                                      <p:to x="100000" y="100000"/>
                                    </p:animScale>
                                    <p:animScale>
                                      <p:cBhvr>
                                        <p:cTn id="62" dur="26">
                                          <p:stCondLst>
                                            <p:cond delay="1808"/>
                                          </p:stCondLst>
                                        </p:cTn>
                                        <p:tgtEl>
                                          <p:spTgt spid="6"/>
                                        </p:tgtEl>
                                      </p:cBhvr>
                                      <p:to x="100000" y="95000"/>
                                    </p:animScale>
                                    <p:animScale>
                                      <p:cBhvr>
                                        <p:cTn id="63" dur="166" decel="50000">
                                          <p:stCondLst>
                                            <p:cond delay="1834"/>
                                          </p:stCondLst>
                                        </p:cTn>
                                        <p:tgtEl>
                                          <p:spTgt spid="6"/>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7">
                                            <p:txEl>
                                              <p:pRg st="0" end="0"/>
                                            </p:txEl>
                                          </p:spTgt>
                                        </p:tgtEl>
                                        <p:attrNameLst>
                                          <p:attrName>style.visibility</p:attrName>
                                        </p:attrNameLst>
                                      </p:cBhvr>
                                      <p:to>
                                        <p:strVal val="visible"/>
                                      </p:to>
                                    </p:set>
                                    <p:animEffect transition="in" filter="wipe(right)">
                                      <p:cBhvr>
                                        <p:cTn id="68" dur="1500"/>
                                        <p:tgtEl>
                                          <p:spTgt spid="7">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nodeType="clickEffect">
                                  <p:stCondLst>
                                    <p:cond delay="0"/>
                                  </p:stCondLst>
                                  <p:childTnLst>
                                    <p:set>
                                      <p:cBhvr>
                                        <p:cTn id="72" dur="1" fill="hold">
                                          <p:stCondLst>
                                            <p:cond delay="0"/>
                                          </p:stCondLst>
                                        </p:cTn>
                                        <p:tgtEl>
                                          <p:spTgt spid="7">
                                            <p:txEl>
                                              <p:pRg st="1" end="1"/>
                                            </p:txEl>
                                          </p:spTgt>
                                        </p:tgtEl>
                                        <p:attrNameLst>
                                          <p:attrName>style.visibility</p:attrName>
                                        </p:attrNameLst>
                                      </p:cBhvr>
                                      <p:to>
                                        <p:strVal val="visible"/>
                                      </p:to>
                                    </p:set>
                                    <p:animEffect transition="in" filter="wipe(right)">
                                      <p:cBhvr>
                                        <p:cTn id="73" dur="1500"/>
                                        <p:tgtEl>
                                          <p:spTgt spid="7">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nodeType="clickEffect">
                                  <p:stCondLst>
                                    <p:cond delay="0"/>
                                  </p:stCondLst>
                                  <p:childTnLst>
                                    <p:set>
                                      <p:cBhvr>
                                        <p:cTn id="77" dur="1" fill="hold">
                                          <p:stCondLst>
                                            <p:cond delay="0"/>
                                          </p:stCondLst>
                                        </p:cTn>
                                        <p:tgtEl>
                                          <p:spTgt spid="7">
                                            <p:txEl>
                                              <p:pRg st="2" end="2"/>
                                            </p:txEl>
                                          </p:spTgt>
                                        </p:tgtEl>
                                        <p:attrNameLst>
                                          <p:attrName>style.visibility</p:attrName>
                                        </p:attrNameLst>
                                      </p:cBhvr>
                                      <p:to>
                                        <p:strVal val="visible"/>
                                      </p:to>
                                    </p:set>
                                    <p:animEffect transition="in" filter="wipe(right)">
                                      <p:cBhvr>
                                        <p:cTn id="78" dur="1500"/>
                                        <p:tgtEl>
                                          <p:spTgt spid="7">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down)">
                                      <p:cBhvr>
                                        <p:cTn id="83" dur="580">
                                          <p:stCondLst>
                                            <p:cond delay="0"/>
                                          </p:stCondLst>
                                        </p:cTn>
                                        <p:tgtEl>
                                          <p:spTgt spid="13"/>
                                        </p:tgtEl>
                                      </p:cBhvr>
                                    </p:animEffect>
                                    <p:anim calcmode="lin" valueType="num">
                                      <p:cBhvr>
                                        <p:cTn id="8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9" dur="26">
                                          <p:stCondLst>
                                            <p:cond delay="650"/>
                                          </p:stCondLst>
                                        </p:cTn>
                                        <p:tgtEl>
                                          <p:spTgt spid="13"/>
                                        </p:tgtEl>
                                      </p:cBhvr>
                                      <p:to x="100000" y="60000"/>
                                    </p:animScale>
                                    <p:animScale>
                                      <p:cBhvr>
                                        <p:cTn id="90" dur="166" decel="50000">
                                          <p:stCondLst>
                                            <p:cond delay="676"/>
                                          </p:stCondLst>
                                        </p:cTn>
                                        <p:tgtEl>
                                          <p:spTgt spid="13"/>
                                        </p:tgtEl>
                                      </p:cBhvr>
                                      <p:to x="100000" y="100000"/>
                                    </p:animScale>
                                    <p:animScale>
                                      <p:cBhvr>
                                        <p:cTn id="91" dur="26">
                                          <p:stCondLst>
                                            <p:cond delay="1312"/>
                                          </p:stCondLst>
                                        </p:cTn>
                                        <p:tgtEl>
                                          <p:spTgt spid="13"/>
                                        </p:tgtEl>
                                      </p:cBhvr>
                                      <p:to x="100000" y="80000"/>
                                    </p:animScale>
                                    <p:animScale>
                                      <p:cBhvr>
                                        <p:cTn id="92" dur="166" decel="50000">
                                          <p:stCondLst>
                                            <p:cond delay="1338"/>
                                          </p:stCondLst>
                                        </p:cTn>
                                        <p:tgtEl>
                                          <p:spTgt spid="13"/>
                                        </p:tgtEl>
                                      </p:cBhvr>
                                      <p:to x="100000" y="100000"/>
                                    </p:animScale>
                                    <p:animScale>
                                      <p:cBhvr>
                                        <p:cTn id="93" dur="26">
                                          <p:stCondLst>
                                            <p:cond delay="1642"/>
                                          </p:stCondLst>
                                        </p:cTn>
                                        <p:tgtEl>
                                          <p:spTgt spid="13"/>
                                        </p:tgtEl>
                                      </p:cBhvr>
                                      <p:to x="100000" y="90000"/>
                                    </p:animScale>
                                    <p:animScale>
                                      <p:cBhvr>
                                        <p:cTn id="94" dur="166" decel="50000">
                                          <p:stCondLst>
                                            <p:cond delay="1668"/>
                                          </p:stCondLst>
                                        </p:cTn>
                                        <p:tgtEl>
                                          <p:spTgt spid="13"/>
                                        </p:tgtEl>
                                      </p:cBhvr>
                                      <p:to x="100000" y="100000"/>
                                    </p:animScale>
                                    <p:animScale>
                                      <p:cBhvr>
                                        <p:cTn id="95" dur="26">
                                          <p:stCondLst>
                                            <p:cond delay="1808"/>
                                          </p:stCondLst>
                                        </p:cTn>
                                        <p:tgtEl>
                                          <p:spTgt spid="13"/>
                                        </p:tgtEl>
                                      </p:cBhvr>
                                      <p:to x="100000" y="95000"/>
                                    </p:animScale>
                                    <p:animScale>
                                      <p:cBhvr>
                                        <p:cTn id="96" dur="166" decel="50000">
                                          <p:stCondLst>
                                            <p:cond delay="1834"/>
                                          </p:stCondLst>
                                        </p:cTn>
                                        <p:tgtEl>
                                          <p:spTgt spid="13"/>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nodeType="click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down)">
                                      <p:cBhvr>
                                        <p:cTn id="101" dur="580">
                                          <p:stCondLst>
                                            <p:cond delay="0"/>
                                          </p:stCondLst>
                                        </p:cTn>
                                        <p:tgtEl>
                                          <p:spTgt spid="12"/>
                                        </p:tgtEl>
                                      </p:cBhvr>
                                    </p:animEffect>
                                    <p:anim calcmode="lin" valueType="num">
                                      <p:cBhvr>
                                        <p:cTn id="10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7" dur="26">
                                          <p:stCondLst>
                                            <p:cond delay="650"/>
                                          </p:stCondLst>
                                        </p:cTn>
                                        <p:tgtEl>
                                          <p:spTgt spid="12"/>
                                        </p:tgtEl>
                                      </p:cBhvr>
                                      <p:to x="100000" y="60000"/>
                                    </p:animScale>
                                    <p:animScale>
                                      <p:cBhvr>
                                        <p:cTn id="108" dur="166" decel="50000">
                                          <p:stCondLst>
                                            <p:cond delay="676"/>
                                          </p:stCondLst>
                                        </p:cTn>
                                        <p:tgtEl>
                                          <p:spTgt spid="12"/>
                                        </p:tgtEl>
                                      </p:cBhvr>
                                      <p:to x="100000" y="100000"/>
                                    </p:animScale>
                                    <p:animScale>
                                      <p:cBhvr>
                                        <p:cTn id="109" dur="26">
                                          <p:stCondLst>
                                            <p:cond delay="1312"/>
                                          </p:stCondLst>
                                        </p:cTn>
                                        <p:tgtEl>
                                          <p:spTgt spid="12"/>
                                        </p:tgtEl>
                                      </p:cBhvr>
                                      <p:to x="100000" y="80000"/>
                                    </p:animScale>
                                    <p:animScale>
                                      <p:cBhvr>
                                        <p:cTn id="110" dur="166" decel="50000">
                                          <p:stCondLst>
                                            <p:cond delay="1338"/>
                                          </p:stCondLst>
                                        </p:cTn>
                                        <p:tgtEl>
                                          <p:spTgt spid="12"/>
                                        </p:tgtEl>
                                      </p:cBhvr>
                                      <p:to x="100000" y="100000"/>
                                    </p:animScale>
                                    <p:animScale>
                                      <p:cBhvr>
                                        <p:cTn id="111" dur="26">
                                          <p:stCondLst>
                                            <p:cond delay="1642"/>
                                          </p:stCondLst>
                                        </p:cTn>
                                        <p:tgtEl>
                                          <p:spTgt spid="12"/>
                                        </p:tgtEl>
                                      </p:cBhvr>
                                      <p:to x="100000" y="90000"/>
                                    </p:animScale>
                                    <p:animScale>
                                      <p:cBhvr>
                                        <p:cTn id="112" dur="166" decel="50000">
                                          <p:stCondLst>
                                            <p:cond delay="1668"/>
                                          </p:stCondLst>
                                        </p:cTn>
                                        <p:tgtEl>
                                          <p:spTgt spid="12"/>
                                        </p:tgtEl>
                                      </p:cBhvr>
                                      <p:to x="100000" y="100000"/>
                                    </p:animScale>
                                    <p:animScale>
                                      <p:cBhvr>
                                        <p:cTn id="113" dur="26">
                                          <p:stCondLst>
                                            <p:cond delay="1808"/>
                                          </p:stCondLst>
                                        </p:cTn>
                                        <p:tgtEl>
                                          <p:spTgt spid="12"/>
                                        </p:tgtEl>
                                      </p:cBhvr>
                                      <p:to x="100000" y="95000"/>
                                    </p:animScale>
                                    <p:animScale>
                                      <p:cBhvr>
                                        <p:cTn id="114" dur="166" decel="50000">
                                          <p:stCondLst>
                                            <p:cond delay="1834"/>
                                          </p:stCondLst>
                                        </p:cTn>
                                        <p:tgtEl>
                                          <p:spTgt spid="12"/>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26" presetClass="entr" presetSubtype="0" fill="hold" nodeType="clickEffect">
                                  <p:stCondLst>
                                    <p:cond delay="0"/>
                                  </p:stCondLst>
                                  <p:childTnLst>
                                    <p:set>
                                      <p:cBhvr>
                                        <p:cTn id="118" dur="1" fill="hold">
                                          <p:stCondLst>
                                            <p:cond delay="0"/>
                                          </p:stCondLst>
                                        </p:cTn>
                                        <p:tgtEl>
                                          <p:spTgt spid="11"/>
                                        </p:tgtEl>
                                        <p:attrNameLst>
                                          <p:attrName>style.visibility</p:attrName>
                                        </p:attrNameLst>
                                      </p:cBhvr>
                                      <p:to>
                                        <p:strVal val="visible"/>
                                      </p:to>
                                    </p:set>
                                    <p:animEffect transition="in" filter="wipe(down)">
                                      <p:cBhvr>
                                        <p:cTn id="119" dur="580">
                                          <p:stCondLst>
                                            <p:cond delay="0"/>
                                          </p:stCondLst>
                                        </p:cTn>
                                        <p:tgtEl>
                                          <p:spTgt spid="11"/>
                                        </p:tgtEl>
                                      </p:cBhvr>
                                    </p:animEffect>
                                    <p:anim calcmode="lin" valueType="num">
                                      <p:cBhvr>
                                        <p:cTn id="12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5" dur="26">
                                          <p:stCondLst>
                                            <p:cond delay="650"/>
                                          </p:stCondLst>
                                        </p:cTn>
                                        <p:tgtEl>
                                          <p:spTgt spid="11"/>
                                        </p:tgtEl>
                                      </p:cBhvr>
                                      <p:to x="100000" y="60000"/>
                                    </p:animScale>
                                    <p:animScale>
                                      <p:cBhvr>
                                        <p:cTn id="126" dur="166" decel="50000">
                                          <p:stCondLst>
                                            <p:cond delay="676"/>
                                          </p:stCondLst>
                                        </p:cTn>
                                        <p:tgtEl>
                                          <p:spTgt spid="11"/>
                                        </p:tgtEl>
                                      </p:cBhvr>
                                      <p:to x="100000" y="100000"/>
                                    </p:animScale>
                                    <p:animScale>
                                      <p:cBhvr>
                                        <p:cTn id="127" dur="26">
                                          <p:stCondLst>
                                            <p:cond delay="1312"/>
                                          </p:stCondLst>
                                        </p:cTn>
                                        <p:tgtEl>
                                          <p:spTgt spid="11"/>
                                        </p:tgtEl>
                                      </p:cBhvr>
                                      <p:to x="100000" y="80000"/>
                                    </p:animScale>
                                    <p:animScale>
                                      <p:cBhvr>
                                        <p:cTn id="128" dur="166" decel="50000">
                                          <p:stCondLst>
                                            <p:cond delay="1338"/>
                                          </p:stCondLst>
                                        </p:cTn>
                                        <p:tgtEl>
                                          <p:spTgt spid="11"/>
                                        </p:tgtEl>
                                      </p:cBhvr>
                                      <p:to x="100000" y="100000"/>
                                    </p:animScale>
                                    <p:animScale>
                                      <p:cBhvr>
                                        <p:cTn id="129" dur="26">
                                          <p:stCondLst>
                                            <p:cond delay="1642"/>
                                          </p:stCondLst>
                                        </p:cTn>
                                        <p:tgtEl>
                                          <p:spTgt spid="11"/>
                                        </p:tgtEl>
                                      </p:cBhvr>
                                      <p:to x="100000" y="90000"/>
                                    </p:animScale>
                                    <p:animScale>
                                      <p:cBhvr>
                                        <p:cTn id="130" dur="166" decel="50000">
                                          <p:stCondLst>
                                            <p:cond delay="1668"/>
                                          </p:stCondLst>
                                        </p:cTn>
                                        <p:tgtEl>
                                          <p:spTgt spid="11"/>
                                        </p:tgtEl>
                                      </p:cBhvr>
                                      <p:to x="100000" y="100000"/>
                                    </p:animScale>
                                    <p:animScale>
                                      <p:cBhvr>
                                        <p:cTn id="131" dur="26">
                                          <p:stCondLst>
                                            <p:cond delay="1808"/>
                                          </p:stCondLst>
                                        </p:cTn>
                                        <p:tgtEl>
                                          <p:spTgt spid="11"/>
                                        </p:tgtEl>
                                      </p:cBhvr>
                                      <p:to x="100000" y="95000"/>
                                    </p:animScale>
                                    <p:animScale>
                                      <p:cBhvr>
                                        <p:cTn id="132" dur="166" decel="50000">
                                          <p:stCondLst>
                                            <p:cond delay="1834"/>
                                          </p:stCondLst>
                                        </p:cTn>
                                        <p:tgtEl>
                                          <p:spTgt spid="11"/>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26" presetClass="entr" presetSubtype="0" fill="hold" nodeType="clickEffect">
                                  <p:stCondLst>
                                    <p:cond delay="0"/>
                                  </p:stCondLst>
                                  <p:childTnLst>
                                    <p:set>
                                      <p:cBhvr>
                                        <p:cTn id="136" dur="1" fill="hold">
                                          <p:stCondLst>
                                            <p:cond delay="0"/>
                                          </p:stCondLst>
                                        </p:cTn>
                                        <p:tgtEl>
                                          <p:spTgt spid="10"/>
                                        </p:tgtEl>
                                        <p:attrNameLst>
                                          <p:attrName>style.visibility</p:attrName>
                                        </p:attrNameLst>
                                      </p:cBhvr>
                                      <p:to>
                                        <p:strVal val="visible"/>
                                      </p:to>
                                    </p:set>
                                    <p:animEffect transition="in" filter="wipe(down)">
                                      <p:cBhvr>
                                        <p:cTn id="137" dur="580">
                                          <p:stCondLst>
                                            <p:cond delay="0"/>
                                          </p:stCondLst>
                                        </p:cTn>
                                        <p:tgtEl>
                                          <p:spTgt spid="10"/>
                                        </p:tgtEl>
                                      </p:cBhvr>
                                    </p:animEffect>
                                    <p:anim calcmode="lin" valueType="num">
                                      <p:cBhvr>
                                        <p:cTn id="1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43" dur="26">
                                          <p:stCondLst>
                                            <p:cond delay="650"/>
                                          </p:stCondLst>
                                        </p:cTn>
                                        <p:tgtEl>
                                          <p:spTgt spid="10"/>
                                        </p:tgtEl>
                                      </p:cBhvr>
                                      <p:to x="100000" y="60000"/>
                                    </p:animScale>
                                    <p:animScale>
                                      <p:cBhvr>
                                        <p:cTn id="144" dur="166" decel="50000">
                                          <p:stCondLst>
                                            <p:cond delay="676"/>
                                          </p:stCondLst>
                                        </p:cTn>
                                        <p:tgtEl>
                                          <p:spTgt spid="10"/>
                                        </p:tgtEl>
                                      </p:cBhvr>
                                      <p:to x="100000" y="100000"/>
                                    </p:animScale>
                                    <p:animScale>
                                      <p:cBhvr>
                                        <p:cTn id="145" dur="26">
                                          <p:stCondLst>
                                            <p:cond delay="1312"/>
                                          </p:stCondLst>
                                        </p:cTn>
                                        <p:tgtEl>
                                          <p:spTgt spid="10"/>
                                        </p:tgtEl>
                                      </p:cBhvr>
                                      <p:to x="100000" y="80000"/>
                                    </p:animScale>
                                    <p:animScale>
                                      <p:cBhvr>
                                        <p:cTn id="146" dur="166" decel="50000">
                                          <p:stCondLst>
                                            <p:cond delay="1338"/>
                                          </p:stCondLst>
                                        </p:cTn>
                                        <p:tgtEl>
                                          <p:spTgt spid="10"/>
                                        </p:tgtEl>
                                      </p:cBhvr>
                                      <p:to x="100000" y="100000"/>
                                    </p:animScale>
                                    <p:animScale>
                                      <p:cBhvr>
                                        <p:cTn id="147" dur="26">
                                          <p:stCondLst>
                                            <p:cond delay="1642"/>
                                          </p:stCondLst>
                                        </p:cTn>
                                        <p:tgtEl>
                                          <p:spTgt spid="10"/>
                                        </p:tgtEl>
                                      </p:cBhvr>
                                      <p:to x="100000" y="90000"/>
                                    </p:animScale>
                                    <p:animScale>
                                      <p:cBhvr>
                                        <p:cTn id="148" dur="166" decel="50000">
                                          <p:stCondLst>
                                            <p:cond delay="1668"/>
                                          </p:stCondLst>
                                        </p:cTn>
                                        <p:tgtEl>
                                          <p:spTgt spid="10"/>
                                        </p:tgtEl>
                                      </p:cBhvr>
                                      <p:to x="100000" y="100000"/>
                                    </p:animScale>
                                    <p:animScale>
                                      <p:cBhvr>
                                        <p:cTn id="149" dur="26">
                                          <p:stCondLst>
                                            <p:cond delay="1808"/>
                                          </p:stCondLst>
                                        </p:cTn>
                                        <p:tgtEl>
                                          <p:spTgt spid="10"/>
                                        </p:tgtEl>
                                      </p:cBhvr>
                                      <p:to x="100000" y="95000"/>
                                    </p:animScale>
                                    <p:animScale>
                                      <p:cBhvr>
                                        <p:cTn id="150" dur="166" decel="50000">
                                          <p:stCondLst>
                                            <p:cond delay="1834"/>
                                          </p:stCondLst>
                                        </p:cTn>
                                        <p:tgtEl>
                                          <p:spTgt spid="10"/>
                                        </p:tgtEl>
                                      </p:cBhvr>
                                      <p:to x="100000" y="100000"/>
                                    </p:animScale>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nodeType="clickEffect">
                                  <p:stCondLst>
                                    <p:cond delay="0"/>
                                  </p:stCondLst>
                                  <p:childTnLst>
                                    <p:set>
                                      <p:cBhvr>
                                        <p:cTn id="154" dur="1" fill="hold">
                                          <p:stCondLst>
                                            <p:cond delay="0"/>
                                          </p:stCondLst>
                                        </p:cTn>
                                        <p:tgtEl>
                                          <p:spTgt spid="9"/>
                                        </p:tgtEl>
                                        <p:attrNameLst>
                                          <p:attrName>style.visibility</p:attrName>
                                        </p:attrNameLst>
                                      </p:cBhvr>
                                      <p:to>
                                        <p:strVal val="visible"/>
                                      </p:to>
                                    </p:set>
                                    <p:animEffect transition="in" filter="wipe(down)">
                                      <p:cBhvr>
                                        <p:cTn id="155" dur="580">
                                          <p:stCondLst>
                                            <p:cond delay="0"/>
                                          </p:stCondLst>
                                        </p:cTn>
                                        <p:tgtEl>
                                          <p:spTgt spid="9"/>
                                        </p:tgtEl>
                                      </p:cBhvr>
                                    </p:animEffect>
                                    <p:anim calcmode="lin" valueType="num">
                                      <p:cBhvr>
                                        <p:cTn id="1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61" dur="26">
                                          <p:stCondLst>
                                            <p:cond delay="650"/>
                                          </p:stCondLst>
                                        </p:cTn>
                                        <p:tgtEl>
                                          <p:spTgt spid="9"/>
                                        </p:tgtEl>
                                      </p:cBhvr>
                                      <p:to x="100000" y="60000"/>
                                    </p:animScale>
                                    <p:animScale>
                                      <p:cBhvr>
                                        <p:cTn id="162" dur="166" decel="50000">
                                          <p:stCondLst>
                                            <p:cond delay="676"/>
                                          </p:stCondLst>
                                        </p:cTn>
                                        <p:tgtEl>
                                          <p:spTgt spid="9"/>
                                        </p:tgtEl>
                                      </p:cBhvr>
                                      <p:to x="100000" y="100000"/>
                                    </p:animScale>
                                    <p:animScale>
                                      <p:cBhvr>
                                        <p:cTn id="163" dur="26">
                                          <p:stCondLst>
                                            <p:cond delay="1312"/>
                                          </p:stCondLst>
                                        </p:cTn>
                                        <p:tgtEl>
                                          <p:spTgt spid="9"/>
                                        </p:tgtEl>
                                      </p:cBhvr>
                                      <p:to x="100000" y="80000"/>
                                    </p:animScale>
                                    <p:animScale>
                                      <p:cBhvr>
                                        <p:cTn id="164" dur="166" decel="50000">
                                          <p:stCondLst>
                                            <p:cond delay="1338"/>
                                          </p:stCondLst>
                                        </p:cTn>
                                        <p:tgtEl>
                                          <p:spTgt spid="9"/>
                                        </p:tgtEl>
                                      </p:cBhvr>
                                      <p:to x="100000" y="100000"/>
                                    </p:animScale>
                                    <p:animScale>
                                      <p:cBhvr>
                                        <p:cTn id="165" dur="26">
                                          <p:stCondLst>
                                            <p:cond delay="1642"/>
                                          </p:stCondLst>
                                        </p:cTn>
                                        <p:tgtEl>
                                          <p:spTgt spid="9"/>
                                        </p:tgtEl>
                                      </p:cBhvr>
                                      <p:to x="100000" y="90000"/>
                                    </p:animScale>
                                    <p:animScale>
                                      <p:cBhvr>
                                        <p:cTn id="166" dur="166" decel="50000">
                                          <p:stCondLst>
                                            <p:cond delay="1668"/>
                                          </p:stCondLst>
                                        </p:cTn>
                                        <p:tgtEl>
                                          <p:spTgt spid="9"/>
                                        </p:tgtEl>
                                      </p:cBhvr>
                                      <p:to x="100000" y="100000"/>
                                    </p:animScale>
                                    <p:animScale>
                                      <p:cBhvr>
                                        <p:cTn id="167" dur="26">
                                          <p:stCondLst>
                                            <p:cond delay="1808"/>
                                          </p:stCondLst>
                                        </p:cTn>
                                        <p:tgtEl>
                                          <p:spTgt spid="9"/>
                                        </p:tgtEl>
                                      </p:cBhvr>
                                      <p:to x="100000" y="95000"/>
                                    </p:animScale>
                                    <p:animScale>
                                      <p:cBhvr>
                                        <p:cTn id="168" dur="166" decel="50000">
                                          <p:stCondLst>
                                            <p:cond delay="1834"/>
                                          </p:stCondLst>
                                        </p:cTn>
                                        <p:tgtEl>
                                          <p:spTgt spid="9"/>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nodeType="clickEffect">
                                  <p:stCondLst>
                                    <p:cond delay="0"/>
                                  </p:stCondLst>
                                  <p:childTnLst>
                                    <p:set>
                                      <p:cBhvr>
                                        <p:cTn id="172" dur="1" fill="hold">
                                          <p:stCondLst>
                                            <p:cond delay="0"/>
                                          </p:stCondLst>
                                        </p:cTn>
                                        <p:tgtEl>
                                          <p:spTgt spid="14"/>
                                        </p:tgtEl>
                                        <p:attrNameLst>
                                          <p:attrName>style.visibility</p:attrName>
                                        </p:attrNameLst>
                                      </p:cBhvr>
                                      <p:to>
                                        <p:strVal val="visible"/>
                                      </p:to>
                                    </p:set>
                                    <p:animEffect transition="in" filter="wipe(down)">
                                      <p:cBhvr>
                                        <p:cTn id="173" dur="580">
                                          <p:stCondLst>
                                            <p:cond delay="0"/>
                                          </p:stCondLst>
                                        </p:cTn>
                                        <p:tgtEl>
                                          <p:spTgt spid="14"/>
                                        </p:tgtEl>
                                      </p:cBhvr>
                                    </p:animEffect>
                                    <p:anim calcmode="lin" valueType="num">
                                      <p:cBhvr>
                                        <p:cTn id="17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79" dur="26">
                                          <p:stCondLst>
                                            <p:cond delay="650"/>
                                          </p:stCondLst>
                                        </p:cTn>
                                        <p:tgtEl>
                                          <p:spTgt spid="14"/>
                                        </p:tgtEl>
                                      </p:cBhvr>
                                      <p:to x="100000" y="60000"/>
                                    </p:animScale>
                                    <p:animScale>
                                      <p:cBhvr>
                                        <p:cTn id="180" dur="166" decel="50000">
                                          <p:stCondLst>
                                            <p:cond delay="676"/>
                                          </p:stCondLst>
                                        </p:cTn>
                                        <p:tgtEl>
                                          <p:spTgt spid="14"/>
                                        </p:tgtEl>
                                      </p:cBhvr>
                                      <p:to x="100000" y="100000"/>
                                    </p:animScale>
                                    <p:animScale>
                                      <p:cBhvr>
                                        <p:cTn id="181" dur="26">
                                          <p:stCondLst>
                                            <p:cond delay="1312"/>
                                          </p:stCondLst>
                                        </p:cTn>
                                        <p:tgtEl>
                                          <p:spTgt spid="14"/>
                                        </p:tgtEl>
                                      </p:cBhvr>
                                      <p:to x="100000" y="80000"/>
                                    </p:animScale>
                                    <p:animScale>
                                      <p:cBhvr>
                                        <p:cTn id="182" dur="166" decel="50000">
                                          <p:stCondLst>
                                            <p:cond delay="1338"/>
                                          </p:stCondLst>
                                        </p:cTn>
                                        <p:tgtEl>
                                          <p:spTgt spid="14"/>
                                        </p:tgtEl>
                                      </p:cBhvr>
                                      <p:to x="100000" y="100000"/>
                                    </p:animScale>
                                    <p:animScale>
                                      <p:cBhvr>
                                        <p:cTn id="183" dur="26">
                                          <p:stCondLst>
                                            <p:cond delay="1642"/>
                                          </p:stCondLst>
                                        </p:cTn>
                                        <p:tgtEl>
                                          <p:spTgt spid="14"/>
                                        </p:tgtEl>
                                      </p:cBhvr>
                                      <p:to x="100000" y="90000"/>
                                    </p:animScale>
                                    <p:animScale>
                                      <p:cBhvr>
                                        <p:cTn id="184" dur="166" decel="50000">
                                          <p:stCondLst>
                                            <p:cond delay="1668"/>
                                          </p:stCondLst>
                                        </p:cTn>
                                        <p:tgtEl>
                                          <p:spTgt spid="14"/>
                                        </p:tgtEl>
                                      </p:cBhvr>
                                      <p:to x="100000" y="100000"/>
                                    </p:animScale>
                                    <p:animScale>
                                      <p:cBhvr>
                                        <p:cTn id="185" dur="26">
                                          <p:stCondLst>
                                            <p:cond delay="1808"/>
                                          </p:stCondLst>
                                        </p:cTn>
                                        <p:tgtEl>
                                          <p:spTgt spid="14"/>
                                        </p:tgtEl>
                                      </p:cBhvr>
                                      <p:to x="100000" y="95000"/>
                                    </p:animScale>
                                    <p:animScale>
                                      <p:cBhvr>
                                        <p:cTn id="186" dur="166" decel="50000">
                                          <p:stCondLst>
                                            <p:cond delay="1834"/>
                                          </p:stCondLst>
                                        </p:cTn>
                                        <p:tgtEl>
                                          <p:spTgt spid="14"/>
                                        </p:tgtEl>
                                      </p:cBhvr>
                                      <p:to x="100000" y="100000"/>
                                    </p:animScale>
                                  </p:childTnLst>
                                </p:cTn>
                              </p:par>
                            </p:childTnLst>
                          </p:cTn>
                        </p:par>
                      </p:childTnLst>
                    </p:cTn>
                  </p:par>
                  <p:par>
                    <p:cTn id="187" fill="hold">
                      <p:stCondLst>
                        <p:cond delay="indefinite"/>
                      </p:stCondLst>
                      <p:childTnLst>
                        <p:par>
                          <p:cTn id="188" fill="hold">
                            <p:stCondLst>
                              <p:cond delay="0"/>
                            </p:stCondLst>
                            <p:childTnLst>
                              <p:par>
                                <p:cTn id="189" presetID="26" presetClass="entr" presetSubtype="0" fill="hold" nodeType="clickEffect">
                                  <p:stCondLst>
                                    <p:cond delay="0"/>
                                  </p:stCondLst>
                                  <p:childTnLst>
                                    <p:set>
                                      <p:cBhvr>
                                        <p:cTn id="190" dur="1" fill="hold">
                                          <p:stCondLst>
                                            <p:cond delay="0"/>
                                          </p:stCondLst>
                                        </p:cTn>
                                        <p:tgtEl>
                                          <p:spTgt spid="8"/>
                                        </p:tgtEl>
                                        <p:attrNameLst>
                                          <p:attrName>style.visibility</p:attrName>
                                        </p:attrNameLst>
                                      </p:cBhvr>
                                      <p:to>
                                        <p:strVal val="visible"/>
                                      </p:to>
                                    </p:set>
                                    <p:animEffect transition="in" filter="wipe(down)">
                                      <p:cBhvr>
                                        <p:cTn id="191" dur="580">
                                          <p:stCondLst>
                                            <p:cond delay="0"/>
                                          </p:stCondLst>
                                        </p:cTn>
                                        <p:tgtEl>
                                          <p:spTgt spid="8"/>
                                        </p:tgtEl>
                                      </p:cBhvr>
                                    </p:animEffect>
                                    <p:anim calcmode="lin" valueType="num">
                                      <p:cBhvr>
                                        <p:cTn id="19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7" dur="26">
                                          <p:stCondLst>
                                            <p:cond delay="650"/>
                                          </p:stCondLst>
                                        </p:cTn>
                                        <p:tgtEl>
                                          <p:spTgt spid="8"/>
                                        </p:tgtEl>
                                      </p:cBhvr>
                                      <p:to x="100000" y="60000"/>
                                    </p:animScale>
                                    <p:animScale>
                                      <p:cBhvr>
                                        <p:cTn id="198" dur="166" decel="50000">
                                          <p:stCondLst>
                                            <p:cond delay="676"/>
                                          </p:stCondLst>
                                        </p:cTn>
                                        <p:tgtEl>
                                          <p:spTgt spid="8"/>
                                        </p:tgtEl>
                                      </p:cBhvr>
                                      <p:to x="100000" y="100000"/>
                                    </p:animScale>
                                    <p:animScale>
                                      <p:cBhvr>
                                        <p:cTn id="199" dur="26">
                                          <p:stCondLst>
                                            <p:cond delay="1312"/>
                                          </p:stCondLst>
                                        </p:cTn>
                                        <p:tgtEl>
                                          <p:spTgt spid="8"/>
                                        </p:tgtEl>
                                      </p:cBhvr>
                                      <p:to x="100000" y="80000"/>
                                    </p:animScale>
                                    <p:animScale>
                                      <p:cBhvr>
                                        <p:cTn id="200" dur="166" decel="50000">
                                          <p:stCondLst>
                                            <p:cond delay="1338"/>
                                          </p:stCondLst>
                                        </p:cTn>
                                        <p:tgtEl>
                                          <p:spTgt spid="8"/>
                                        </p:tgtEl>
                                      </p:cBhvr>
                                      <p:to x="100000" y="100000"/>
                                    </p:animScale>
                                    <p:animScale>
                                      <p:cBhvr>
                                        <p:cTn id="201" dur="26">
                                          <p:stCondLst>
                                            <p:cond delay="1642"/>
                                          </p:stCondLst>
                                        </p:cTn>
                                        <p:tgtEl>
                                          <p:spTgt spid="8"/>
                                        </p:tgtEl>
                                      </p:cBhvr>
                                      <p:to x="100000" y="90000"/>
                                    </p:animScale>
                                    <p:animScale>
                                      <p:cBhvr>
                                        <p:cTn id="202" dur="166" decel="50000">
                                          <p:stCondLst>
                                            <p:cond delay="1668"/>
                                          </p:stCondLst>
                                        </p:cTn>
                                        <p:tgtEl>
                                          <p:spTgt spid="8"/>
                                        </p:tgtEl>
                                      </p:cBhvr>
                                      <p:to x="100000" y="100000"/>
                                    </p:animScale>
                                    <p:animScale>
                                      <p:cBhvr>
                                        <p:cTn id="203" dur="26">
                                          <p:stCondLst>
                                            <p:cond delay="1808"/>
                                          </p:stCondLst>
                                        </p:cTn>
                                        <p:tgtEl>
                                          <p:spTgt spid="8"/>
                                        </p:tgtEl>
                                      </p:cBhvr>
                                      <p:to x="100000" y="95000"/>
                                    </p:animScale>
                                    <p:animScale>
                                      <p:cBhvr>
                                        <p:cTn id="204" dur="166" decel="50000">
                                          <p:stCondLst>
                                            <p:cond delay="1834"/>
                                          </p:stCondLst>
                                        </p:cTn>
                                        <p:tgtEl>
                                          <p:spTgt spid="8"/>
                                        </p:tgtEl>
                                      </p:cBhvr>
                                      <p:to x="100000" y="100000"/>
                                    </p:animScale>
                                  </p:childTnLst>
                                </p:cTn>
                              </p:par>
                            </p:childTnLst>
                          </p:cTn>
                        </p:par>
                        <p:par>
                          <p:cTn id="205" fill="hold">
                            <p:stCondLst>
                              <p:cond delay="2000"/>
                            </p:stCondLst>
                            <p:childTnLst>
                              <p:par>
                                <p:cTn id="206" presetID="22" presetClass="entr" presetSubtype="2" fill="hold" nodeType="afterEffect">
                                  <p:stCondLst>
                                    <p:cond delay="0"/>
                                  </p:stCondLst>
                                  <p:childTnLst>
                                    <p:set>
                                      <p:cBhvr>
                                        <p:cTn id="207" dur="1" fill="hold">
                                          <p:stCondLst>
                                            <p:cond delay="0"/>
                                          </p:stCondLst>
                                        </p:cTn>
                                        <p:tgtEl>
                                          <p:spTgt spid="17">
                                            <p:txEl>
                                              <p:pRg st="0" end="0"/>
                                            </p:txEl>
                                          </p:spTgt>
                                        </p:tgtEl>
                                        <p:attrNameLst>
                                          <p:attrName>style.visibility</p:attrName>
                                        </p:attrNameLst>
                                      </p:cBhvr>
                                      <p:to>
                                        <p:strVal val="visible"/>
                                      </p:to>
                                    </p:set>
                                    <p:animEffect transition="in" filter="wipe(right)">
                                      <p:cBhvr>
                                        <p:cTn id="208" dur="3000"/>
                                        <p:tgtEl>
                                          <p:spTgt spid="17">
                                            <p:txEl>
                                              <p:pRg st="0" end="0"/>
                                            </p:txEl>
                                          </p:spTgt>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2" fill="hold" nodeType="clickEffect">
                                  <p:stCondLst>
                                    <p:cond delay="0"/>
                                  </p:stCondLst>
                                  <p:childTnLst>
                                    <p:set>
                                      <p:cBhvr>
                                        <p:cTn id="212" dur="1" fill="hold">
                                          <p:stCondLst>
                                            <p:cond delay="0"/>
                                          </p:stCondLst>
                                        </p:cTn>
                                        <p:tgtEl>
                                          <p:spTgt spid="16">
                                            <p:txEl>
                                              <p:pRg st="0" end="0"/>
                                            </p:txEl>
                                          </p:spTgt>
                                        </p:tgtEl>
                                        <p:attrNameLst>
                                          <p:attrName>style.visibility</p:attrName>
                                        </p:attrNameLst>
                                      </p:cBhvr>
                                      <p:to>
                                        <p:strVal val="visible"/>
                                      </p:to>
                                    </p:set>
                                    <p:animEffect transition="in" filter="wipe(right)">
                                      <p:cBhvr>
                                        <p:cTn id="213" dur="1500"/>
                                        <p:tgtEl>
                                          <p:spTgt spid="16">
                                            <p:txEl>
                                              <p:pRg st="0" end="0"/>
                                            </p:txEl>
                                          </p:spTgt>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2" fill="hold" nodeType="clickEffect">
                                  <p:stCondLst>
                                    <p:cond delay="0"/>
                                  </p:stCondLst>
                                  <p:childTnLst>
                                    <p:set>
                                      <p:cBhvr>
                                        <p:cTn id="217" dur="1" fill="hold">
                                          <p:stCondLst>
                                            <p:cond delay="0"/>
                                          </p:stCondLst>
                                        </p:cTn>
                                        <p:tgtEl>
                                          <p:spTgt spid="7">
                                            <p:txEl>
                                              <p:pRg st="6" end="6"/>
                                            </p:txEl>
                                          </p:spTgt>
                                        </p:tgtEl>
                                        <p:attrNameLst>
                                          <p:attrName>style.visibility</p:attrName>
                                        </p:attrNameLst>
                                      </p:cBhvr>
                                      <p:to>
                                        <p:strVal val="visible"/>
                                      </p:to>
                                    </p:set>
                                    <p:animEffect transition="in" filter="wipe(right)">
                                      <p:cBhvr>
                                        <p:cTn id="218" dur="1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23F569B4-1276-4DFB-99D8-D46175119D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826" t="43000" b="15736"/>
          <a:stretch/>
        </p:blipFill>
        <p:spPr>
          <a:xfrm>
            <a:off x="10486355" y="0"/>
            <a:ext cx="1705645" cy="1158253"/>
          </a:xfrm>
          <a:prstGeom prst="rect">
            <a:avLst/>
          </a:prstGeom>
        </p:spPr>
      </p:pic>
      <p:sp>
        <p:nvSpPr>
          <p:cNvPr id="8" name="مربع نص 7">
            <a:extLst>
              <a:ext uri="{FF2B5EF4-FFF2-40B4-BE49-F238E27FC236}">
                <a16:creationId xmlns:a16="http://schemas.microsoft.com/office/drawing/2014/main" id="{A4EE0B60-111F-49B3-A170-4E6936903433}"/>
              </a:ext>
            </a:extLst>
          </p:cNvPr>
          <p:cNvSpPr txBox="1"/>
          <p:nvPr/>
        </p:nvSpPr>
        <p:spPr>
          <a:xfrm>
            <a:off x="1385041" y="846805"/>
            <a:ext cx="12192000" cy="4708981"/>
          </a:xfrm>
          <a:prstGeom prst="rect">
            <a:avLst/>
          </a:prstGeom>
          <a:noFill/>
        </p:spPr>
        <p:txBody>
          <a:bodyPr wrap="square" rtlCol="1">
            <a:spAutoFit/>
          </a:bodyPr>
          <a:lstStyle/>
          <a:p>
            <a:pPr algn="ctr"/>
            <a:r>
              <a:rPr lang="ar-SA" sz="29000"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انتهى الدرس </a:t>
            </a:r>
          </a:p>
        </p:txBody>
      </p:sp>
      <p:pic>
        <p:nvPicPr>
          <p:cNvPr id="6" name="صورة 5">
            <a:extLst>
              <a:ext uri="{FF2B5EF4-FFF2-40B4-BE49-F238E27FC236}">
                <a16:creationId xmlns:a16="http://schemas.microsoft.com/office/drawing/2014/main" id="{363EC173-22EE-407B-A239-C919744DB097}"/>
              </a:ext>
            </a:extLst>
          </p:cNvPr>
          <p:cNvPicPr>
            <a:picLocks noChangeAspect="1"/>
          </p:cNvPicPr>
          <p:nvPr/>
        </p:nvPicPr>
        <p:blipFill rotWithShape="1">
          <a:blip r:embed="rId3">
            <a:extLst>
              <a:ext uri="{28A0092B-C50C-407E-A947-70E740481C1C}">
                <a14:useLocalDpi xmlns:a14="http://schemas.microsoft.com/office/drawing/2010/main" val="0"/>
              </a:ext>
            </a:extLst>
          </a:blip>
          <a:srcRect l="53662" t="56901" b="20939"/>
          <a:stretch/>
        </p:blipFill>
        <p:spPr>
          <a:xfrm>
            <a:off x="25759" y="51845"/>
            <a:ext cx="1099952" cy="295886"/>
          </a:xfrm>
          <a:prstGeom prst="rect">
            <a:avLst/>
          </a:prstGeom>
        </p:spPr>
      </p:pic>
      <p:pic>
        <p:nvPicPr>
          <p:cNvPr id="10" name="صورة 9">
            <a:extLst>
              <a:ext uri="{FF2B5EF4-FFF2-40B4-BE49-F238E27FC236}">
                <a16:creationId xmlns:a16="http://schemas.microsoft.com/office/drawing/2014/main" id="{FC9CC66B-6BEE-4A65-A0D5-EEEBD4D8744E}"/>
              </a:ext>
            </a:extLst>
          </p:cNvPr>
          <p:cNvPicPr>
            <a:picLocks noChangeAspect="1"/>
          </p:cNvPicPr>
          <p:nvPr/>
        </p:nvPicPr>
        <p:blipFill rotWithShape="1">
          <a:blip r:embed="rId4">
            <a:extLst>
              <a:ext uri="{28A0092B-C50C-407E-A947-70E740481C1C}">
                <a14:useLocalDpi xmlns:a14="http://schemas.microsoft.com/office/drawing/2010/main" val="0"/>
              </a:ext>
            </a:extLst>
          </a:blip>
          <a:srcRect l="5704" t="24226" b="17183"/>
          <a:stretch/>
        </p:blipFill>
        <p:spPr>
          <a:xfrm>
            <a:off x="1990443" y="26086"/>
            <a:ext cx="1641397" cy="573692"/>
          </a:xfrm>
          <a:prstGeom prst="rect">
            <a:avLst/>
          </a:prstGeom>
        </p:spPr>
      </p:pic>
    </p:spTree>
    <p:extLst>
      <p:ext uri="{BB962C8B-B14F-4D97-AF65-F5344CB8AC3E}">
        <p14:creationId xmlns:p14="http://schemas.microsoft.com/office/powerpoint/2010/main" val="2737398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5B9A7B77-9FDD-4C07-BA69-BD40022F2660}"/>
              </a:ext>
            </a:extLst>
          </p:cNvPr>
          <p:cNvSpPr txBox="1"/>
          <p:nvPr/>
        </p:nvSpPr>
        <p:spPr>
          <a:xfrm>
            <a:off x="3" y="6304005"/>
            <a:ext cx="1175657" cy="554126"/>
          </a:xfrm>
          <a:prstGeom prst="rect">
            <a:avLst/>
          </a:prstGeom>
          <a:noFill/>
        </p:spPr>
        <p:txBody>
          <a:bodyPr wrap="square" rtlCol="1">
            <a:spAutoFit/>
          </a:bodyPr>
          <a:lstStyle/>
          <a:p>
            <a:pPr algn="ct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25</a:t>
            </a:r>
          </a:p>
        </p:txBody>
      </p:sp>
      <p:sp>
        <p:nvSpPr>
          <p:cNvPr id="5" name="مربع نص 4">
            <a:extLst>
              <a:ext uri="{FF2B5EF4-FFF2-40B4-BE49-F238E27FC236}">
                <a16:creationId xmlns:a16="http://schemas.microsoft.com/office/drawing/2014/main" id="{FF627A35-BD9E-40C0-A67F-CE40C95F1A14}"/>
              </a:ext>
            </a:extLst>
          </p:cNvPr>
          <p:cNvSpPr txBox="1"/>
          <p:nvPr/>
        </p:nvSpPr>
        <p:spPr>
          <a:xfrm>
            <a:off x="1175657" y="1720683"/>
            <a:ext cx="11094720" cy="2400785"/>
          </a:xfrm>
          <a:prstGeom prst="rect">
            <a:avLst/>
          </a:prstGeom>
          <a:noFill/>
        </p:spPr>
        <p:txBody>
          <a:bodyPr wrap="square" rtlCol="1">
            <a:spAutoFit/>
          </a:bodyPr>
          <a:lstStyle/>
          <a:p>
            <a:pPr algn="ctr"/>
            <a:r>
              <a:rPr lang="ar-SA" sz="15001" b="1" dirty="0">
                <a:solidFill>
                  <a:srgbClr val="C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الحضارة الإسلامية</a:t>
            </a:r>
            <a:endParaRPr lang="ar-SA" sz="15001"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
        <p:nvSpPr>
          <p:cNvPr id="6" name="مربع نص 5">
            <a:extLst>
              <a:ext uri="{FF2B5EF4-FFF2-40B4-BE49-F238E27FC236}">
                <a16:creationId xmlns:a16="http://schemas.microsoft.com/office/drawing/2014/main" id="{BC95FE56-EBEA-4C21-AAC3-BEA5633463C0}"/>
              </a:ext>
            </a:extLst>
          </p:cNvPr>
          <p:cNvSpPr txBox="1"/>
          <p:nvPr/>
        </p:nvSpPr>
        <p:spPr>
          <a:xfrm>
            <a:off x="5047979" y="5110874"/>
            <a:ext cx="4164530" cy="1631216"/>
          </a:xfrm>
          <a:prstGeom prst="rect">
            <a:avLst/>
          </a:prstGeom>
          <a:noFill/>
        </p:spPr>
        <p:txBody>
          <a:bodyPr wrap="square" rtlCol="1">
            <a:spAutoFit/>
          </a:bodyPr>
          <a:lstStyle/>
          <a:p>
            <a:pPr algn="ctr"/>
            <a:r>
              <a:rPr lang="ar-SA" sz="10000" b="1" dirty="0">
                <a:solidFill>
                  <a:srgbClr val="92D05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الدرس الثاني  </a:t>
            </a:r>
          </a:p>
        </p:txBody>
      </p:sp>
      <p:pic>
        <p:nvPicPr>
          <p:cNvPr id="7" name="صورة 6">
            <a:extLst>
              <a:ext uri="{FF2B5EF4-FFF2-40B4-BE49-F238E27FC236}">
                <a16:creationId xmlns:a16="http://schemas.microsoft.com/office/drawing/2014/main" id="{23F569B4-1276-4DFB-99D8-D46175119D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826" t="43000" b="15736"/>
          <a:stretch/>
        </p:blipFill>
        <p:spPr>
          <a:xfrm>
            <a:off x="10486358" y="4"/>
            <a:ext cx="1705644" cy="1158252"/>
          </a:xfrm>
          <a:prstGeom prst="rect">
            <a:avLst/>
          </a:prstGeom>
        </p:spPr>
      </p:pic>
      <p:pic>
        <p:nvPicPr>
          <p:cNvPr id="11" name="صورة 10">
            <a:extLst>
              <a:ext uri="{FF2B5EF4-FFF2-40B4-BE49-F238E27FC236}">
                <a16:creationId xmlns:a16="http://schemas.microsoft.com/office/drawing/2014/main" id="{660BCE4E-DA1E-4B42-AF3D-605CC03BD506}"/>
              </a:ext>
            </a:extLst>
          </p:cNvPr>
          <p:cNvPicPr>
            <a:picLocks noChangeAspect="1"/>
          </p:cNvPicPr>
          <p:nvPr/>
        </p:nvPicPr>
        <p:blipFill rotWithShape="1">
          <a:blip r:embed="rId3">
            <a:extLst>
              <a:ext uri="{28A0092B-C50C-407E-A947-70E740481C1C}">
                <a14:useLocalDpi xmlns:a14="http://schemas.microsoft.com/office/drawing/2010/main" val="0"/>
              </a:ext>
            </a:extLst>
          </a:blip>
          <a:srcRect l="53662" t="56901" b="20939"/>
          <a:stretch/>
        </p:blipFill>
        <p:spPr>
          <a:xfrm>
            <a:off x="25759" y="51845"/>
            <a:ext cx="1099952" cy="295886"/>
          </a:xfrm>
          <a:prstGeom prst="rect">
            <a:avLst/>
          </a:prstGeom>
        </p:spPr>
      </p:pic>
    </p:spTree>
    <p:extLst>
      <p:ext uri="{BB962C8B-B14F-4D97-AF65-F5344CB8AC3E}">
        <p14:creationId xmlns:p14="http://schemas.microsoft.com/office/powerpoint/2010/main" val="4901850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2500"/>
                                        <p:tgtEl>
                                          <p:spTgt spid="6"/>
                                        </p:tgtEl>
                                      </p:cBhvr>
                                    </p:animEffect>
                                  </p:childTnLst>
                                </p:cTn>
                              </p:par>
                            </p:childTnLst>
                          </p:cTn>
                        </p:par>
                        <p:par>
                          <p:cTn id="8" fill="hold">
                            <p:stCondLst>
                              <p:cond delay="2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23F569B4-1276-4DFB-99D8-D46175119D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826" t="43000" b="15736"/>
          <a:stretch/>
        </p:blipFill>
        <p:spPr>
          <a:xfrm>
            <a:off x="10486358" y="4"/>
            <a:ext cx="1705644" cy="1158252"/>
          </a:xfrm>
          <a:prstGeom prst="rect">
            <a:avLst/>
          </a:prstGeom>
        </p:spPr>
      </p:pic>
      <p:pic>
        <p:nvPicPr>
          <p:cNvPr id="11" name="صورة 10">
            <a:extLst>
              <a:ext uri="{FF2B5EF4-FFF2-40B4-BE49-F238E27FC236}">
                <a16:creationId xmlns:a16="http://schemas.microsoft.com/office/drawing/2014/main" id="{660BCE4E-DA1E-4B42-AF3D-605CC03BD506}"/>
              </a:ext>
            </a:extLst>
          </p:cNvPr>
          <p:cNvPicPr>
            <a:picLocks noChangeAspect="1"/>
          </p:cNvPicPr>
          <p:nvPr/>
        </p:nvPicPr>
        <p:blipFill rotWithShape="1">
          <a:blip r:embed="rId3">
            <a:extLst>
              <a:ext uri="{28A0092B-C50C-407E-A947-70E740481C1C}">
                <a14:useLocalDpi xmlns:a14="http://schemas.microsoft.com/office/drawing/2010/main" val="0"/>
              </a:ext>
            </a:extLst>
          </a:blip>
          <a:srcRect l="53662" t="56901" b="20939"/>
          <a:stretch/>
        </p:blipFill>
        <p:spPr>
          <a:xfrm>
            <a:off x="25759" y="51845"/>
            <a:ext cx="1099952" cy="295886"/>
          </a:xfrm>
          <a:prstGeom prst="rect">
            <a:avLst/>
          </a:prstGeom>
        </p:spPr>
      </p:pic>
      <p:sp>
        <p:nvSpPr>
          <p:cNvPr id="8" name="مربع نص 7">
            <a:extLst>
              <a:ext uri="{FF2B5EF4-FFF2-40B4-BE49-F238E27FC236}">
                <a16:creationId xmlns:a16="http://schemas.microsoft.com/office/drawing/2014/main" id="{D7D96E56-EF03-4C72-8436-B3EDA2E166C6}"/>
              </a:ext>
            </a:extLst>
          </p:cNvPr>
          <p:cNvSpPr txBox="1"/>
          <p:nvPr/>
        </p:nvSpPr>
        <p:spPr>
          <a:xfrm>
            <a:off x="2182398" y="-214798"/>
            <a:ext cx="4789689" cy="4709238"/>
          </a:xfrm>
          <a:prstGeom prst="rect">
            <a:avLst/>
          </a:prstGeom>
          <a:noFill/>
        </p:spPr>
        <p:txBody>
          <a:bodyPr wrap="square" rtlCol="1">
            <a:spAutoFit/>
          </a:bodyPr>
          <a:lstStyle/>
          <a:p>
            <a:pPr algn="ctr" rtl="1"/>
            <a:r>
              <a:rPr lang="ar-SA" sz="15001" b="1" dirty="0">
                <a:solidFill>
                  <a:srgbClr val="C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عناصر الدرس</a:t>
            </a:r>
            <a:endParaRPr lang="ar-SA" sz="15001"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
        <p:nvSpPr>
          <p:cNvPr id="9" name="مربع نص 8">
            <a:extLst>
              <a:ext uri="{FF2B5EF4-FFF2-40B4-BE49-F238E27FC236}">
                <a16:creationId xmlns:a16="http://schemas.microsoft.com/office/drawing/2014/main" id="{3633D041-6D1F-4727-A3E4-85C110F36578}"/>
              </a:ext>
            </a:extLst>
          </p:cNvPr>
          <p:cNvSpPr txBox="1"/>
          <p:nvPr/>
        </p:nvSpPr>
        <p:spPr>
          <a:xfrm>
            <a:off x="5464112" y="1139735"/>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أسس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شكل بيضاوي 9">
            <a:extLst>
              <a:ext uri="{FF2B5EF4-FFF2-40B4-BE49-F238E27FC236}">
                <a16:creationId xmlns:a16="http://schemas.microsoft.com/office/drawing/2014/main" id="{24FE2F68-0C5D-4F95-8F37-5FC1783CB2ED}"/>
              </a:ext>
            </a:extLst>
          </p:cNvPr>
          <p:cNvSpPr/>
          <p:nvPr/>
        </p:nvSpPr>
        <p:spPr bwMode="auto">
          <a:xfrm>
            <a:off x="11178496" y="1139735"/>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4" name="مربع نص 13">
            <a:extLst>
              <a:ext uri="{FF2B5EF4-FFF2-40B4-BE49-F238E27FC236}">
                <a16:creationId xmlns:a16="http://schemas.microsoft.com/office/drawing/2014/main" id="{57AEC281-FAF0-4794-83B1-AE57C6EC519A}"/>
              </a:ext>
            </a:extLst>
          </p:cNvPr>
          <p:cNvSpPr txBox="1"/>
          <p:nvPr/>
        </p:nvSpPr>
        <p:spPr>
          <a:xfrm>
            <a:off x="5464112" y="4033694"/>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منجزات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شكل بيضاوي 14">
            <a:extLst>
              <a:ext uri="{FF2B5EF4-FFF2-40B4-BE49-F238E27FC236}">
                <a16:creationId xmlns:a16="http://schemas.microsoft.com/office/drawing/2014/main" id="{6D83E851-61AA-4429-A6EE-A7CF84B49AF5}"/>
              </a:ext>
            </a:extLst>
          </p:cNvPr>
          <p:cNvSpPr/>
          <p:nvPr/>
        </p:nvSpPr>
        <p:spPr bwMode="auto">
          <a:xfrm>
            <a:off x="11178496" y="4033694"/>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6" name="مربع نص 15">
            <a:extLst>
              <a:ext uri="{FF2B5EF4-FFF2-40B4-BE49-F238E27FC236}">
                <a16:creationId xmlns:a16="http://schemas.microsoft.com/office/drawing/2014/main" id="{8FD96AE6-4B37-4C9E-929E-570D53132274}"/>
              </a:ext>
            </a:extLst>
          </p:cNvPr>
          <p:cNvSpPr txBox="1"/>
          <p:nvPr/>
        </p:nvSpPr>
        <p:spPr>
          <a:xfrm>
            <a:off x="7628909" y="1826075"/>
            <a:ext cx="3170778" cy="477054"/>
          </a:xfrm>
          <a:prstGeom prst="rect">
            <a:avLst/>
          </a:prstGeom>
          <a:noFill/>
        </p:spPr>
        <p:txBody>
          <a:bodyPr wrap="square" rtlCol="1">
            <a:spAutoFit/>
          </a:bodyPr>
          <a:lstStyle/>
          <a:p>
            <a:pPr algn="r" rtl="1"/>
            <a:r>
              <a:rPr lang="ar-SA" sz="2500" b="1" dirty="0">
                <a:solidFill>
                  <a:srgbClr val="03508F"/>
                </a:solidFill>
                <a:effectLst>
                  <a:outerShdw blurRad="38100" dist="38100" dir="2700000" algn="tl">
                    <a:srgbClr val="000000">
                      <a:alpha val="43137"/>
                    </a:srgbClr>
                  </a:outerShdw>
                </a:effectLst>
                <a:cs typeface="Arial" panose="020B0604020202020204" pitchFamily="34" charset="0"/>
              </a:rPr>
              <a:t>الأساس الديني:</a:t>
            </a:r>
            <a:endPar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شكل بيضاوي 16">
            <a:extLst>
              <a:ext uri="{FF2B5EF4-FFF2-40B4-BE49-F238E27FC236}">
                <a16:creationId xmlns:a16="http://schemas.microsoft.com/office/drawing/2014/main" id="{3E568815-ED00-419D-A17A-D573BD66089C}"/>
              </a:ext>
            </a:extLst>
          </p:cNvPr>
          <p:cNvSpPr/>
          <p:nvPr/>
        </p:nvSpPr>
        <p:spPr bwMode="auto">
          <a:xfrm>
            <a:off x="10799687" y="1848602"/>
            <a:ext cx="432000" cy="432000"/>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8" name="مربع نص 17">
            <a:extLst>
              <a:ext uri="{FF2B5EF4-FFF2-40B4-BE49-F238E27FC236}">
                <a16:creationId xmlns:a16="http://schemas.microsoft.com/office/drawing/2014/main" id="{70710325-6B60-4248-9490-AF5AC2E95B64}"/>
              </a:ext>
            </a:extLst>
          </p:cNvPr>
          <p:cNvSpPr txBox="1"/>
          <p:nvPr/>
        </p:nvSpPr>
        <p:spPr>
          <a:xfrm>
            <a:off x="6972087" y="2489888"/>
            <a:ext cx="3837172" cy="477054"/>
          </a:xfrm>
          <a:prstGeom prst="rect">
            <a:avLst/>
          </a:prstGeom>
          <a:noFill/>
        </p:spPr>
        <p:txBody>
          <a:bodyPr wrap="square" rtlCol="1">
            <a:spAutoFit/>
          </a:bodyPr>
          <a:lstStyle/>
          <a:p>
            <a:pPr algn="r" rtl="1"/>
            <a:r>
              <a:rPr lang="ar-SA" sz="2500" b="1" dirty="0">
                <a:solidFill>
                  <a:srgbClr val="03508F"/>
                </a:solidFill>
                <a:effectLst>
                  <a:outerShdw blurRad="38100" dist="38100" dir="2700000" algn="tl">
                    <a:srgbClr val="000000">
                      <a:alpha val="43137"/>
                    </a:srgbClr>
                  </a:outerShdw>
                </a:effectLst>
                <a:cs typeface="Arial" panose="020B0604020202020204" pitchFamily="34" charset="0"/>
              </a:rPr>
              <a:t>الأساس اللغوي:</a:t>
            </a:r>
            <a:endPar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شكل بيضاوي 18">
            <a:extLst>
              <a:ext uri="{FF2B5EF4-FFF2-40B4-BE49-F238E27FC236}">
                <a16:creationId xmlns:a16="http://schemas.microsoft.com/office/drawing/2014/main" id="{97A21DBC-3707-4C9D-9559-C011E7EC5BBB}"/>
              </a:ext>
            </a:extLst>
          </p:cNvPr>
          <p:cNvSpPr/>
          <p:nvPr/>
        </p:nvSpPr>
        <p:spPr bwMode="auto">
          <a:xfrm>
            <a:off x="10809259" y="2512415"/>
            <a:ext cx="432000" cy="432000"/>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20" name="مربع نص 19">
            <a:extLst>
              <a:ext uri="{FF2B5EF4-FFF2-40B4-BE49-F238E27FC236}">
                <a16:creationId xmlns:a16="http://schemas.microsoft.com/office/drawing/2014/main" id="{4DCC972E-E404-48E8-88B0-6A0E725AA432}"/>
              </a:ext>
            </a:extLst>
          </p:cNvPr>
          <p:cNvSpPr txBox="1"/>
          <p:nvPr/>
        </p:nvSpPr>
        <p:spPr>
          <a:xfrm>
            <a:off x="7628909" y="3198755"/>
            <a:ext cx="3170778" cy="477054"/>
          </a:xfrm>
          <a:prstGeom prst="rect">
            <a:avLst/>
          </a:prstGeom>
          <a:noFill/>
        </p:spPr>
        <p:txBody>
          <a:bodyPr wrap="square" rtlCol="1">
            <a:spAutoFit/>
          </a:bodyPr>
          <a:lstStyle/>
          <a:p>
            <a:pPr algn="r" rtl="1"/>
            <a:r>
              <a:rPr lang="ar-SA" sz="2500" b="1" dirty="0">
                <a:solidFill>
                  <a:srgbClr val="03508F"/>
                </a:solidFill>
                <a:effectLst>
                  <a:outerShdw blurRad="38100" dist="38100" dir="2700000" algn="tl">
                    <a:srgbClr val="000000">
                      <a:alpha val="43137"/>
                    </a:srgbClr>
                  </a:outerShdw>
                </a:effectLst>
                <a:cs typeface="Arial" panose="020B0604020202020204" pitchFamily="34" charset="0"/>
              </a:rPr>
              <a:t>الأساس العلمي:</a:t>
            </a:r>
            <a:endPar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 name="شكل بيضاوي 20">
            <a:extLst>
              <a:ext uri="{FF2B5EF4-FFF2-40B4-BE49-F238E27FC236}">
                <a16:creationId xmlns:a16="http://schemas.microsoft.com/office/drawing/2014/main" id="{36EBE9B7-C8CE-4072-ABED-79357886CA44}"/>
              </a:ext>
            </a:extLst>
          </p:cNvPr>
          <p:cNvSpPr/>
          <p:nvPr/>
        </p:nvSpPr>
        <p:spPr bwMode="auto">
          <a:xfrm>
            <a:off x="10799687" y="3221282"/>
            <a:ext cx="432000" cy="432000"/>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22" name="مربع نص 21">
            <a:extLst>
              <a:ext uri="{FF2B5EF4-FFF2-40B4-BE49-F238E27FC236}">
                <a16:creationId xmlns:a16="http://schemas.microsoft.com/office/drawing/2014/main" id="{CF381446-AE76-4A00-A003-B1E2BA257CEC}"/>
              </a:ext>
            </a:extLst>
          </p:cNvPr>
          <p:cNvSpPr txBox="1"/>
          <p:nvPr/>
        </p:nvSpPr>
        <p:spPr>
          <a:xfrm>
            <a:off x="7628909" y="4697507"/>
            <a:ext cx="3170778" cy="477054"/>
          </a:xfrm>
          <a:prstGeom prst="rect">
            <a:avLst/>
          </a:prstGeom>
          <a:noFill/>
        </p:spPr>
        <p:txBody>
          <a:bodyPr wrap="square" rtlCol="1">
            <a:spAutoFit/>
          </a:bodyPr>
          <a:lstStyle/>
          <a:p>
            <a:pPr algn="r" rtl="1"/>
            <a:r>
              <a:rPr lang="ar-SA" sz="2500" b="1" dirty="0">
                <a:solidFill>
                  <a:srgbClr val="03508F"/>
                </a:solidFill>
                <a:effectLst>
                  <a:outerShdw blurRad="38100" dist="38100" dir="2700000" algn="tl">
                    <a:srgbClr val="000000">
                      <a:alpha val="43137"/>
                    </a:srgbClr>
                  </a:outerShdw>
                </a:effectLst>
                <a:cs typeface="Arial" panose="020B0604020202020204" pitchFamily="34" charset="0"/>
              </a:rPr>
              <a:t>النظام السياسي:</a:t>
            </a:r>
            <a:endPar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شكل بيضاوي 22">
            <a:extLst>
              <a:ext uri="{FF2B5EF4-FFF2-40B4-BE49-F238E27FC236}">
                <a16:creationId xmlns:a16="http://schemas.microsoft.com/office/drawing/2014/main" id="{0C3F4C34-6227-4BBC-BE51-20CD4178267D}"/>
              </a:ext>
            </a:extLst>
          </p:cNvPr>
          <p:cNvSpPr/>
          <p:nvPr/>
        </p:nvSpPr>
        <p:spPr bwMode="auto">
          <a:xfrm>
            <a:off x="10799687" y="4720034"/>
            <a:ext cx="432000" cy="432000"/>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24" name="مربع نص 23">
            <a:extLst>
              <a:ext uri="{FF2B5EF4-FFF2-40B4-BE49-F238E27FC236}">
                <a16:creationId xmlns:a16="http://schemas.microsoft.com/office/drawing/2014/main" id="{5724E072-4DF2-48A0-92BC-BC0F35953DB0}"/>
              </a:ext>
            </a:extLst>
          </p:cNvPr>
          <p:cNvSpPr txBox="1"/>
          <p:nvPr/>
        </p:nvSpPr>
        <p:spPr>
          <a:xfrm>
            <a:off x="6972087" y="5361320"/>
            <a:ext cx="3837172" cy="477054"/>
          </a:xfrm>
          <a:prstGeom prst="rect">
            <a:avLst/>
          </a:prstGeom>
          <a:noFill/>
        </p:spPr>
        <p:txBody>
          <a:bodyPr wrap="square" rtlCol="1">
            <a:spAutoFit/>
          </a:bodyPr>
          <a:lstStyle/>
          <a:p>
            <a:pPr algn="r" rtl="1"/>
            <a:r>
              <a:rPr lang="ar-SA" sz="2500" b="1" dirty="0">
                <a:solidFill>
                  <a:srgbClr val="03508F"/>
                </a:solidFill>
                <a:effectLst>
                  <a:outerShdw blurRad="38100" dist="38100" dir="2700000" algn="tl">
                    <a:srgbClr val="000000">
                      <a:alpha val="43137"/>
                    </a:srgbClr>
                  </a:outerShdw>
                </a:effectLst>
                <a:cs typeface="Arial" panose="020B0604020202020204" pitchFamily="34" charset="0"/>
              </a:rPr>
              <a:t>النظام الإداري:</a:t>
            </a:r>
            <a:endPar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شكل بيضاوي 24">
            <a:extLst>
              <a:ext uri="{FF2B5EF4-FFF2-40B4-BE49-F238E27FC236}">
                <a16:creationId xmlns:a16="http://schemas.microsoft.com/office/drawing/2014/main" id="{2E25995D-A0EC-413D-A6A0-EE8E4AFEFCA7}"/>
              </a:ext>
            </a:extLst>
          </p:cNvPr>
          <p:cNvSpPr/>
          <p:nvPr/>
        </p:nvSpPr>
        <p:spPr bwMode="auto">
          <a:xfrm>
            <a:off x="10809259" y="5383847"/>
            <a:ext cx="432000" cy="432000"/>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pic>
        <p:nvPicPr>
          <p:cNvPr id="26" name="صورة 25">
            <a:extLst>
              <a:ext uri="{FF2B5EF4-FFF2-40B4-BE49-F238E27FC236}">
                <a16:creationId xmlns:a16="http://schemas.microsoft.com/office/drawing/2014/main" id="{71CF621B-6BF8-4D9C-BB41-421D90700B10}"/>
              </a:ext>
            </a:extLst>
          </p:cNvPr>
          <p:cNvPicPr>
            <a:picLocks noChangeAspect="1"/>
          </p:cNvPicPr>
          <p:nvPr/>
        </p:nvPicPr>
        <p:blipFill rotWithShape="1">
          <a:blip r:embed="rId4">
            <a:extLst>
              <a:ext uri="{28A0092B-C50C-407E-A947-70E740481C1C}">
                <a14:useLocalDpi xmlns:a14="http://schemas.microsoft.com/office/drawing/2010/main" val="0"/>
              </a:ext>
            </a:extLst>
          </a:blip>
          <a:srcRect l="5704" t="24226" b="17183"/>
          <a:stretch/>
        </p:blipFill>
        <p:spPr>
          <a:xfrm>
            <a:off x="1990443" y="26086"/>
            <a:ext cx="1641397" cy="573692"/>
          </a:xfrm>
          <a:prstGeom prst="rect">
            <a:avLst/>
          </a:prstGeom>
        </p:spPr>
      </p:pic>
    </p:spTree>
    <p:extLst>
      <p:ext uri="{BB962C8B-B14F-4D97-AF65-F5344CB8AC3E}">
        <p14:creationId xmlns:p14="http://schemas.microsoft.com/office/powerpoint/2010/main" val="2813957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6" presetID="26"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900" decel="100000" fill="hold"/>
                                        <p:tgtEl>
                                          <p:spTgt spid="1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0" presetID="26"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80">
                                          <p:stCondLst>
                                            <p:cond delay="0"/>
                                          </p:stCondLst>
                                        </p:cTn>
                                        <p:tgtEl>
                                          <p:spTgt spid="15"/>
                                        </p:tgtEl>
                                      </p:cBhvr>
                                    </p:animEffect>
                                    <p:anim calcmode="lin" valueType="num">
                                      <p:cBhvr>
                                        <p:cTn id="4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8" dur="26">
                                          <p:stCondLst>
                                            <p:cond delay="650"/>
                                          </p:stCondLst>
                                        </p:cTn>
                                        <p:tgtEl>
                                          <p:spTgt spid="15"/>
                                        </p:tgtEl>
                                      </p:cBhvr>
                                      <p:to x="100000" y="60000"/>
                                    </p:animScale>
                                    <p:animScale>
                                      <p:cBhvr>
                                        <p:cTn id="49" dur="166" decel="50000">
                                          <p:stCondLst>
                                            <p:cond delay="676"/>
                                          </p:stCondLst>
                                        </p:cTn>
                                        <p:tgtEl>
                                          <p:spTgt spid="15"/>
                                        </p:tgtEl>
                                      </p:cBhvr>
                                      <p:to x="100000" y="100000"/>
                                    </p:animScale>
                                    <p:animScale>
                                      <p:cBhvr>
                                        <p:cTn id="50" dur="26">
                                          <p:stCondLst>
                                            <p:cond delay="1312"/>
                                          </p:stCondLst>
                                        </p:cTn>
                                        <p:tgtEl>
                                          <p:spTgt spid="15"/>
                                        </p:tgtEl>
                                      </p:cBhvr>
                                      <p:to x="100000" y="80000"/>
                                    </p:animScale>
                                    <p:animScale>
                                      <p:cBhvr>
                                        <p:cTn id="51" dur="166" decel="50000">
                                          <p:stCondLst>
                                            <p:cond delay="1338"/>
                                          </p:stCondLst>
                                        </p:cTn>
                                        <p:tgtEl>
                                          <p:spTgt spid="15"/>
                                        </p:tgtEl>
                                      </p:cBhvr>
                                      <p:to x="100000" y="100000"/>
                                    </p:animScale>
                                    <p:animScale>
                                      <p:cBhvr>
                                        <p:cTn id="52" dur="26">
                                          <p:stCondLst>
                                            <p:cond delay="1642"/>
                                          </p:stCondLst>
                                        </p:cTn>
                                        <p:tgtEl>
                                          <p:spTgt spid="15"/>
                                        </p:tgtEl>
                                      </p:cBhvr>
                                      <p:to x="100000" y="90000"/>
                                    </p:animScale>
                                    <p:animScale>
                                      <p:cBhvr>
                                        <p:cTn id="53" dur="166" decel="50000">
                                          <p:stCondLst>
                                            <p:cond delay="1668"/>
                                          </p:stCondLst>
                                        </p:cTn>
                                        <p:tgtEl>
                                          <p:spTgt spid="15"/>
                                        </p:tgtEl>
                                      </p:cBhvr>
                                      <p:to x="100000" y="100000"/>
                                    </p:animScale>
                                    <p:animScale>
                                      <p:cBhvr>
                                        <p:cTn id="54" dur="26">
                                          <p:stCondLst>
                                            <p:cond delay="1808"/>
                                          </p:stCondLst>
                                        </p:cTn>
                                        <p:tgtEl>
                                          <p:spTgt spid="15"/>
                                        </p:tgtEl>
                                      </p:cBhvr>
                                      <p:to x="100000" y="95000"/>
                                    </p:animScale>
                                    <p:animScale>
                                      <p:cBhvr>
                                        <p:cTn id="55" dur="166" decel="50000">
                                          <p:stCondLst>
                                            <p:cond delay="1834"/>
                                          </p:stCondLst>
                                        </p:cTn>
                                        <p:tgtEl>
                                          <p:spTgt spid="15"/>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900" decel="100000" fill="hold"/>
                                        <p:tgtEl>
                                          <p:spTgt spid="16"/>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4" presetID="26"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580">
                                          <p:stCondLst>
                                            <p:cond delay="0"/>
                                          </p:stCondLst>
                                        </p:cTn>
                                        <p:tgtEl>
                                          <p:spTgt spid="17"/>
                                        </p:tgtEl>
                                      </p:cBhvr>
                                    </p:animEffect>
                                    <p:anim calcmode="lin" valueType="num">
                                      <p:cBhvr>
                                        <p:cTn id="6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2" dur="26">
                                          <p:stCondLst>
                                            <p:cond delay="650"/>
                                          </p:stCondLst>
                                        </p:cTn>
                                        <p:tgtEl>
                                          <p:spTgt spid="17"/>
                                        </p:tgtEl>
                                      </p:cBhvr>
                                      <p:to x="100000" y="60000"/>
                                    </p:animScale>
                                    <p:animScale>
                                      <p:cBhvr>
                                        <p:cTn id="73" dur="166" decel="50000">
                                          <p:stCondLst>
                                            <p:cond delay="676"/>
                                          </p:stCondLst>
                                        </p:cTn>
                                        <p:tgtEl>
                                          <p:spTgt spid="17"/>
                                        </p:tgtEl>
                                      </p:cBhvr>
                                      <p:to x="100000" y="100000"/>
                                    </p:animScale>
                                    <p:animScale>
                                      <p:cBhvr>
                                        <p:cTn id="74" dur="26">
                                          <p:stCondLst>
                                            <p:cond delay="1312"/>
                                          </p:stCondLst>
                                        </p:cTn>
                                        <p:tgtEl>
                                          <p:spTgt spid="17"/>
                                        </p:tgtEl>
                                      </p:cBhvr>
                                      <p:to x="100000" y="80000"/>
                                    </p:animScale>
                                    <p:animScale>
                                      <p:cBhvr>
                                        <p:cTn id="75" dur="166" decel="50000">
                                          <p:stCondLst>
                                            <p:cond delay="1338"/>
                                          </p:stCondLst>
                                        </p:cTn>
                                        <p:tgtEl>
                                          <p:spTgt spid="17"/>
                                        </p:tgtEl>
                                      </p:cBhvr>
                                      <p:to x="100000" y="100000"/>
                                    </p:animScale>
                                    <p:animScale>
                                      <p:cBhvr>
                                        <p:cTn id="76" dur="26">
                                          <p:stCondLst>
                                            <p:cond delay="1642"/>
                                          </p:stCondLst>
                                        </p:cTn>
                                        <p:tgtEl>
                                          <p:spTgt spid="17"/>
                                        </p:tgtEl>
                                      </p:cBhvr>
                                      <p:to x="100000" y="90000"/>
                                    </p:animScale>
                                    <p:animScale>
                                      <p:cBhvr>
                                        <p:cTn id="77" dur="166" decel="50000">
                                          <p:stCondLst>
                                            <p:cond delay="1668"/>
                                          </p:stCondLst>
                                        </p:cTn>
                                        <p:tgtEl>
                                          <p:spTgt spid="17"/>
                                        </p:tgtEl>
                                      </p:cBhvr>
                                      <p:to x="100000" y="100000"/>
                                    </p:animScale>
                                    <p:animScale>
                                      <p:cBhvr>
                                        <p:cTn id="78" dur="26">
                                          <p:stCondLst>
                                            <p:cond delay="1808"/>
                                          </p:stCondLst>
                                        </p:cTn>
                                        <p:tgtEl>
                                          <p:spTgt spid="17"/>
                                        </p:tgtEl>
                                      </p:cBhvr>
                                      <p:to x="100000" y="95000"/>
                                    </p:animScale>
                                    <p:animScale>
                                      <p:cBhvr>
                                        <p:cTn id="79" dur="166" decel="50000">
                                          <p:stCondLst>
                                            <p:cond delay="1834"/>
                                          </p:stCondLst>
                                        </p:cTn>
                                        <p:tgtEl>
                                          <p:spTgt spid="17"/>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900" decel="100000" fill="hold"/>
                                        <p:tgtEl>
                                          <p:spTgt spid="1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88" presetID="26" presetClass="entr" presetSubtype="0"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down)">
                                      <p:cBhvr>
                                        <p:cTn id="90" dur="580">
                                          <p:stCondLst>
                                            <p:cond delay="0"/>
                                          </p:stCondLst>
                                        </p:cTn>
                                        <p:tgtEl>
                                          <p:spTgt spid="19"/>
                                        </p:tgtEl>
                                      </p:cBhvr>
                                    </p:animEffect>
                                    <p:anim calcmode="lin" valueType="num">
                                      <p:cBhvr>
                                        <p:cTn id="9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6" dur="26">
                                          <p:stCondLst>
                                            <p:cond delay="650"/>
                                          </p:stCondLst>
                                        </p:cTn>
                                        <p:tgtEl>
                                          <p:spTgt spid="19"/>
                                        </p:tgtEl>
                                      </p:cBhvr>
                                      <p:to x="100000" y="60000"/>
                                    </p:animScale>
                                    <p:animScale>
                                      <p:cBhvr>
                                        <p:cTn id="97" dur="166" decel="50000">
                                          <p:stCondLst>
                                            <p:cond delay="676"/>
                                          </p:stCondLst>
                                        </p:cTn>
                                        <p:tgtEl>
                                          <p:spTgt spid="19"/>
                                        </p:tgtEl>
                                      </p:cBhvr>
                                      <p:to x="100000" y="100000"/>
                                    </p:animScale>
                                    <p:animScale>
                                      <p:cBhvr>
                                        <p:cTn id="98" dur="26">
                                          <p:stCondLst>
                                            <p:cond delay="1312"/>
                                          </p:stCondLst>
                                        </p:cTn>
                                        <p:tgtEl>
                                          <p:spTgt spid="19"/>
                                        </p:tgtEl>
                                      </p:cBhvr>
                                      <p:to x="100000" y="80000"/>
                                    </p:animScale>
                                    <p:animScale>
                                      <p:cBhvr>
                                        <p:cTn id="99" dur="166" decel="50000">
                                          <p:stCondLst>
                                            <p:cond delay="1338"/>
                                          </p:stCondLst>
                                        </p:cTn>
                                        <p:tgtEl>
                                          <p:spTgt spid="19"/>
                                        </p:tgtEl>
                                      </p:cBhvr>
                                      <p:to x="100000" y="100000"/>
                                    </p:animScale>
                                    <p:animScale>
                                      <p:cBhvr>
                                        <p:cTn id="100" dur="26">
                                          <p:stCondLst>
                                            <p:cond delay="1642"/>
                                          </p:stCondLst>
                                        </p:cTn>
                                        <p:tgtEl>
                                          <p:spTgt spid="19"/>
                                        </p:tgtEl>
                                      </p:cBhvr>
                                      <p:to x="100000" y="90000"/>
                                    </p:animScale>
                                    <p:animScale>
                                      <p:cBhvr>
                                        <p:cTn id="101" dur="166" decel="50000">
                                          <p:stCondLst>
                                            <p:cond delay="1668"/>
                                          </p:stCondLst>
                                        </p:cTn>
                                        <p:tgtEl>
                                          <p:spTgt spid="19"/>
                                        </p:tgtEl>
                                      </p:cBhvr>
                                      <p:to x="100000" y="100000"/>
                                    </p:animScale>
                                    <p:animScale>
                                      <p:cBhvr>
                                        <p:cTn id="102" dur="26">
                                          <p:stCondLst>
                                            <p:cond delay="1808"/>
                                          </p:stCondLst>
                                        </p:cTn>
                                        <p:tgtEl>
                                          <p:spTgt spid="19"/>
                                        </p:tgtEl>
                                      </p:cBhvr>
                                      <p:to x="100000" y="95000"/>
                                    </p:animScale>
                                    <p:animScale>
                                      <p:cBhvr>
                                        <p:cTn id="103" dur="166" decel="50000">
                                          <p:stCondLst>
                                            <p:cond delay="1834"/>
                                          </p:stCondLst>
                                        </p:cTn>
                                        <p:tgtEl>
                                          <p:spTgt spid="19"/>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37" presetClass="entr" presetSubtype="0" fill="hold" grpId="0" nodeType="click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fade">
                                      <p:cBhvr>
                                        <p:cTn id="108" dur="1000"/>
                                        <p:tgtEl>
                                          <p:spTgt spid="20"/>
                                        </p:tgtEl>
                                      </p:cBhvr>
                                    </p:animEffect>
                                    <p:anim calcmode="lin" valueType="num">
                                      <p:cBhvr>
                                        <p:cTn id="109" dur="1000" fill="hold"/>
                                        <p:tgtEl>
                                          <p:spTgt spid="20"/>
                                        </p:tgtEl>
                                        <p:attrNameLst>
                                          <p:attrName>ppt_x</p:attrName>
                                        </p:attrNameLst>
                                      </p:cBhvr>
                                      <p:tavLst>
                                        <p:tav tm="0">
                                          <p:val>
                                            <p:strVal val="#ppt_x"/>
                                          </p:val>
                                        </p:tav>
                                        <p:tav tm="100000">
                                          <p:val>
                                            <p:strVal val="#ppt_x"/>
                                          </p:val>
                                        </p:tav>
                                      </p:tavLst>
                                    </p:anim>
                                    <p:anim calcmode="lin" valueType="num">
                                      <p:cBhvr>
                                        <p:cTn id="110" dur="900" decel="100000" fill="hold"/>
                                        <p:tgtEl>
                                          <p:spTgt spid="20"/>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2" presetID="26" presetClass="entr" presetSubtype="0" fill="hold" grpId="0" nodeType="with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wipe(down)">
                                      <p:cBhvr>
                                        <p:cTn id="114" dur="580">
                                          <p:stCondLst>
                                            <p:cond delay="0"/>
                                          </p:stCondLst>
                                        </p:cTn>
                                        <p:tgtEl>
                                          <p:spTgt spid="21"/>
                                        </p:tgtEl>
                                      </p:cBhvr>
                                    </p:animEffect>
                                    <p:anim calcmode="lin" valueType="num">
                                      <p:cBhvr>
                                        <p:cTn id="11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20" dur="26">
                                          <p:stCondLst>
                                            <p:cond delay="650"/>
                                          </p:stCondLst>
                                        </p:cTn>
                                        <p:tgtEl>
                                          <p:spTgt spid="21"/>
                                        </p:tgtEl>
                                      </p:cBhvr>
                                      <p:to x="100000" y="60000"/>
                                    </p:animScale>
                                    <p:animScale>
                                      <p:cBhvr>
                                        <p:cTn id="121" dur="166" decel="50000">
                                          <p:stCondLst>
                                            <p:cond delay="676"/>
                                          </p:stCondLst>
                                        </p:cTn>
                                        <p:tgtEl>
                                          <p:spTgt spid="21"/>
                                        </p:tgtEl>
                                      </p:cBhvr>
                                      <p:to x="100000" y="100000"/>
                                    </p:animScale>
                                    <p:animScale>
                                      <p:cBhvr>
                                        <p:cTn id="122" dur="26">
                                          <p:stCondLst>
                                            <p:cond delay="1312"/>
                                          </p:stCondLst>
                                        </p:cTn>
                                        <p:tgtEl>
                                          <p:spTgt spid="21"/>
                                        </p:tgtEl>
                                      </p:cBhvr>
                                      <p:to x="100000" y="80000"/>
                                    </p:animScale>
                                    <p:animScale>
                                      <p:cBhvr>
                                        <p:cTn id="123" dur="166" decel="50000">
                                          <p:stCondLst>
                                            <p:cond delay="1338"/>
                                          </p:stCondLst>
                                        </p:cTn>
                                        <p:tgtEl>
                                          <p:spTgt spid="21"/>
                                        </p:tgtEl>
                                      </p:cBhvr>
                                      <p:to x="100000" y="100000"/>
                                    </p:animScale>
                                    <p:animScale>
                                      <p:cBhvr>
                                        <p:cTn id="124" dur="26">
                                          <p:stCondLst>
                                            <p:cond delay="1642"/>
                                          </p:stCondLst>
                                        </p:cTn>
                                        <p:tgtEl>
                                          <p:spTgt spid="21"/>
                                        </p:tgtEl>
                                      </p:cBhvr>
                                      <p:to x="100000" y="90000"/>
                                    </p:animScale>
                                    <p:animScale>
                                      <p:cBhvr>
                                        <p:cTn id="125" dur="166" decel="50000">
                                          <p:stCondLst>
                                            <p:cond delay="1668"/>
                                          </p:stCondLst>
                                        </p:cTn>
                                        <p:tgtEl>
                                          <p:spTgt spid="21"/>
                                        </p:tgtEl>
                                      </p:cBhvr>
                                      <p:to x="100000" y="100000"/>
                                    </p:animScale>
                                    <p:animScale>
                                      <p:cBhvr>
                                        <p:cTn id="126" dur="26">
                                          <p:stCondLst>
                                            <p:cond delay="1808"/>
                                          </p:stCondLst>
                                        </p:cTn>
                                        <p:tgtEl>
                                          <p:spTgt spid="21"/>
                                        </p:tgtEl>
                                      </p:cBhvr>
                                      <p:to x="100000" y="95000"/>
                                    </p:animScale>
                                    <p:animScale>
                                      <p:cBhvr>
                                        <p:cTn id="127" dur="166" decel="50000">
                                          <p:stCondLst>
                                            <p:cond delay="1834"/>
                                          </p:stCondLst>
                                        </p:cTn>
                                        <p:tgtEl>
                                          <p:spTgt spid="21"/>
                                        </p:tgtEl>
                                      </p:cBhvr>
                                      <p:to x="100000" y="100000"/>
                                    </p:animScale>
                                  </p:childTnLst>
                                </p:cTn>
                              </p:par>
                            </p:childTnLst>
                          </p:cTn>
                        </p:par>
                      </p:childTnLst>
                    </p:cTn>
                  </p:par>
                  <p:par>
                    <p:cTn id="128" fill="hold">
                      <p:stCondLst>
                        <p:cond delay="indefinite"/>
                      </p:stCondLst>
                      <p:childTnLst>
                        <p:par>
                          <p:cTn id="129" fill="hold">
                            <p:stCondLst>
                              <p:cond delay="0"/>
                            </p:stCondLst>
                            <p:childTnLst>
                              <p:par>
                                <p:cTn id="130" presetID="37" presetClass="entr" presetSubtype="0" fill="hold" grpId="0" nodeType="click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fade">
                                      <p:cBhvr>
                                        <p:cTn id="132" dur="1000"/>
                                        <p:tgtEl>
                                          <p:spTgt spid="22"/>
                                        </p:tgtEl>
                                      </p:cBhvr>
                                    </p:animEffect>
                                    <p:anim calcmode="lin" valueType="num">
                                      <p:cBhvr>
                                        <p:cTn id="133" dur="1000" fill="hold"/>
                                        <p:tgtEl>
                                          <p:spTgt spid="22"/>
                                        </p:tgtEl>
                                        <p:attrNameLst>
                                          <p:attrName>ppt_x</p:attrName>
                                        </p:attrNameLst>
                                      </p:cBhvr>
                                      <p:tavLst>
                                        <p:tav tm="0">
                                          <p:val>
                                            <p:strVal val="#ppt_x"/>
                                          </p:val>
                                        </p:tav>
                                        <p:tav tm="100000">
                                          <p:val>
                                            <p:strVal val="#ppt_x"/>
                                          </p:val>
                                        </p:tav>
                                      </p:tavLst>
                                    </p:anim>
                                    <p:anim calcmode="lin" valueType="num">
                                      <p:cBhvr>
                                        <p:cTn id="134" dur="900" decel="100000" fill="hold"/>
                                        <p:tgtEl>
                                          <p:spTgt spid="22"/>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6" presetID="26" presetClass="entr" presetSubtype="0" fill="hold" grpId="0" nodeType="withEffect">
                                  <p:stCondLst>
                                    <p:cond delay="0"/>
                                  </p:stCondLst>
                                  <p:childTnLst>
                                    <p:set>
                                      <p:cBhvr>
                                        <p:cTn id="137" dur="1" fill="hold">
                                          <p:stCondLst>
                                            <p:cond delay="0"/>
                                          </p:stCondLst>
                                        </p:cTn>
                                        <p:tgtEl>
                                          <p:spTgt spid="23"/>
                                        </p:tgtEl>
                                        <p:attrNameLst>
                                          <p:attrName>style.visibility</p:attrName>
                                        </p:attrNameLst>
                                      </p:cBhvr>
                                      <p:to>
                                        <p:strVal val="visible"/>
                                      </p:to>
                                    </p:set>
                                    <p:animEffect transition="in" filter="wipe(down)">
                                      <p:cBhvr>
                                        <p:cTn id="138" dur="580">
                                          <p:stCondLst>
                                            <p:cond delay="0"/>
                                          </p:stCondLst>
                                        </p:cTn>
                                        <p:tgtEl>
                                          <p:spTgt spid="23"/>
                                        </p:tgtEl>
                                      </p:cBhvr>
                                    </p:animEffect>
                                    <p:anim calcmode="lin" valueType="num">
                                      <p:cBhvr>
                                        <p:cTn id="139"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44" dur="26">
                                          <p:stCondLst>
                                            <p:cond delay="650"/>
                                          </p:stCondLst>
                                        </p:cTn>
                                        <p:tgtEl>
                                          <p:spTgt spid="23"/>
                                        </p:tgtEl>
                                      </p:cBhvr>
                                      <p:to x="100000" y="60000"/>
                                    </p:animScale>
                                    <p:animScale>
                                      <p:cBhvr>
                                        <p:cTn id="145" dur="166" decel="50000">
                                          <p:stCondLst>
                                            <p:cond delay="676"/>
                                          </p:stCondLst>
                                        </p:cTn>
                                        <p:tgtEl>
                                          <p:spTgt spid="23"/>
                                        </p:tgtEl>
                                      </p:cBhvr>
                                      <p:to x="100000" y="100000"/>
                                    </p:animScale>
                                    <p:animScale>
                                      <p:cBhvr>
                                        <p:cTn id="146" dur="26">
                                          <p:stCondLst>
                                            <p:cond delay="1312"/>
                                          </p:stCondLst>
                                        </p:cTn>
                                        <p:tgtEl>
                                          <p:spTgt spid="23"/>
                                        </p:tgtEl>
                                      </p:cBhvr>
                                      <p:to x="100000" y="80000"/>
                                    </p:animScale>
                                    <p:animScale>
                                      <p:cBhvr>
                                        <p:cTn id="147" dur="166" decel="50000">
                                          <p:stCondLst>
                                            <p:cond delay="1338"/>
                                          </p:stCondLst>
                                        </p:cTn>
                                        <p:tgtEl>
                                          <p:spTgt spid="23"/>
                                        </p:tgtEl>
                                      </p:cBhvr>
                                      <p:to x="100000" y="100000"/>
                                    </p:animScale>
                                    <p:animScale>
                                      <p:cBhvr>
                                        <p:cTn id="148" dur="26">
                                          <p:stCondLst>
                                            <p:cond delay="1642"/>
                                          </p:stCondLst>
                                        </p:cTn>
                                        <p:tgtEl>
                                          <p:spTgt spid="23"/>
                                        </p:tgtEl>
                                      </p:cBhvr>
                                      <p:to x="100000" y="90000"/>
                                    </p:animScale>
                                    <p:animScale>
                                      <p:cBhvr>
                                        <p:cTn id="149" dur="166" decel="50000">
                                          <p:stCondLst>
                                            <p:cond delay="1668"/>
                                          </p:stCondLst>
                                        </p:cTn>
                                        <p:tgtEl>
                                          <p:spTgt spid="23"/>
                                        </p:tgtEl>
                                      </p:cBhvr>
                                      <p:to x="100000" y="100000"/>
                                    </p:animScale>
                                    <p:animScale>
                                      <p:cBhvr>
                                        <p:cTn id="150" dur="26">
                                          <p:stCondLst>
                                            <p:cond delay="1808"/>
                                          </p:stCondLst>
                                        </p:cTn>
                                        <p:tgtEl>
                                          <p:spTgt spid="23"/>
                                        </p:tgtEl>
                                      </p:cBhvr>
                                      <p:to x="100000" y="95000"/>
                                    </p:animScale>
                                    <p:animScale>
                                      <p:cBhvr>
                                        <p:cTn id="151" dur="166" decel="50000">
                                          <p:stCondLst>
                                            <p:cond delay="1834"/>
                                          </p:stCondLst>
                                        </p:cTn>
                                        <p:tgtEl>
                                          <p:spTgt spid="23"/>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37" presetClass="entr" presetSubtype="0" fill="hold" grpId="0" nodeType="clickEffect">
                                  <p:stCondLst>
                                    <p:cond delay="0"/>
                                  </p:stCondLst>
                                  <p:childTnLst>
                                    <p:set>
                                      <p:cBhvr>
                                        <p:cTn id="155" dur="1" fill="hold">
                                          <p:stCondLst>
                                            <p:cond delay="0"/>
                                          </p:stCondLst>
                                        </p:cTn>
                                        <p:tgtEl>
                                          <p:spTgt spid="24"/>
                                        </p:tgtEl>
                                        <p:attrNameLst>
                                          <p:attrName>style.visibility</p:attrName>
                                        </p:attrNameLst>
                                      </p:cBhvr>
                                      <p:to>
                                        <p:strVal val="visible"/>
                                      </p:to>
                                    </p:set>
                                    <p:animEffect transition="in" filter="fade">
                                      <p:cBhvr>
                                        <p:cTn id="156" dur="1000"/>
                                        <p:tgtEl>
                                          <p:spTgt spid="24"/>
                                        </p:tgtEl>
                                      </p:cBhvr>
                                    </p:animEffect>
                                    <p:anim calcmode="lin" valueType="num">
                                      <p:cBhvr>
                                        <p:cTn id="157" dur="1000" fill="hold"/>
                                        <p:tgtEl>
                                          <p:spTgt spid="24"/>
                                        </p:tgtEl>
                                        <p:attrNameLst>
                                          <p:attrName>ppt_x</p:attrName>
                                        </p:attrNameLst>
                                      </p:cBhvr>
                                      <p:tavLst>
                                        <p:tav tm="0">
                                          <p:val>
                                            <p:strVal val="#ppt_x"/>
                                          </p:val>
                                        </p:tav>
                                        <p:tav tm="100000">
                                          <p:val>
                                            <p:strVal val="#ppt_x"/>
                                          </p:val>
                                        </p:tav>
                                      </p:tavLst>
                                    </p:anim>
                                    <p:anim calcmode="lin" valueType="num">
                                      <p:cBhvr>
                                        <p:cTn id="158" dur="900" decel="100000" fill="hold"/>
                                        <p:tgtEl>
                                          <p:spTgt spid="24"/>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60" presetID="26" presetClass="entr" presetSubtype="0" fill="hold" grpId="0" nodeType="withEffect">
                                  <p:stCondLst>
                                    <p:cond delay="0"/>
                                  </p:stCondLst>
                                  <p:childTnLst>
                                    <p:set>
                                      <p:cBhvr>
                                        <p:cTn id="161" dur="1" fill="hold">
                                          <p:stCondLst>
                                            <p:cond delay="0"/>
                                          </p:stCondLst>
                                        </p:cTn>
                                        <p:tgtEl>
                                          <p:spTgt spid="25"/>
                                        </p:tgtEl>
                                        <p:attrNameLst>
                                          <p:attrName>style.visibility</p:attrName>
                                        </p:attrNameLst>
                                      </p:cBhvr>
                                      <p:to>
                                        <p:strVal val="visible"/>
                                      </p:to>
                                    </p:set>
                                    <p:animEffect transition="in" filter="wipe(down)">
                                      <p:cBhvr>
                                        <p:cTn id="162" dur="580">
                                          <p:stCondLst>
                                            <p:cond delay="0"/>
                                          </p:stCondLst>
                                        </p:cTn>
                                        <p:tgtEl>
                                          <p:spTgt spid="25"/>
                                        </p:tgtEl>
                                      </p:cBhvr>
                                    </p:animEffect>
                                    <p:anim calcmode="lin" valueType="num">
                                      <p:cBhvr>
                                        <p:cTn id="16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68" dur="26">
                                          <p:stCondLst>
                                            <p:cond delay="650"/>
                                          </p:stCondLst>
                                        </p:cTn>
                                        <p:tgtEl>
                                          <p:spTgt spid="25"/>
                                        </p:tgtEl>
                                      </p:cBhvr>
                                      <p:to x="100000" y="60000"/>
                                    </p:animScale>
                                    <p:animScale>
                                      <p:cBhvr>
                                        <p:cTn id="169" dur="166" decel="50000">
                                          <p:stCondLst>
                                            <p:cond delay="676"/>
                                          </p:stCondLst>
                                        </p:cTn>
                                        <p:tgtEl>
                                          <p:spTgt spid="25"/>
                                        </p:tgtEl>
                                      </p:cBhvr>
                                      <p:to x="100000" y="100000"/>
                                    </p:animScale>
                                    <p:animScale>
                                      <p:cBhvr>
                                        <p:cTn id="170" dur="26">
                                          <p:stCondLst>
                                            <p:cond delay="1312"/>
                                          </p:stCondLst>
                                        </p:cTn>
                                        <p:tgtEl>
                                          <p:spTgt spid="25"/>
                                        </p:tgtEl>
                                      </p:cBhvr>
                                      <p:to x="100000" y="80000"/>
                                    </p:animScale>
                                    <p:animScale>
                                      <p:cBhvr>
                                        <p:cTn id="171" dur="166" decel="50000">
                                          <p:stCondLst>
                                            <p:cond delay="1338"/>
                                          </p:stCondLst>
                                        </p:cTn>
                                        <p:tgtEl>
                                          <p:spTgt spid="25"/>
                                        </p:tgtEl>
                                      </p:cBhvr>
                                      <p:to x="100000" y="100000"/>
                                    </p:animScale>
                                    <p:animScale>
                                      <p:cBhvr>
                                        <p:cTn id="172" dur="26">
                                          <p:stCondLst>
                                            <p:cond delay="1642"/>
                                          </p:stCondLst>
                                        </p:cTn>
                                        <p:tgtEl>
                                          <p:spTgt spid="25"/>
                                        </p:tgtEl>
                                      </p:cBhvr>
                                      <p:to x="100000" y="90000"/>
                                    </p:animScale>
                                    <p:animScale>
                                      <p:cBhvr>
                                        <p:cTn id="173" dur="166" decel="50000">
                                          <p:stCondLst>
                                            <p:cond delay="1668"/>
                                          </p:stCondLst>
                                        </p:cTn>
                                        <p:tgtEl>
                                          <p:spTgt spid="25"/>
                                        </p:tgtEl>
                                      </p:cBhvr>
                                      <p:to x="100000" y="100000"/>
                                    </p:animScale>
                                    <p:animScale>
                                      <p:cBhvr>
                                        <p:cTn id="174" dur="26">
                                          <p:stCondLst>
                                            <p:cond delay="1808"/>
                                          </p:stCondLst>
                                        </p:cTn>
                                        <p:tgtEl>
                                          <p:spTgt spid="25"/>
                                        </p:tgtEl>
                                      </p:cBhvr>
                                      <p:to x="100000" y="95000"/>
                                    </p:animScale>
                                    <p:animScale>
                                      <p:cBhvr>
                                        <p:cTn id="175"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4" grpId="0"/>
      <p:bldP spid="15" grpId="0" animBg="1"/>
      <p:bldP spid="16" grpId="0"/>
      <p:bldP spid="17" grpId="0" animBg="1"/>
      <p:bldP spid="18" grpId="0"/>
      <p:bldP spid="19" grpId="0" animBg="1"/>
      <p:bldP spid="20" grpId="0"/>
      <p:bldP spid="21" grpId="0" animBg="1"/>
      <p:bldP spid="22" grpId="0"/>
      <p:bldP spid="23" grpId="0" animBg="1"/>
      <p:bldP spid="24"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6053763A-B595-4E16-B3A2-006EB7F9C0DF}"/>
              </a:ext>
            </a:extLst>
          </p:cNvPr>
          <p:cNvPicPr>
            <a:picLocks noChangeAspect="1"/>
          </p:cNvPicPr>
          <p:nvPr/>
        </p:nvPicPr>
        <p:blipFill rotWithShape="1">
          <a:blip r:embed="rId2">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pic>
        <p:nvPicPr>
          <p:cNvPr id="7" name="صورة 6">
            <a:extLst>
              <a:ext uri="{FF2B5EF4-FFF2-40B4-BE49-F238E27FC236}">
                <a16:creationId xmlns:a16="http://schemas.microsoft.com/office/drawing/2014/main" id="{2F9AB90E-BD15-47CF-88AD-B217970B792A}"/>
              </a:ext>
            </a:extLst>
          </p:cNvPr>
          <p:cNvPicPr>
            <a:picLocks noChangeAspect="1"/>
          </p:cNvPicPr>
          <p:nvPr/>
        </p:nvPicPr>
        <p:blipFill rotWithShape="1">
          <a:blip r:embed="rId3">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pic>
        <p:nvPicPr>
          <p:cNvPr id="6" name="صورة 5">
            <a:extLst>
              <a:ext uri="{FF2B5EF4-FFF2-40B4-BE49-F238E27FC236}">
                <a16:creationId xmlns:a16="http://schemas.microsoft.com/office/drawing/2014/main" id="{BE912FCB-9A21-4C1F-86DA-8DBC3AF1C2CA}"/>
              </a:ext>
            </a:extLst>
          </p:cNvPr>
          <p:cNvPicPr>
            <a:picLocks noChangeAspect="1"/>
          </p:cNvPicPr>
          <p:nvPr/>
        </p:nvPicPr>
        <p:blipFill rotWithShape="1">
          <a:blip r:embed="rId4">
            <a:extLst>
              <a:ext uri="{28A0092B-C50C-407E-A947-70E740481C1C}">
                <a14:useLocalDpi xmlns:a14="http://schemas.microsoft.com/office/drawing/2010/main" val="0"/>
              </a:ext>
            </a:extLst>
          </a:blip>
          <a:srcRect l="3803" t="63662" r="52042" b="15681"/>
          <a:stretch/>
        </p:blipFill>
        <p:spPr>
          <a:xfrm>
            <a:off x="71286" y="312933"/>
            <a:ext cx="817388" cy="215102"/>
          </a:xfrm>
          <a:prstGeom prst="rect">
            <a:avLst/>
          </a:prstGeom>
        </p:spPr>
      </p:pic>
      <p:sp>
        <p:nvSpPr>
          <p:cNvPr id="10" name="مربع نص 9">
            <a:extLst>
              <a:ext uri="{FF2B5EF4-FFF2-40B4-BE49-F238E27FC236}">
                <a16:creationId xmlns:a16="http://schemas.microsoft.com/office/drawing/2014/main" id="{7C8ECDC8-64D8-440D-8DD4-6FBFC0125CD3}"/>
              </a:ext>
            </a:extLst>
          </p:cNvPr>
          <p:cNvSpPr txBox="1"/>
          <p:nvPr/>
        </p:nvSpPr>
        <p:spPr>
          <a:xfrm>
            <a:off x="5377842" y="250972"/>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منجزات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شكل بيضاوي 10">
            <a:extLst>
              <a:ext uri="{FF2B5EF4-FFF2-40B4-BE49-F238E27FC236}">
                <a16:creationId xmlns:a16="http://schemas.microsoft.com/office/drawing/2014/main" id="{4E63DA06-A555-43BD-8F4E-6CBCA9D16F1D}"/>
              </a:ext>
            </a:extLst>
          </p:cNvPr>
          <p:cNvSpPr/>
          <p:nvPr/>
        </p:nvSpPr>
        <p:spPr bwMode="auto">
          <a:xfrm>
            <a:off x="11092226" y="250972"/>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graphicFrame>
        <p:nvGraphicFramePr>
          <p:cNvPr id="14" name="رسم تخطيطي 13">
            <a:extLst>
              <a:ext uri="{FF2B5EF4-FFF2-40B4-BE49-F238E27FC236}">
                <a16:creationId xmlns:a16="http://schemas.microsoft.com/office/drawing/2014/main" id="{74381C2E-11D7-49A2-89F4-0165C5C47AB6}"/>
              </a:ext>
            </a:extLst>
          </p:cNvPr>
          <p:cNvGraphicFramePr/>
          <p:nvPr>
            <p:extLst>
              <p:ext uri="{D42A27DB-BD31-4B8C-83A1-F6EECF244321}">
                <p14:modId xmlns:p14="http://schemas.microsoft.com/office/powerpoint/2010/main" val="348382986"/>
              </p:ext>
            </p:extLst>
          </p:nvPr>
        </p:nvGraphicFramePr>
        <p:xfrm>
          <a:off x="0" y="805098"/>
          <a:ext cx="12192001" cy="60529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مربع نص 8">
            <a:extLst>
              <a:ext uri="{FF2B5EF4-FFF2-40B4-BE49-F238E27FC236}">
                <a16:creationId xmlns:a16="http://schemas.microsoft.com/office/drawing/2014/main" id="{184B0DBE-C22F-40F3-9D89-069638903674}"/>
              </a:ext>
            </a:extLst>
          </p:cNvPr>
          <p:cNvSpPr txBox="1"/>
          <p:nvPr/>
        </p:nvSpPr>
        <p:spPr>
          <a:xfrm>
            <a:off x="3" y="6304005"/>
            <a:ext cx="1175657" cy="554126"/>
          </a:xfrm>
          <a:prstGeom prst="rect">
            <a:avLst/>
          </a:prstGeom>
          <a:noFill/>
        </p:spPr>
        <p:txBody>
          <a:bodyPr wrap="square" rtlCol="1">
            <a:spAutoFit/>
          </a:bodyPr>
          <a:lstStyle/>
          <a:p>
            <a:pPr algn="ct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25</a:t>
            </a:r>
          </a:p>
        </p:txBody>
      </p:sp>
    </p:spTree>
    <p:extLst>
      <p:ext uri="{BB962C8B-B14F-4D97-AF65-F5344CB8AC3E}">
        <p14:creationId xmlns:p14="http://schemas.microsoft.com/office/powerpoint/2010/main" val="3921672619"/>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26"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80">
                                          <p:stCondLst>
                                            <p:cond delay="0"/>
                                          </p:stCondLst>
                                        </p:cTn>
                                        <p:tgtEl>
                                          <p:spTgt spid="11"/>
                                        </p:tgtEl>
                                      </p:cBhvr>
                                    </p:animEffect>
                                    <p:anim calcmode="lin" valueType="num">
                                      <p:cBhvr>
                                        <p:cTn id="1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9" dur="26">
                                          <p:stCondLst>
                                            <p:cond delay="650"/>
                                          </p:stCondLst>
                                        </p:cTn>
                                        <p:tgtEl>
                                          <p:spTgt spid="11"/>
                                        </p:tgtEl>
                                      </p:cBhvr>
                                      <p:to x="100000" y="60000"/>
                                    </p:animScale>
                                    <p:animScale>
                                      <p:cBhvr>
                                        <p:cTn id="20" dur="166" decel="50000">
                                          <p:stCondLst>
                                            <p:cond delay="676"/>
                                          </p:stCondLst>
                                        </p:cTn>
                                        <p:tgtEl>
                                          <p:spTgt spid="11"/>
                                        </p:tgtEl>
                                      </p:cBhvr>
                                      <p:to x="100000" y="100000"/>
                                    </p:animScale>
                                    <p:animScale>
                                      <p:cBhvr>
                                        <p:cTn id="21" dur="26">
                                          <p:stCondLst>
                                            <p:cond delay="1312"/>
                                          </p:stCondLst>
                                        </p:cTn>
                                        <p:tgtEl>
                                          <p:spTgt spid="11"/>
                                        </p:tgtEl>
                                      </p:cBhvr>
                                      <p:to x="100000" y="80000"/>
                                    </p:animScale>
                                    <p:animScale>
                                      <p:cBhvr>
                                        <p:cTn id="22" dur="166" decel="50000">
                                          <p:stCondLst>
                                            <p:cond delay="1338"/>
                                          </p:stCondLst>
                                        </p:cTn>
                                        <p:tgtEl>
                                          <p:spTgt spid="11"/>
                                        </p:tgtEl>
                                      </p:cBhvr>
                                      <p:to x="100000" y="100000"/>
                                    </p:animScale>
                                    <p:animScale>
                                      <p:cBhvr>
                                        <p:cTn id="23" dur="26">
                                          <p:stCondLst>
                                            <p:cond delay="1642"/>
                                          </p:stCondLst>
                                        </p:cTn>
                                        <p:tgtEl>
                                          <p:spTgt spid="11"/>
                                        </p:tgtEl>
                                      </p:cBhvr>
                                      <p:to x="100000" y="90000"/>
                                    </p:animScale>
                                    <p:animScale>
                                      <p:cBhvr>
                                        <p:cTn id="24" dur="166" decel="50000">
                                          <p:stCondLst>
                                            <p:cond delay="1668"/>
                                          </p:stCondLst>
                                        </p:cTn>
                                        <p:tgtEl>
                                          <p:spTgt spid="11"/>
                                        </p:tgtEl>
                                      </p:cBhvr>
                                      <p:to x="100000" y="100000"/>
                                    </p:animScale>
                                    <p:animScale>
                                      <p:cBhvr>
                                        <p:cTn id="25" dur="26">
                                          <p:stCondLst>
                                            <p:cond delay="1808"/>
                                          </p:stCondLst>
                                        </p:cTn>
                                        <p:tgtEl>
                                          <p:spTgt spid="11"/>
                                        </p:tgtEl>
                                      </p:cBhvr>
                                      <p:to x="100000" y="95000"/>
                                    </p:animScale>
                                    <p:animScale>
                                      <p:cBhvr>
                                        <p:cTn id="26" dur="166" decel="50000">
                                          <p:stCondLst>
                                            <p:cond delay="1834"/>
                                          </p:stCondLst>
                                        </p:cTn>
                                        <p:tgtEl>
                                          <p:spTgt spid="11"/>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graphicEl>
                                              <a:dgm id="{DE223228-0338-449B-AF48-0012ADAF695A}"/>
                                            </p:graphicEl>
                                          </p:spTgt>
                                        </p:tgtEl>
                                        <p:attrNameLst>
                                          <p:attrName>style.visibility</p:attrName>
                                        </p:attrNameLst>
                                      </p:cBhvr>
                                      <p:to>
                                        <p:strVal val="visible"/>
                                      </p:to>
                                    </p:set>
                                    <p:animEffect transition="in" filter="wipe(left)">
                                      <p:cBhvr>
                                        <p:cTn id="31" dur="750"/>
                                        <p:tgtEl>
                                          <p:spTgt spid="14">
                                            <p:graphicEl>
                                              <a:dgm id="{DE223228-0338-449B-AF48-0012ADAF695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graphicEl>
                                              <a:dgm id="{160BBF4B-66FE-4659-849C-C614A47C1FAD}"/>
                                            </p:graphicEl>
                                          </p:spTgt>
                                        </p:tgtEl>
                                        <p:attrNameLst>
                                          <p:attrName>style.visibility</p:attrName>
                                        </p:attrNameLst>
                                      </p:cBhvr>
                                      <p:to>
                                        <p:strVal val="visible"/>
                                      </p:to>
                                    </p:set>
                                    <p:animEffect transition="in" filter="wipe(left)">
                                      <p:cBhvr>
                                        <p:cTn id="36" dur="750"/>
                                        <p:tgtEl>
                                          <p:spTgt spid="14">
                                            <p:graphicEl>
                                              <a:dgm id="{160BBF4B-66FE-4659-849C-C614A47C1FAD}"/>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4">
                                            <p:graphicEl>
                                              <a:dgm id="{63A9088A-4931-4D54-BD68-AD92C0F5034C}"/>
                                            </p:graphicEl>
                                          </p:spTgt>
                                        </p:tgtEl>
                                        <p:attrNameLst>
                                          <p:attrName>style.visibility</p:attrName>
                                        </p:attrNameLst>
                                      </p:cBhvr>
                                      <p:to>
                                        <p:strVal val="visible"/>
                                      </p:to>
                                    </p:set>
                                    <p:animEffect transition="in" filter="wipe(left)">
                                      <p:cBhvr>
                                        <p:cTn id="39" dur="750"/>
                                        <p:tgtEl>
                                          <p:spTgt spid="14">
                                            <p:graphicEl>
                                              <a:dgm id="{63A9088A-4931-4D54-BD68-AD92C0F5034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graphicEl>
                                              <a:dgm id="{4C6FC141-783D-41D4-98A7-0388BD62D856}"/>
                                            </p:graphicEl>
                                          </p:spTgt>
                                        </p:tgtEl>
                                        <p:attrNameLst>
                                          <p:attrName>style.visibility</p:attrName>
                                        </p:attrNameLst>
                                      </p:cBhvr>
                                      <p:to>
                                        <p:strVal val="visible"/>
                                      </p:to>
                                    </p:set>
                                    <p:animEffect transition="in" filter="wipe(left)">
                                      <p:cBhvr>
                                        <p:cTn id="44" dur="750"/>
                                        <p:tgtEl>
                                          <p:spTgt spid="14">
                                            <p:graphicEl>
                                              <a:dgm id="{4C6FC141-783D-41D4-98A7-0388BD62D856}"/>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4">
                                            <p:graphicEl>
                                              <a:dgm id="{5E75BFD0-E468-4652-82EA-51DF9F1C6B5C}"/>
                                            </p:graphicEl>
                                          </p:spTgt>
                                        </p:tgtEl>
                                        <p:attrNameLst>
                                          <p:attrName>style.visibility</p:attrName>
                                        </p:attrNameLst>
                                      </p:cBhvr>
                                      <p:to>
                                        <p:strVal val="visible"/>
                                      </p:to>
                                    </p:set>
                                    <p:animEffect transition="in" filter="wipe(left)">
                                      <p:cBhvr>
                                        <p:cTn id="47" dur="750"/>
                                        <p:tgtEl>
                                          <p:spTgt spid="14">
                                            <p:graphicEl>
                                              <a:dgm id="{5E75BFD0-E468-4652-82EA-51DF9F1C6B5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graphicEl>
                                              <a:dgm id="{AD46E96C-F406-4783-B002-1F7D05BBC9CF}"/>
                                            </p:graphicEl>
                                          </p:spTgt>
                                        </p:tgtEl>
                                        <p:attrNameLst>
                                          <p:attrName>style.visibility</p:attrName>
                                        </p:attrNameLst>
                                      </p:cBhvr>
                                      <p:to>
                                        <p:strVal val="visible"/>
                                      </p:to>
                                    </p:set>
                                    <p:animEffect transition="in" filter="wipe(left)">
                                      <p:cBhvr>
                                        <p:cTn id="52" dur="750"/>
                                        <p:tgtEl>
                                          <p:spTgt spid="14">
                                            <p:graphicEl>
                                              <a:dgm id="{AD46E96C-F406-4783-B002-1F7D05BBC9CF}"/>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4">
                                            <p:graphicEl>
                                              <a:dgm id="{0C80A8FE-84CC-40E7-998B-1265C6DEE027}"/>
                                            </p:graphicEl>
                                          </p:spTgt>
                                        </p:tgtEl>
                                        <p:attrNameLst>
                                          <p:attrName>style.visibility</p:attrName>
                                        </p:attrNameLst>
                                      </p:cBhvr>
                                      <p:to>
                                        <p:strVal val="visible"/>
                                      </p:to>
                                    </p:set>
                                    <p:animEffect transition="in" filter="wipe(left)">
                                      <p:cBhvr>
                                        <p:cTn id="55" dur="750"/>
                                        <p:tgtEl>
                                          <p:spTgt spid="14">
                                            <p:graphicEl>
                                              <a:dgm id="{0C80A8FE-84CC-40E7-998B-1265C6DEE02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4">
                                            <p:graphicEl>
                                              <a:dgm id="{070AC179-636E-4396-AE87-95B8D0BF63AC}"/>
                                            </p:graphicEl>
                                          </p:spTgt>
                                        </p:tgtEl>
                                        <p:attrNameLst>
                                          <p:attrName>style.visibility</p:attrName>
                                        </p:attrNameLst>
                                      </p:cBhvr>
                                      <p:to>
                                        <p:strVal val="visible"/>
                                      </p:to>
                                    </p:set>
                                    <p:animEffect transition="in" filter="wipe(left)">
                                      <p:cBhvr>
                                        <p:cTn id="60" dur="750"/>
                                        <p:tgtEl>
                                          <p:spTgt spid="14">
                                            <p:graphicEl>
                                              <a:dgm id="{070AC179-636E-4396-AE87-95B8D0BF63AC}"/>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4">
                                            <p:graphicEl>
                                              <a:dgm id="{5E2D5308-C9C1-4E00-A5D6-9B93722FAE53}"/>
                                            </p:graphicEl>
                                          </p:spTgt>
                                        </p:tgtEl>
                                        <p:attrNameLst>
                                          <p:attrName>style.visibility</p:attrName>
                                        </p:attrNameLst>
                                      </p:cBhvr>
                                      <p:to>
                                        <p:strVal val="visible"/>
                                      </p:to>
                                    </p:set>
                                    <p:animEffect transition="in" filter="wipe(left)">
                                      <p:cBhvr>
                                        <p:cTn id="63" dur="750"/>
                                        <p:tgtEl>
                                          <p:spTgt spid="14">
                                            <p:graphicEl>
                                              <a:dgm id="{5E2D5308-C9C1-4E00-A5D6-9B93722FAE53}"/>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4">
                                            <p:graphicEl>
                                              <a:dgm id="{D6303814-BBC1-48E9-A7EB-B970EB7CC67D}"/>
                                            </p:graphicEl>
                                          </p:spTgt>
                                        </p:tgtEl>
                                        <p:attrNameLst>
                                          <p:attrName>style.visibility</p:attrName>
                                        </p:attrNameLst>
                                      </p:cBhvr>
                                      <p:to>
                                        <p:strVal val="visible"/>
                                      </p:to>
                                    </p:set>
                                    <p:animEffect transition="in" filter="wipe(left)">
                                      <p:cBhvr>
                                        <p:cTn id="68" dur="750"/>
                                        <p:tgtEl>
                                          <p:spTgt spid="14">
                                            <p:graphicEl>
                                              <a:dgm id="{D6303814-BBC1-48E9-A7EB-B970EB7CC67D}"/>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4">
                                            <p:graphicEl>
                                              <a:dgm id="{85B0E9B3-5923-487E-9D64-BA17235AB620}"/>
                                            </p:graphicEl>
                                          </p:spTgt>
                                        </p:tgtEl>
                                        <p:attrNameLst>
                                          <p:attrName>style.visibility</p:attrName>
                                        </p:attrNameLst>
                                      </p:cBhvr>
                                      <p:to>
                                        <p:strVal val="visible"/>
                                      </p:to>
                                    </p:set>
                                    <p:animEffect transition="in" filter="wipe(left)">
                                      <p:cBhvr>
                                        <p:cTn id="71" dur="750"/>
                                        <p:tgtEl>
                                          <p:spTgt spid="14">
                                            <p:graphicEl>
                                              <a:dgm id="{85B0E9B3-5923-487E-9D64-BA17235AB620}"/>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4">
                                            <p:graphicEl>
                                              <a:dgm id="{E3C4695B-559C-4020-AEC4-4A4D8075E882}"/>
                                            </p:graphicEl>
                                          </p:spTgt>
                                        </p:tgtEl>
                                        <p:attrNameLst>
                                          <p:attrName>style.visibility</p:attrName>
                                        </p:attrNameLst>
                                      </p:cBhvr>
                                      <p:to>
                                        <p:strVal val="visible"/>
                                      </p:to>
                                    </p:set>
                                    <p:animEffect transition="in" filter="wipe(left)">
                                      <p:cBhvr>
                                        <p:cTn id="76" dur="750"/>
                                        <p:tgtEl>
                                          <p:spTgt spid="14">
                                            <p:graphicEl>
                                              <a:dgm id="{E3C4695B-559C-4020-AEC4-4A4D8075E882}"/>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4">
                                            <p:graphicEl>
                                              <a:dgm id="{DBC60BD3-3497-4D5A-927F-E13E0AFF2FBC}"/>
                                            </p:graphicEl>
                                          </p:spTgt>
                                        </p:tgtEl>
                                        <p:attrNameLst>
                                          <p:attrName>style.visibility</p:attrName>
                                        </p:attrNameLst>
                                      </p:cBhvr>
                                      <p:to>
                                        <p:strVal val="visible"/>
                                      </p:to>
                                    </p:set>
                                    <p:animEffect transition="in" filter="wipe(left)">
                                      <p:cBhvr>
                                        <p:cTn id="79" dur="750"/>
                                        <p:tgtEl>
                                          <p:spTgt spid="14">
                                            <p:graphicEl>
                                              <a:dgm id="{DBC60BD3-3497-4D5A-927F-E13E0AFF2FBC}"/>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4">
                                            <p:graphicEl>
                                              <a:dgm id="{2C54CF04-4212-4B2D-8F60-A7C1BF8F64EA}"/>
                                            </p:graphicEl>
                                          </p:spTgt>
                                        </p:tgtEl>
                                        <p:attrNameLst>
                                          <p:attrName>style.visibility</p:attrName>
                                        </p:attrNameLst>
                                      </p:cBhvr>
                                      <p:to>
                                        <p:strVal val="visible"/>
                                      </p:to>
                                    </p:set>
                                    <p:animEffect transition="in" filter="wipe(left)">
                                      <p:cBhvr>
                                        <p:cTn id="84" dur="750"/>
                                        <p:tgtEl>
                                          <p:spTgt spid="14">
                                            <p:graphicEl>
                                              <a:dgm id="{2C54CF04-4212-4B2D-8F60-A7C1BF8F64EA}"/>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14">
                                            <p:graphicEl>
                                              <a:dgm id="{B4E7F448-B763-4EBC-B0CD-C8E25C8C02AA}"/>
                                            </p:graphicEl>
                                          </p:spTgt>
                                        </p:tgtEl>
                                        <p:attrNameLst>
                                          <p:attrName>style.visibility</p:attrName>
                                        </p:attrNameLst>
                                      </p:cBhvr>
                                      <p:to>
                                        <p:strVal val="visible"/>
                                      </p:to>
                                    </p:set>
                                    <p:animEffect transition="in" filter="wipe(left)">
                                      <p:cBhvr>
                                        <p:cTn id="87" dur="750"/>
                                        <p:tgtEl>
                                          <p:spTgt spid="14">
                                            <p:graphicEl>
                                              <a:dgm id="{B4E7F448-B763-4EBC-B0CD-C8E25C8C02AA}"/>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4">
                                            <p:graphicEl>
                                              <a:dgm id="{24C328AB-E894-4965-8FD8-CF982588A2F6}"/>
                                            </p:graphicEl>
                                          </p:spTgt>
                                        </p:tgtEl>
                                        <p:attrNameLst>
                                          <p:attrName>style.visibility</p:attrName>
                                        </p:attrNameLst>
                                      </p:cBhvr>
                                      <p:to>
                                        <p:strVal val="visible"/>
                                      </p:to>
                                    </p:set>
                                    <p:animEffect transition="in" filter="wipe(left)">
                                      <p:cBhvr>
                                        <p:cTn id="92" dur="750"/>
                                        <p:tgtEl>
                                          <p:spTgt spid="14">
                                            <p:graphicEl>
                                              <a:dgm id="{24C328AB-E894-4965-8FD8-CF982588A2F6}"/>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4">
                                            <p:graphicEl>
                                              <a:dgm id="{7616B3DF-4679-4F18-9BEA-1218DF1DF6E0}"/>
                                            </p:graphicEl>
                                          </p:spTgt>
                                        </p:tgtEl>
                                        <p:attrNameLst>
                                          <p:attrName>style.visibility</p:attrName>
                                        </p:attrNameLst>
                                      </p:cBhvr>
                                      <p:to>
                                        <p:strVal val="visible"/>
                                      </p:to>
                                    </p:set>
                                    <p:animEffect transition="in" filter="wipe(left)">
                                      <p:cBhvr>
                                        <p:cTn id="95" dur="750"/>
                                        <p:tgtEl>
                                          <p:spTgt spid="14">
                                            <p:graphicEl>
                                              <a:dgm id="{7616B3DF-4679-4F18-9BEA-1218DF1DF6E0}"/>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4">
                                            <p:graphicEl>
                                              <a:dgm id="{3F680740-714F-45AF-8829-57B169C6BB24}"/>
                                            </p:graphicEl>
                                          </p:spTgt>
                                        </p:tgtEl>
                                        <p:attrNameLst>
                                          <p:attrName>style.visibility</p:attrName>
                                        </p:attrNameLst>
                                      </p:cBhvr>
                                      <p:to>
                                        <p:strVal val="visible"/>
                                      </p:to>
                                    </p:set>
                                    <p:animEffect transition="in" filter="wipe(left)">
                                      <p:cBhvr>
                                        <p:cTn id="100" dur="750"/>
                                        <p:tgtEl>
                                          <p:spTgt spid="14">
                                            <p:graphicEl>
                                              <a:dgm id="{3F680740-714F-45AF-8829-57B169C6BB24}"/>
                                            </p:graphicEl>
                                          </p:spTgt>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4">
                                            <p:graphicEl>
                                              <a:dgm id="{8F7F820E-012A-4044-929D-3476905AA073}"/>
                                            </p:graphicEl>
                                          </p:spTgt>
                                        </p:tgtEl>
                                        <p:attrNameLst>
                                          <p:attrName>style.visibility</p:attrName>
                                        </p:attrNameLst>
                                      </p:cBhvr>
                                      <p:to>
                                        <p:strVal val="visible"/>
                                      </p:to>
                                    </p:set>
                                    <p:animEffect transition="in" filter="wipe(left)">
                                      <p:cBhvr>
                                        <p:cTn id="103" dur="750"/>
                                        <p:tgtEl>
                                          <p:spTgt spid="14">
                                            <p:graphicEl>
                                              <a:dgm id="{8F7F820E-012A-4044-929D-3476905AA073}"/>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4">
                                            <p:graphicEl>
                                              <a:dgm id="{9838E5EF-9265-408E-847C-419FDAB23B1E}"/>
                                            </p:graphicEl>
                                          </p:spTgt>
                                        </p:tgtEl>
                                        <p:attrNameLst>
                                          <p:attrName>style.visibility</p:attrName>
                                        </p:attrNameLst>
                                      </p:cBhvr>
                                      <p:to>
                                        <p:strVal val="visible"/>
                                      </p:to>
                                    </p:set>
                                    <p:animEffect transition="in" filter="wipe(left)">
                                      <p:cBhvr>
                                        <p:cTn id="108" dur="750"/>
                                        <p:tgtEl>
                                          <p:spTgt spid="14">
                                            <p:graphicEl>
                                              <a:dgm id="{9838E5EF-9265-408E-847C-419FDAB23B1E}"/>
                                            </p:graphicEl>
                                          </p:spTgt>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14">
                                            <p:graphicEl>
                                              <a:dgm id="{269E6A71-3E60-48AB-8FB5-A0220D49BDEF}"/>
                                            </p:graphicEl>
                                          </p:spTgt>
                                        </p:tgtEl>
                                        <p:attrNameLst>
                                          <p:attrName>style.visibility</p:attrName>
                                        </p:attrNameLst>
                                      </p:cBhvr>
                                      <p:to>
                                        <p:strVal val="visible"/>
                                      </p:to>
                                    </p:set>
                                    <p:animEffect transition="in" filter="wipe(left)">
                                      <p:cBhvr>
                                        <p:cTn id="111" dur="750"/>
                                        <p:tgtEl>
                                          <p:spTgt spid="14">
                                            <p:graphicEl>
                                              <a:dgm id="{269E6A71-3E60-48AB-8FB5-A0220D49BDEF}"/>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4">
                                            <p:graphicEl>
                                              <a:dgm id="{9E3A0D2F-4D00-40ED-995A-3ADC454D9507}"/>
                                            </p:graphicEl>
                                          </p:spTgt>
                                        </p:tgtEl>
                                        <p:attrNameLst>
                                          <p:attrName>style.visibility</p:attrName>
                                        </p:attrNameLst>
                                      </p:cBhvr>
                                      <p:to>
                                        <p:strVal val="visible"/>
                                      </p:to>
                                    </p:set>
                                    <p:animEffect transition="in" filter="wipe(left)">
                                      <p:cBhvr>
                                        <p:cTn id="116" dur="750"/>
                                        <p:tgtEl>
                                          <p:spTgt spid="14">
                                            <p:graphicEl>
                                              <a:dgm id="{9E3A0D2F-4D00-40ED-995A-3ADC454D9507}"/>
                                            </p:graphicEl>
                                          </p:spTgt>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14">
                                            <p:graphicEl>
                                              <a:dgm id="{73B0C8AC-9922-45F6-95CF-24F22A2BB09A}"/>
                                            </p:graphicEl>
                                          </p:spTgt>
                                        </p:tgtEl>
                                        <p:attrNameLst>
                                          <p:attrName>style.visibility</p:attrName>
                                        </p:attrNameLst>
                                      </p:cBhvr>
                                      <p:to>
                                        <p:strVal val="visible"/>
                                      </p:to>
                                    </p:set>
                                    <p:animEffect transition="in" filter="wipe(left)">
                                      <p:cBhvr>
                                        <p:cTn id="119" dur="750"/>
                                        <p:tgtEl>
                                          <p:spTgt spid="14">
                                            <p:graphicEl>
                                              <a:dgm id="{73B0C8AC-9922-45F6-95CF-24F22A2BB09A}"/>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4">
                                            <p:graphicEl>
                                              <a:dgm id="{32B685C0-813A-43BC-9B0D-AD796AFD3B3F}"/>
                                            </p:graphicEl>
                                          </p:spTgt>
                                        </p:tgtEl>
                                        <p:attrNameLst>
                                          <p:attrName>style.visibility</p:attrName>
                                        </p:attrNameLst>
                                      </p:cBhvr>
                                      <p:to>
                                        <p:strVal val="visible"/>
                                      </p:to>
                                    </p:set>
                                    <p:animEffect transition="in" filter="wipe(left)">
                                      <p:cBhvr>
                                        <p:cTn id="124" dur="750"/>
                                        <p:tgtEl>
                                          <p:spTgt spid="14">
                                            <p:graphicEl>
                                              <a:dgm id="{32B685C0-813A-43BC-9B0D-AD796AFD3B3F}"/>
                                            </p:graphicEl>
                                          </p:spTgt>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14">
                                            <p:graphicEl>
                                              <a:dgm id="{ACE69B5D-6FC6-4224-8DD2-29C616616D96}"/>
                                            </p:graphicEl>
                                          </p:spTgt>
                                        </p:tgtEl>
                                        <p:attrNameLst>
                                          <p:attrName>style.visibility</p:attrName>
                                        </p:attrNameLst>
                                      </p:cBhvr>
                                      <p:to>
                                        <p:strVal val="visible"/>
                                      </p:to>
                                    </p:set>
                                    <p:animEffect transition="in" filter="wipe(left)">
                                      <p:cBhvr>
                                        <p:cTn id="127" dur="750"/>
                                        <p:tgtEl>
                                          <p:spTgt spid="14">
                                            <p:graphicEl>
                                              <a:dgm id="{ACE69B5D-6FC6-4224-8DD2-29C616616D9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Graphic spid="14" grpId="0" uiExpand="1">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A4C3FD2-4554-489B-BA0F-FDB4E7D148ED}"/>
              </a:ext>
            </a:extLst>
          </p:cNvPr>
          <p:cNvSpPr txBox="1"/>
          <p:nvPr/>
        </p:nvSpPr>
        <p:spPr>
          <a:xfrm>
            <a:off x="3" y="6304005"/>
            <a:ext cx="1175657" cy="554126"/>
          </a:xfrm>
          <a:prstGeom prst="rect">
            <a:avLst/>
          </a:prstGeom>
          <a:noFill/>
        </p:spPr>
        <p:txBody>
          <a:bodyPr wrap="square" rtlCol="1">
            <a:spAutoFit/>
          </a:bodyPr>
          <a:lstStyle/>
          <a:p>
            <a:pPr algn="ct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26</a:t>
            </a:r>
          </a:p>
        </p:txBody>
      </p:sp>
      <p:pic>
        <p:nvPicPr>
          <p:cNvPr id="12" name="صورة 11">
            <a:extLst>
              <a:ext uri="{FF2B5EF4-FFF2-40B4-BE49-F238E27FC236}">
                <a16:creationId xmlns:a16="http://schemas.microsoft.com/office/drawing/2014/main" id="{6053763A-B595-4E16-B3A2-006EB7F9C0DF}"/>
              </a:ext>
            </a:extLst>
          </p:cNvPr>
          <p:cNvPicPr>
            <a:picLocks noChangeAspect="1"/>
          </p:cNvPicPr>
          <p:nvPr/>
        </p:nvPicPr>
        <p:blipFill rotWithShape="1">
          <a:blip r:embed="rId2">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pic>
        <p:nvPicPr>
          <p:cNvPr id="7" name="صورة 6">
            <a:extLst>
              <a:ext uri="{FF2B5EF4-FFF2-40B4-BE49-F238E27FC236}">
                <a16:creationId xmlns:a16="http://schemas.microsoft.com/office/drawing/2014/main" id="{2F9AB90E-BD15-47CF-88AD-B217970B792A}"/>
              </a:ext>
            </a:extLst>
          </p:cNvPr>
          <p:cNvPicPr>
            <a:picLocks noChangeAspect="1"/>
          </p:cNvPicPr>
          <p:nvPr/>
        </p:nvPicPr>
        <p:blipFill rotWithShape="1">
          <a:blip r:embed="rId3">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pic>
        <p:nvPicPr>
          <p:cNvPr id="6" name="صورة 5">
            <a:extLst>
              <a:ext uri="{FF2B5EF4-FFF2-40B4-BE49-F238E27FC236}">
                <a16:creationId xmlns:a16="http://schemas.microsoft.com/office/drawing/2014/main" id="{BE912FCB-9A21-4C1F-86DA-8DBC3AF1C2CA}"/>
              </a:ext>
            </a:extLst>
          </p:cNvPr>
          <p:cNvPicPr>
            <a:picLocks noChangeAspect="1"/>
          </p:cNvPicPr>
          <p:nvPr/>
        </p:nvPicPr>
        <p:blipFill rotWithShape="1">
          <a:blip r:embed="rId4">
            <a:extLst>
              <a:ext uri="{28A0092B-C50C-407E-A947-70E740481C1C}">
                <a14:useLocalDpi xmlns:a14="http://schemas.microsoft.com/office/drawing/2010/main" val="0"/>
              </a:ext>
            </a:extLst>
          </a:blip>
          <a:srcRect l="3803" t="63662" r="52042" b="15681"/>
          <a:stretch/>
        </p:blipFill>
        <p:spPr>
          <a:xfrm>
            <a:off x="71286" y="312933"/>
            <a:ext cx="817388" cy="215102"/>
          </a:xfrm>
          <a:prstGeom prst="rect">
            <a:avLst/>
          </a:prstGeom>
        </p:spPr>
      </p:pic>
      <p:sp>
        <p:nvSpPr>
          <p:cNvPr id="8" name="مربع نص 7">
            <a:extLst>
              <a:ext uri="{FF2B5EF4-FFF2-40B4-BE49-F238E27FC236}">
                <a16:creationId xmlns:a16="http://schemas.microsoft.com/office/drawing/2014/main" id="{56F34536-4910-4F90-9735-2B2011E8D866}"/>
              </a:ext>
            </a:extLst>
          </p:cNvPr>
          <p:cNvSpPr txBox="1"/>
          <p:nvPr/>
        </p:nvSpPr>
        <p:spPr>
          <a:xfrm>
            <a:off x="386367" y="1462426"/>
            <a:ext cx="11805634" cy="5287473"/>
          </a:xfrm>
          <a:prstGeom prst="rect">
            <a:avLst/>
          </a:prstGeom>
          <a:noFill/>
        </p:spPr>
        <p:txBody>
          <a:bodyPr wrap="square" rtlCol="1">
            <a:spAutoFit/>
          </a:bodyPr>
          <a:lstStyle/>
          <a:p>
            <a:pPr algn="r" rtl="1"/>
            <a:r>
              <a:rPr lang="ar-SA" sz="3001"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 القضاء:</a:t>
            </a: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هو تعيين القضاة للفصل بين الناس في الخصومات بموجب القرآن الكريم والسنة النبوية.</a:t>
            </a:r>
          </a:p>
          <a:p>
            <a:pPr algn="r" rtl="1"/>
            <a:endPar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SA" sz="3001"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 الإمارة:</a:t>
            </a: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هي تعيين العمال والولاة على أجزاء البلاد الإسلامية؛ ليسهل تنظيم أمورها وإدارة شؤونها. وكان النبي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r</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يرسل العمال والأمراء إلى أطراف الجزيرة العربية نيابةً عنه في إدارة شؤون الولايات، وفي عهد عمر بن الخطاب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t</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اتسعت رقعة أراضي البلاد الإسلامية فقسَّم الدولة إلى أقاليم إدارية كبرى؛ ليسهل عليه حكمها والإشراف عليها، وعيّن على كل قسم عاملاً أو والياً.</a:t>
            </a:r>
          </a:p>
          <a:p>
            <a:pPr algn="r" rtl="1"/>
            <a:endPar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وقد اتبع الخلفاء </a:t>
            </a:r>
            <a:r>
              <a:rPr lang="ar-SA" sz="3001" b="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الأمويون</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a:t>
            </a:r>
            <a:r>
              <a:rPr lang="ar-SA" sz="3001" b="1" dirty="0">
                <a:solidFill>
                  <a:srgbClr val="C00000"/>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والعباسيون</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سياسة </a:t>
            </a:r>
          </a:p>
          <a:p>
            <a:pPr algn="r" rtl="1"/>
            <a:endParaRPr lang="ar-SA" sz="75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الخليفة عمر بن الخطاب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t</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في إدارة الولايات.</a:t>
            </a:r>
            <a:endPar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مربع نص 13">
            <a:extLst>
              <a:ext uri="{FF2B5EF4-FFF2-40B4-BE49-F238E27FC236}">
                <a16:creationId xmlns:a16="http://schemas.microsoft.com/office/drawing/2014/main" id="{C2046BC6-E4BF-46AC-9B29-730DC5940C0C}"/>
              </a:ext>
            </a:extLst>
          </p:cNvPr>
          <p:cNvSpPr txBox="1"/>
          <p:nvPr/>
        </p:nvSpPr>
        <p:spPr>
          <a:xfrm>
            <a:off x="5377842" y="250972"/>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منجزات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شكل بيضاوي 14">
            <a:extLst>
              <a:ext uri="{FF2B5EF4-FFF2-40B4-BE49-F238E27FC236}">
                <a16:creationId xmlns:a16="http://schemas.microsoft.com/office/drawing/2014/main" id="{4A8F25EC-DE3E-4D95-8B26-8060BB617AF7}"/>
              </a:ext>
            </a:extLst>
          </p:cNvPr>
          <p:cNvSpPr/>
          <p:nvPr/>
        </p:nvSpPr>
        <p:spPr bwMode="auto">
          <a:xfrm>
            <a:off x="11092226" y="250972"/>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6" name="مربع نص 15">
            <a:extLst>
              <a:ext uri="{FF2B5EF4-FFF2-40B4-BE49-F238E27FC236}">
                <a16:creationId xmlns:a16="http://schemas.microsoft.com/office/drawing/2014/main" id="{C8D5792A-B1EB-4834-8B42-1B6F4EFA9574}"/>
              </a:ext>
            </a:extLst>
          </p:cNvPr>
          <p:cNvSpPr txBox="1"/>
          <p:nvPr/>
        </p:nvSpPr>
        <p:spPr>
          <a:xfrm>
            <a:off x="5491015" y="849165"/>
            <a:ext cx="3170778" cy="477054"/>
          </a:xfrm>
          <a:prstGeom prst="rect">
            <a:avLst/>
          </a:prstGeom>
          <a:noFill/>
        </p:spPr>
        <p:txBody>
          <a:bodyPr wrap="square" rtlCol="1">
            <a:spAutoFit/>
          </a:bodyPr>
          <a:lstStyle/>
          <a:p>
            <a:pPr algn="r" rtl="1"/>
            <a:r>
              <a:rPr lang="ar-SA" sz="2500" b="1" dirty="0">
                <a:solidFill>
                  <a:srgbClr val="03508F"/>
                </a:solidFill>
                <a:effectLst>
                  <a:outerShdw blurRad="38100" dist="38100" dir="2700000" algn="tl">
                    <a:srgbClr val="000000">
                      <a:alpha val="43137"/>
                    </a:srgbClr>
                  </a:outerShdw>
                </a:effectLst>
                <a:cs typeface="Arial" panose="020B0604020202020204" pitchFamily="34" charset="0"/>
              </a:rPr>
              <a:t>النظام الإداري:</a:t>
            </a:r>
            <a:endPar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شكل بيضاوي 16">
            <a:extLst>
              <a:ext uri="{FF2B5EF4-FFF2-40B4-BE49-F238E27FC236}">
                <a16:creationId xmlns:a16="http://schemas.microsoft.com/office/drawing/2014/main" id="{565DF40F-E72C-4433-8980-2A76C9F2B1B5}"/>
              </a:ext>
            </a:extLst>
          </p:cNvPr>
          <p:cNvSpPr/>
          <p:nvPr/>
        </p:nvSpPr>
        <p:spPr bwMode="auto">
          <a:xfrm>
            <a:off x="8661793" y="871692"/>
            <a:ext cx="432000" cy="432000"/>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87256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37"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900" decel="100000" fill="hold"/>
                                        <p:tgtEl>
                                          <p:spTgt spid="1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5" presetID="26"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80">
                                          <p:stCondLst>
                                            <p:cond delay="0"/>
                                          </p:stCondLst>
                                        </p:cTn>
                                        <p:tgtEl>
                                          <p:spTgt spid="17"/>
                                        </p:tgtEl>
                                      </p:cBhvr>
                                    </p:animEffect>
                                    <p:anim calcmode="lin" valueType="num">
                                      <p:cBhvr>
                                        <p:cTn id="3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3" dur="26">
                                          <p:stCondLst>
                                            <p:cond delay="650"/>
                                          </p:stCondLst>
                                        </p:cTn>
                                        <p:tgtEl>
                                          <p:spTgt spid="17"/>
                                        </p:tgtEl>
                                      </p:cBhvr>
                                      <p:to x="100000" y="60000"/>
                                    </p:animScale>
                                    <p:animScale>
                                      <p:cBhvr>
                                        <p:cTn id="44" dur="166" decel="50000">
                                          <p:stCondLst>
                                            <p:cond delay="676"/>
                                          </p:stCondLst>
                                        </p:cTn>
                                        <p:tgtEl>
                                          <p:spTgt spid="17"/>
                                        </p:tgtEl>
                                      </p:cBhvr>
                                      <p:to x="100000" y="100000"/>
                                    </p:animScale>
                                    <p:animScale>
                                      <p:cBhvr>
                                        <p:cTn id="45" dur="26">
                                          <p:stCondLst>
                                            <p:cond delay="1312"/>
                                          </p:stCondLst>
                                        </p:cTn>
                                        <p:tgtEl>
                                          <p:spTgt spid="17"/>
                                        </p:tgtEl>
                                      </p:cBhvr>
                                      <p:to x="100000" y="80000"/>
                                    </p:animScale>
                                    <p:animScale>
                                      <p:cBhvr>
                                        <p:cTn id="46" dur="166" decel="50000">
                                          <p:stCondLst>
                                            <p:cond delay="1338"/>
                                          </p:stCondLst>
                                        </p:cTn>
                                        <p:tgtEl>
                                          <p:spTgt spid="17"/>
                                        </p:tgtEl>
                                      </p:cBhvr>
                                      <p:to x="100000" y="100000"/>
                                    </p:animScale>
                                    <p:animScale>
                                      <p:cBhvr>
                                        <p:cTn id="47" dur="26">
                                          <p:stCondLst>
                                            <p:cond delay="1642"/>
                                          </p:stCondLst>
                                        </p:cTn>
                                        <p:tgtEl>
                                          <p:spTgt spid="17"/>
                                        </p:tgtEl>
                                      </p:cBhvr>
                                      <p:to x="100000" y="90000"/>
                                    </p:animScale>
                                    <p:animScale>
                                      <p:cBhvr>
                                        <p:cTn id="48" dur="166" decel="50000">
                                          <p:stCondLst>
                                            <p:cond delay="1668"/>
                                          </p:stCondLst>
                                        </p:cTn>
                                        <p:tgtEl>
                                          <p:spTgt spid="17"/>
                                        </p:tgtEl>
                                      </p:cBhvr>
                                      <p:to x="100000" y="100000"/>
                                    </p:animScale>
                                    <p:animScale>
                                      <p:cBhvr>
                                        <p:cTn id="49" dur="26">
                                          <p:stCondLst>
                                            <p:cond delay="1808"/>
                                          </p:stCondLst>
                                        </p:cTn>
                                        <p:tgtEl>
                                          <p:spTgt spid="17"/>
                                        </p:tgtEl>
                                      </p:cBhvr>
                                      <p:to x="100000" y="95000"/>
                                    </p:animScale>
                                    <p:animScale>
                                      <p:cBhvr>
                                        <p:cTn id="50" dur="166" decel="50000">
                                          <p:stCondLst>
                                            <p:cond delay="1834"/>
                                          </p:stCondLst>
                                        </p:cTn>
                                        <p:tgtEl>
                                          <p:spTgt spid="17"/>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Effect transition="in" filter="wipe(down)">
                                      <p:cBhvr>
                                        <p:cTn id="55" dur="580">
                                          <p:stCondLst>
                                            <p:cond delay="0"/>
                                          </p:stCondLst>
                                        </p:cTn>
                                        <p:tgtEl>
                                          <p:spTgt spid="8">
                                            <p:txEl>
                                              <p:pRg st="0" end="0"/>
                                            </p:txEl>
                                          </p:spTgt>
                                        </p:tgtEl>
                                      </p:cBhvr>
                                    </p:animEffect>
                                    <p:anim calcmode="lin" valueType="num">
                                      <p:cBhvr>
                                        <p:cTn id="56"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xEl>
                                              <p:pRg st="0" end="0"/>
                                            </p:txEl>
                                          </p:spTgt>
                                        </p:tgtEl>
                                      </p:cBhvr>
                                      <p:to x="100000" y="60000"/>
                                    </p:animScale>
                                    <p:animScale>
                                      <p:cBhvr>
                                        <p:cTn id="62" dur="166" decel="50000">
                                          <p:stCondLst>
                                            <p:cond delay="676"/>
                                          </p:stCondLst>
                                        </p:cTn>
                                        <p:tgtEl>
                                          <p:spTgt spid="8">
                                            <p:txEl>
                                              <p:pRg st="0" end="0"/>
                                            </p:txEl>
                                          </p:spTgt>
                                        </p:tgtEl>
                                      </p:cBhvr>
                                      <p:to x="100000" y="100000"/>
                                    </p:animScale>
                                    <p:animScale>
                                      <p:cBhvr>
                                        <p:cTn id="63" dur="26">
                                          <p:stCondLst>
                                            <p:cond delay="1312"/>
                                          </p:stCondLst>
                                        </p:cTn>
                                        <p:tgtEl>
                                          <p:spTgt spid="8">
                                            <p:txEl>
                                              <p:pRg st="0" end="0"/>
                                            </p:txEl>
                                          </p:spTgt>
                                        </p:tgtEl>
                                      </p:cBhvr>
                                      <p:to x="100000" y="80000"/>
                                    </p:animScale>
                                    <p:animScale>
                                      <p:cBhvr>
                                        <p:cTn id="64" dur="166" decel="50000">
                                          <p:stCondLst>
                                            <p:cond delay="1338"/>
                                          </p:stCondLst>
                                        </p:cTn>
                                        <p:tgtEl>
                                          <p:spTgt spid="8">
                                            <p:txEl>
                                              <p:pRg st="0" end="0"/>
                                            </p:txEl>
                                          </p:spTgt>
                                        </p:tgtEl>
                                      </p:cBhvr>
                                      <p:to x="100000" y="100000"/>
                                    </p:animScale>
                                    <p:animScale>
                                      <p:cBhvr>
                                        <p:cTn id="65" dur="26">
                                          <p:stCondLst>
                                            <p:cond delay="1642"/>
                                          </p:stCondLst>
                                        </p:cTn>
                                        <p:tgtEl>
                                          <p:spTgt spid="8">
                                            <p:txEl>
                                              <p:pRg st="0" end="0"/>
                                            </p:txEl>
                                          </p:spTgt>
                                        </p:tgtEl>
                                      </p:cBhvr>
                                      <p:to x="100000" y="90000"/>
                                    </p:animScale>
                                    <p:animScale>
                                      <p:cBhvr>
                                        <p:cTn id="66" dur="166" decel="50000">
                                          <p:stCondLst>
                                            <p:cond delay="1668"/>
                                          </p:stCondLst>
                                        </p:cTn>
                                        <p:tgtEl>
                                          <p:spTgt spid="8">
                                            <p:txEl>
                                              <p:pRg st="0" end="0"/>
                                            </p:txEl>
                                          </p:spTgt>
                                        </p:tgtEl>
                                      </p:cBhvr>
                                      <p:to x="100000" y="100000"/>
                                    </p:animScale>
                                    <p:animScale>
                                      <p:cBhvr>
                                        <p:cTn id="67" dur="26">
                                          <p:stCondLst>
                                            <p:cond delay="1808"/>
                                          </p:stCondLst>
                                        </p:cTn>
                                        <p:tgtEl>
                                          <p:spTgt spid="8">
                                            <p:txEl>
                                              <p:pRg st="0" end="0"/>
                                            </p:txEl>
                                          </p:spTgt>
                                        </p:tgtEl>
                                      </p:cBhvr>
                                      <p:to x="100000" y="95000"/>
                                    </p:animScale>
                                    <p:animScale>
                                      <p:cBhvr>
                                        <p:cTn id="68" dur="166" decel="50000">
                                          <p:stCondLst>
                                            <p:cond delay="1834"/>
                                          </p:stCondLst>
                                        </p:cTn>
                                        <p:tgtEl>
                                          <p:spTgt spid="8">
                                            <p:txEl>
                                              <p:pRg st="0" end="0"/>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8">
                                            <p:txEl>
                                              <p:pRg st="3" end="3"/>
                                            </p:txEl>
                                          </p:spTgt>
                                        </p:tgtEl>
                                        <p:attrNameLst>
                                          <p:attrName>style.visibility</p:attrName>
                                        </p:attrNameLst>
                                      </p:cBhvr>
                                      <p:to>
                                        <p:strVal val="visible"/>
                                      </p:to>
                                    </p:set>
                                    <p:animEffect transition="in" filter="wipe(down)">
                                      <p:cBhvr>
                                        <p:cTn id="73" dur="580">
                                          <p:stCondLst>
                                            <p:cond delay="0"/>
                                          </p:stCondLst>
                                        </p:cTn>
                                        <p:tgtEl>
                                          <p:spTgt spid="8">
                                            <p:txEl>
                                              <p:pRg st="3" end="3"/>
                                            </p:txEl>
                                          </p:spTgt>
                                        </p:tgtEl>
                                      </p:cBhvr>
                                    </p:animEffect>
                                    <p:anim calcmode="lin" valueType="num">
                                      <p:cBhvr>
                                        <p:cTn id="74" dur="1822"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8">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8">
                                            <p:txEl>
                                              <p:pRg st="3" end="3"/>
                                            </p:txEl>
                                          </p:spTgt>
                                        </p:tgtEl>
                                      </p:cBhvr>
                                      <p:to x="100000" y="60000"/>
                                    </p:animScale>
                                    <p:animScale>
                                      <p:cBhvr>
                                        <p:cTn id="80" dur="166" decel="50000">
                                          <p:stCondLst>
                                            <p:cond delay="676"/>
                                          </p:stCondLst>
                                        </p:cTn>
                                        <p:tgtEl>
                                          <p:spTgt spid="8">
                                            <p:txEl>
                                              <p:pRg st="3" end="3"/>
                                            </p:txEl>
                                          </p:spTgt>
                                        </p:tgtEl>
                                      </p:cBhvr>
                                      <p:to x="100000" y="100000"/>
                                    </p:animScale>
                                    <p:animScale>
                                      <p:cBhvr>
                                        <p:cTn id="81" dur="26">
                                          <p:stCondLst>
                                            <p:cond delay="1312"/>
                                          </p:stCondLst>
                                        </p:cTn>
                                        <p:tgtEl>
                                          <p:spTgt spid="8">
                                            <p:txEl>
                                              <p:pRg st="3" end="3"/>
                                            </p:txEl>
                                          </p:spTgt>
                                        </p:tgtEl>
                                      </p:cBhvr>
                                      <p:to x="100000" y="80000"/>
                                    </p:animScale>
                                    <p:animScale>
                                      <p:cBhvr>
                                        <p:cTn id="82" dur="166" decel="50000">
                                          <p:stCondLst>
                                            <p:cond delay="1338"/>
                                          </p:stCondLst>
                                        </p:cTn>
                                        <p:tgtEl>
                                          <p:spTgt spid="8">
                                            <p:txEl>
                                              <p:pRg st="3" end="3"/>
                                            </p:txEl>
                                          </p:spTgt>
                                        </p:tgtEl>
                                      </p:cBhvr>
                                      <p:to x="100000" y="100000"/>
                                    </p:animScale>
                                    <p:animScale>
                                      <p:cBhvr>
                                        <p:cTn id="83" dur="26">
                                          <p:stCondLst>
                                            <p:cond delay="1642"/>
                                          </p:stCondLst>
                                        </p:cTn>
                                        <p:tgtEl>
                                          <p:spTgt spid="8">
                                            <p:txEl>
                                              <p:pRg st="3" end="3"/>
                                            </p:txEl>
                                          </p:spTgt>
                                        </p:tgtEl>
                                      </p:cBhvr>
                                      <p:to x="100000" y="90000"/>
                                    </p:animScale>
                                    <p:animScale>
                                      <p:cBhvr>
                                        <p:cTn id="84" dur="166" decel="50000">
                                          <p:stCondLst>
                                            <p:cond delay="1668"/>
                                          </p:stCondLst>
                                        </p:cTn>
                                        <p:tgtEl>
                                          <p:spTgt spid="8">
                                            <p:txEl>
                                              <p:pRg st="3" end="3"/>
                                            </p:txEl>
                                          </p:spTgt>
                                        </p:tgtEl>
                                      </p:cBhvr>
                                      <p:to x="100000" y="100000"/>
                                    </p:animScale>
                                    <p:animScale>
                                      <p:cBhvr>
                                        <p:cTn id="85" dur="26">
                                          <p:stCondLst>
                                            <p:cond delay="1808"/>
                                          </p:stCondLst>
                                        </p:cTn>
                                        <p:tgtEl>
                                          <p:spTgt spid="8">
                                            <p:txEl>
                                              <p:pRg st="3" end="3"/>
                                            </p:txEl>
                                          </p:spTgt>
                                        </p:tgtEl>
                                      </p:cBhvr>
                                      <p:to x="100000" y="95000"/>
                                    </p:animScale>
                                    <p:animScale>
                                      <p:cBhvr>
                                        <p:cTn id="86" dur="166" decel="50000">
                                          <p:stCondLst>
                                            <p:cond delay="1834"/>
                                          </p:stCondLst>
                                        </p:cTn>
                                        <p:tgtEl>
                                          <p:spTgt spid="8">
                                            <p:txEl>
                                              <p:pRg st="3" end="3"/>
                                            </p:txEl>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nodeType="clickEffect">
                                  <p:stCondLst>
                                    <p:cond delay="0"/>
                                  </p:stCondLst>
                                  <p:childTnLst>
                                    <p:set>
                                      <p:cBhvr>
                                        <p:cTn id="90" dur="1" fill="hold">
                                          <p:stCondLst>
                                            <p:cond delay="0"/>
                                          </p:stCondLst>
                                        </p:cTn>
                                        <p:tgtEl>
                                          <p:spTgt spid="8">
                                            <p:txEl>
                                              <p:pRg st="1" end="1"/>
                                            </p:txEl>
                                          </p:spTgt>
                                        </p:tgtEl>
                                        <p:attrNameLst>
                                          <p:attrName>style.visibility</p:attrName>
                                        </p:attrNameLst>
                                      </p:cBhvr>
                                      <p:to>
                                        <p:strVal val="visible"/>
                                      </p:to>
                                    </p:set>
                                    <p:animEffect transition="in" filter="wipe(right)">
                                      <p:cBhvr>
                                        <p:cTn id="91" dur="1500"/>
                                        <p:tgtEl>
                                          <p:spTgt spid="8">
                                            <p:txEl>
                                              <p:pRg st="1" end="1"/>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8">
                                            <p:txEl>
                                              <p:pRg st="4" end="4"/>
                                            </p:txEl>
                                          </p:spTgt>
                                        </p:tgtEl>
                                        <p:attrNameLst>
                                          <p:attrName>style.visibility</p:attrName>
                                        </p:attrNameLst>
                                      </p:cBhvr>
                                      <p:to>
                                        <p:strVal val="visible"/>
                                      </p:to>
                                    </p:set>
                                    <p:animEffect transition="in" filter="wipe(up)">
                                      <p:cBhvr>
                                        <p:cTn id="96" dur="1500"/>
                                        <p:tgtEl>
                                          <p:spTgt spid="8">
                                            <p:txEl>
                                              <p:pRg st="4" end="4"/>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nodeType="clickEffect">
                                  <p:stCondLst>
                                    <p:cond delay="0"/>
                                  </p:stCondLst>
                                  <p:childTnLst>
                                    <p:set>
                                      <p:cBhvr>
                                        <p:cTn id="100" dur="1" fill="hold">
                                          <p:stCondLst>
                                            <p:cond delay="0"/>
                                          </p:stCondLst>
                                        </p:cTn>
                                        <p:tgtEl>
                                          <p:spTgt spid="8">
                                            <p:txEl>
                                              <p:pRg st="6" end="6"/>
                                            </p:txEl>
                                          </p:spTgt>
                                        </p:tgtEl>
                                        <p:attrNameLst>
                                          <p:attrName>style.visibility</p:attrName>
                                        </p:attrNameLst>
                                      </p:cBhvr>
                                      <p:to>
                                        <p:strVal val="visible"/>
                                      </p:to>
                                    </p:set>
                                    <p:animEffect transition="in" filter="wipe(right)">
                                      <p:cBhvr>
                                        <p:cTn id="101" dur="1500"/>
                                        <p:tgtEl>
                                          <p:spTgt spid="8">
                                            <p:txEl>
                                              <p:pRg st="6" end="6"/>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7" presetClass="entr" presetSubtype="0" fill="hold" nodeType="clickEffect">
                                  <p:stCondLst>
                                    <p:cond delay="0"/>
                                  </p:stCondLst>
                                  <p:childTnLst>
                                    <p:set>
                                      <p:cBhvr>
                                        <p:cTn id="105" dur="1" fill="hold">
                                          <p:stCondLst>
                                            <p:cond delay="0"/>
                                          </p:stCondLst>
                                        </p:cTn>
                                        <p:tgtEl>
                                          <p:spTgt spid="8">
                                            <p:txEl>
                                              <p:pRg st="8" end="8"/>
                                            </p:txEl>
                                          </p:spTgt>
                                        </p:tgtEl>
                                        <p:attrNameLst>
                                          <p:attrName>style.visibility</p:attrName>
                                        </p:attrNameLst>
                                      </p:cBhvr>
                                      <p:to>
                                        <p:strVal val="visible"/>
                                      </p:to>
                                    </p:set>
                                    <p:animEffect transition="in" filter="fade">
                                      <p:cBhvr>
                                        <p:cTn id="106" dur="1000"/>
                                        <p:tgtEl>
                                          <p:spTgt spid="8">
                                            <p:txEl>
                                              <p:pRg st="8" end="8"/>
                                            </p:txEl>
                                          </p:spTgt>
                                        </p:tgtEl>
                                      </p:cBhvr>
                                    </p:animEffect>
                                    <p:anim calcmode="lin" valueType="num">
                                      <p:cBhvr>
                                        <p:cTn id="107"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108" dur="900" decel="100000" fill="hold"/>
                                        <p:tgtEl>
                                          <p:spTgt spid="8">
                                            <p:txEl>
                                              <p:pRg st="8" end="8"/>
                                            </p:txEl>
                                          </p:spTgt>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8">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A4C3FD2-4554-489B-BA0F-FDB4E7D148ED}"/>
              </a:ext>
            </a:extLst>
          </p:cNvPr>
          <p:cNvSpPr txBox="1"/>
          <p:nvPr/>
        </p:nvSpPr>
        <p:spPr>
          <a:xfrm>
            <a:off x="3" y="6304005"/>
            <a:ext cx="1175657" cy="554126"/>
          </a:xfrm>
          <a:prstGeom prst="rect">
            <a:avLst/>
          </a:prstGeom>
          <a:noFill/>
        </p:spPr>
        <p:txBody>
          <a:bodyPr wrap="square" rtlCol="1">
            <a:spAutoFit/>
          </a:bodyPr>
          <a:lstStyle/>
          <a:p>
            <a:pPr algn="ct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26</a:t>
            </a:r>
          </a:p>
        </p:txBody>
      </p:sp>
      <p:pic>
        <p:nvPicPr>
          <p:cNvPr id="12" name="صورة 11">
            <a:extLst>
              <a:ext uri="{FF2B5EF4-FFF2-40B4-BE49-F238E27FC236}">
                <a16:creationId xmlns:a16="http://schemas.microsoft.com/office/drawing/2014/main" id="{6053763A-B595-4E16-B3A2-006EB7F9C0DF}"/>
              </a:ext>
            </a:extLst>
          </p:cNvPr>
          <p:cNvPicPr>
            <a:picLocks noChangeAspect="1"/>
          </p:cNvPicPr>
          <p:nvPr/>
        </p:nvPicPr>
        <p:blipFill rotWithShape="1">
          <a:blip r:embed="rId2">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pic>
        <p:nvPicPr>
          <p:cNvPr id="7" name="صورة 6">
            <a:extLst>
              <a:ext uri="{FF2B5EF4-FFF2-40B4-BE49-F238E27FC236}">
                <a16:creationId xmlns:a16="http://schemas.microsoft.com/office/drawing/2014/main" id="{2F9AB90E-BD15-47CF-88AD-B217970B792A}"/>
              </a:ext>
            </a:extLst>
          </p:cNvPr>
          <p:cNvPicPr>
            <a:picLocks noChangeAspect="1"/>
          </p:cNvPicPr>
          <p:nvPr/>
        </p:nvPicPr>
        <p:blipFill rotWithShape="1">
          <a:blip r:embed="rId3">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pic>
        <p:nvPicPr>
          <p:cNvPr id="6" name="صورة 5">
            <a:extLst>
              <a:ext uri="{FF2B5EF4-FFF2-40B4-BE49-F238E27FC236}">
                <a16:creationId xmlns:a16="http://schemas.microsoft.com/office/drawing/2014/main" id="{BE912FCB-9A21-4C1F-86DA-8DBC3AF1C2CA}"/>
              </a:ext>
            </a:extLst>
          </p:cNvPr>
          <p:cNvPicPr>
            <a:picLocks noChangeAspect="1"/>
          </p:cNvPicPr>
          <p:nvPr/>
        </p:nvPicPr>
        <p:blipFill rotWithShape="1">
          <a:blip r:embed="rId4">
            <a:extLst>
              <a:ext uri="{28A0092B-C50C-407E-A947-70E740481C1C}">
                <a14:useLocalDpi xmlns:a14="http://schemas.microsoft.com/office/drawing/2010/main" val="0"/>
              </a:ext>
            </a:extLst>
          </a:blip>
          <a:srcRect l="3803" t="63662" r="52042" b="15681"/>
          <a:stretch/>
        </p:blipFill>
        <p:spPr>
          <a:xfrm>
            <a:off x="71286" y="312933"/>
            <a:ext cx="817388" cy="215102"/>
          </a:xfrm>
          <a:prstGeom prst="rect">
            <a:avLst/>
          </a:prstGeom>
        </p:spPr>
      </p:pic>
      <p:sp>
        <p:nvSpPr>
          <p:cNvPr id="9" name="مربع نص 8">
            <a:extLst>
              <a:ext uri="{FF2B5EF4-FFF2-40B4-BE49-F238E27FC236}">
                <a16:creationId xmlns:a16="http://schemas.microsoft.com/office/drawing/2014/main" id="{617ECCCB-5B04-43F9-A499-EBB7FAF86B7D}"/>
              </a:ext>
            </a:extLst>
          </p:cNvPr>
          <p:cNvSpPr txBox="1"/>
          <p:nvPr/>
        </p:nvSpPr>
        <p:spPr>
          <a:xfrm>
            <a:off x="5377842" y="250972"/>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منجزات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شكل بيضاوي 9">
            <a:extLst>
              <a:ext uri="{FF2B5EF4-FFF2-40B4-BE49-F238E27FC236}">
                <a16:creationId xmlns:a16="http://schemas.microsoft.com/office/drawing/2014/main" id="{F3AD0E9F-C031-4870-9A7F-F5C7F9472F48}"/>
              </a:ext>
            </a:extLst>
          </p:cNvPr>
          <p:cNvSpPr/>
          <p:nvPr/>
        </p:nvSpPr>
        <p:spPr bwMode="auto">
          <a:xfrm>
            <a:off x="11092226" y="250972"/>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1" name="مربع نص 10">
            <a:extLst>
              <a:ext uri="{FF2B5EF4-FFF2-40B4-BE49-F238E27FC236}">
                <a16:creationId xmlns:a16="http://schemas.microsoft.com/office/drawing/2014/main" id="{C7942F17-F48F-4A8E-8DAC-E0F662EA91D8}"/>
              </a:ext>
            </a:extLst>
          </p:cNvPr>
          <p:cNvSpPr txBox="1"/>
          <p:nvPr/>
        </p:nvSpPr>
        <p:spPr>
          <a:xfrm>
            <a:off x="5491015" y="849165"/>
            <a:ext cx="3170778" cy="477054"/>
          </a:xfrm>
          <a:prstGeom prst="rect">
            <a:avLst/>
          </a:prstGeom>
          <a:noFill/>
        </p:spPr>
        <p:txBody>
          <a:bodyPr wrap="square" rtlCol="1">
            <a:spAutoFit/>
          </a:bodyPr>
          <a:lstStyle/>
          <a:p>
            <a:pPr algn="r" rtl="1"/>
            <a:r>
              <a:rPr lang="ar-SA" sz="2500" b="1" dirty="0">
                <a:solidFill>
                  <a:srgbClr val="03508F"/>
                </a:solidFill>
                <a:effectLst>
                  <a:outerShdw blurRad="38100" dist="38100" dir="2700000" algn="tl">
                    <a:srgbClr val="000000">
                      <a:alpha val="43137"/>
                    </a:srgbClr>
                  </a:outerShdw>
                </a:effectLst>
                <a:cs typeface="Arial" panose="020B0604020202020204" pitchFamily="34" charset="0"/>
              </a:rPr>
              <a:t>النظام الإداري:</a:t>
            </a:r>
            <a:endPar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شكل بيضاوي 12">
            <a:extLst>
              <a:ext uri="{FF2B5EF4-FFF2-40B4-BE49-F238E27FC236}">
                <a16:creationId xmlns:a16="http://schemas.microsoft.com/office/drawing/2014/main" id="{C23C2C08-EE99-4779-B09D-68BAFC2B2809}"/>
              </a:ext>
            </a:extLst>
          </p:cNvPr>
          <p:cNvSpPr/>
          <p:nvPr/>
        </p:nvSpPr>
        <p:spPr bwMode="auto">
          <a:xfrm>
            <a:off x="8661793" y="871692"/>
            <a:ext cx="432000" cy="432000"/>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4" name="مربع نص 13">
            <a:extLst>
              <a:ext uri="{FF2B5EF4-FFF2-40B4-BE49-F238E27FC236}">
                <a16:creationId xmlns:a16="http://schemas.microsoft.com/office/drawing/2014/main" id="{0DEF9214-5576-4967-A3FE-845749CAEA33}"/>
              </a:ext>
            </a:extLst>
          </p:cNvPr>
          <p:cNvSpPr txBox="1"/>
          <p:nvPr/>
        </p:nvSpPr>
        <p:spPr>
          <a:xfrm>
            <a:off x="594359" y="1460880"/>
            <a:ext cx="11597641" cy="4710264"/>
          </a:xfrm>
          <a:prstGeom prst="rect">
            <a:avLst/>
          </a:prstGeom>
          <a:noFill/>
        </p:spPr>
        <p:txBody>
          <a:bodyPr wrap="square" rtlCol="1">
            <a:spAutoFit/>
          </a:bodyPr>
          <a:lstStyle/>
          <a:p>
            <a:pPr algn="r" rtl="1"/>
            <a:r>
              <a:rPr lang="ar-SA" sz="3001"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ج- بيت المال:</a:t>
            </a: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 هو لجمع واردات الدولة، وتنظيمها، وتحقيق التوازن بين الموارد والمصروفات.</a:t>
            </a:r>
          </a:p>
          <a:p>
            <a:pPr algn="r" rtl="1"/>
            <a:endPar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SA" sz="3001"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د- الديوان:</a:t>
            </a: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بعد اتساع رقعة أراضي البلاد الإسلامية وكثرة مواردها احتاج الخليفة </a:t>
            </a: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عمر بن الخطاب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t</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إلى ضبط أحوالها، فأنشأ الدواوين مثل: ديوان الجند، وديوان الخراج.</a:t>
            </a:r>
          </a:p>
          <a:p>
            <a:pPr algn="r" rtl="1"/>
            <a:endPar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وفي عهد </a:t>
            </a:r>
            <a:r>
              <a:rPr lang="ar-SA" sz="3001" b="1" dirty="0">
                <a:solidFill>
                  <a:schemeClr val="accent2"/>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الدولة الأموية </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استحدثت دواوين أخرى، مثل: ديوان البريد، وديوان الصدقات.</a:t>
            </a:r>
          </a:p>
          <a:p>
            <a:pPr algn="r" rtl="1"/>
            <a:endPar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وفي عهد </a:t>
            </a:r>
            <a:r>
              <a:rPr lang="ar-SA" sz="3001" b="1" dirty="0">
                <a:solidFill>
                  <a:schemeClr val="accent1"/>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الدولة العباسية </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ظهرت دواوين جديدة مثل: ديوان المظالم، وديوان الزمام.</a:t>
            </a:r>
            <a:endPar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59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80">
                                          <p:stCondLst>
                                            <p:cond delay="0"/>
                                          </p:stCondLst>
                                        </p:cTn>
                                        <p:tgtEl>
                                          <p:spTgt spid="14">
                                            <p:txEl>
                                              <p:pRg st="0" end="0"/>
                                            </p:txEl>
                                          </p:spTgt>
                                        </p:tgtEl>
                                      </p:cBhvr>
                                    </p:animEffect>
                                    <p:anim calcmode="lin" valueType="num">
                                      <p:cBhvr>
                                        <p:cTn id="8"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xEl>
                                              <p:pRg st="0" end="0"/>
                                            </p:txEl>
                                          </p:spTgt>
                                        </p:tgtEl>
                                      </p:cBhvr>
                                      <p:to x="100000" y="60000"/>
                                    </p:animScale>
                                    <p:animScale>
                                      <p:cBhvr>
                                        <p:cTn id="14" dur="166" decel="50000">
                                          <p:stCondLst>
                                            <p:cond delay="676"/>
                                          </p:stCondLst>
                                        </p:cTn>
                                        <p:tgtEl>
                                          <p:spTgt spid="14">
                                            <p:txEl>
                                              <p:pRg st="0" end="0"/>
                                            </p:txEl>
                                          </p:spTgt>
                                        </p:tgtEl>
                                      </p:cBhvr>
                                      <p:to x="100000" y="100000"/>
                                    </p:animScale>
                                    <p:animScale>
                                      <p:cBhvr>
                                        <p:cTn id="15" dur="26">
                                          <p:stCondLst>
                                            <p:cond delay="1312"/>
                                          </p:stCondLst>
                                        </p:cTn>
                                        <p:tgtEl>
                                          <p:spTgt spid="14">
                                            <p:txEl>
                                              <p:pRg st="0" end="0"/>
                                            </p:txEl>
                                          </p:spTgt>
                                        </p:tgtEl>
                                      </p:cBhvr>
                                      <p:to x="100000" y="80000"/>
                                    </p:animScale>
                                    <p:animScale>
                                      <p:cBhvr>
                                        <p:cTn id="16" dur="166" decel="50000">
                                          <p:stCondLst>
                                            <p:cond delay="1338"/>
                                          </p:stCondLst>
                                        </p:cTn>
                                        <p:tgtEl>
                                          <p:spTgt spid="14">
                                            <p:txEl>
                                              <p:pRg st="0" end="0"/>
                                            </p:txEl>
                                          </p:spTgt>
                                        </p:tgtEl>
                                      </p:cBhvr>
                                      <p:to x="100000" y="100000"/>
                                    </p:animScale>
                                    <p:animScale>
                                      <p:cBhvr>
                                        <p:cTn id="17" dur="26">
                                          <p:stCondLst>
                                            <p:cond delay="1642"/>
                                          </p:stCondLst>
                                        </p:cTn>
                                        <p:tgtEl>
                                          <p:spTgt spid="14">
                                            <p:txEl>
                                              <p:pRg st="0" end="0"/>
                                            </p:txEl>
                                          </p:spTgt>
                                        </p:tgtEl>
                                      </p:cBhvr>
                                      <p:to x="100000" y="90000"/>
                                    </p:animScale>
                                    <p:animScale>
                                      <p:cBhvr>
                                        <p:cTn id="18" dur="166" decel="50000">
                                          <p:stCondLst>
                                            <p:cond delay="1668"/>
                                          </p:stCondLst>
                                        </p:cTn>
                                        <p:tgtEl>
                                          <p:spTgt spid="14">
                                            <p:txEl>
                                              <p:pRg st="0" end="0"/>
                                            </p:txEl>
                                          </p:spTgt>
                                        </p:tgtEl>
                                      </p:cBhvr>
                                      <p:to x="100000" y="100000"/>
                                    </p:animScale>
                                    <p:animScale>
                                      <p:cBhvr>
                                        <p:cTn id="19" dur="26">
                                          <p:stCondLst>
                                            <p:cond delay="1808"/>
                                          </p:stCondLst>
                                        </p:cTn>
                                        <p:tgtEl>
                                          <p:spTgt spid="14">
                                            <p:txEl>
                                              <p:pRg st="0" end="0"/>
                                            </p:txEl>
                                          </p:spTgt>
                                        </p:tgtEl>
                                      </p:cBhvr>
                                      <p:to x="100000" y="95000"/>
                                    </p:animScale>
                                    <p:animScale>
                                      <p:cBhvr>
                                        <p:cTn id="20" dur="166" decel="50000">
                                          <p:stCondLst>
                                            <p:cond delay="1834"/>
                                          </p:stCondLst>
                                        </p:cTn>
                                        <p:tgtEl>
                                          <p:spTgt spid="1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Effect transition="in" filter="wipe(down)">
                                      <p:cBhvr>
                                        <p:cTn id="25" dur="580">
                                          <p:stCondLst>
                                            <p:cond delay="0"/>
                                          </p:stCondLst>
                                        </p:cTn>
                                        <p:tgtEl>
                                          <p:spTgt spid="14">
                                            <p:txEl>
                                              <p:pRg st="3" end="3"/>
                                            </p:txEl>
                                          </p:spTgt>
                                        </p:tgtEl>
                                      </p:cBhvr>
                                    </p:animEffect>
                                    <p:anim calcmode="lin" valueType="num">
                                      <p:cBhvr>
                                        <p:cTn id="26" dur="1822" tmFilter="0,0; 0.14,0.36; 0.43,0.73; 0.71,0.91; 1.0,1.0">
                                          <p:stCondLst>
                                            <p:cond delay="0"/>
                                          </p:stCondLst>
                                        </p:cTn>
                                        <p:tgtEl>
                                          <p:spTgt spid="14">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xEl>
                                              <p:pRg st="3" end="3"/>
                                            </p:txEl>
                                          </p:spTgt>
                                        </p:tgtEl>
                                      </p:cBhvr>
                                      <p:to x="100000" y="60000"/>
                                    </p:animScale>
                                    <p:animScale>
                                      <p:cBhvr>
                                        <p:cTn id="32" dur="166" decel="50000">
                                          <p:stCondLst>
                                            <p:cond delay="676"/>
                                          </p:stCondLst>
                                        </p:cTn>
                                        <p:tgtEl>
                                          <p:spTgt spid="14">
                                            <p:txEl>
                                              <p:pRg st="3" end="3"/>
                                            </p:txEl>
                                          </p:spTgt>
                                        </p:tgtEl>
                                      </p:cBhvr>
                                      <p:to x="100000" y="100000"/>
                                    </p:animScale>
                                    <p:animScale>
                                      <p:cBhvr>
                                        <p:cTn id="33" dur="26">
                                          <p:stCondLst>
                                            <p:cond delay="1312"/>
                                          </p:stCondLst>
                                        </p:cTn>
                                        <p:tgtEl>
                                          <p:spTgt spid="14">
                                            <p:txEl>
                                              <p:pRg st="3" end="3"/>
                                            </p:txEl>
                                          </p:spTgt>
                                        </p:tgtEl>
                                      </p:cBhvr>
                                      <p:to x="100000" y="80000"/>
                                    </p:animScale>
                                    <p:animScale>
                                      <p:cBhvr>
                                        <p:cTn id="34" dur="166" decel="50000">
                                          <p:stCondLst>
                                            <p:cond delay="1338"/>
                                          </p:stCondLst>
                                        </p:cTn>
                                        <p:tgtEl>
                                          <p:spTgt spid="14">
                                            <p:txEl>
                                              <p:pRg st="3" end="3"/>
                                            </p:txEl>
                                          </p:spTgt>
                                        </p:tgtEl>
                                      </p:cBhvr>
                                      <p:to x="100000" y="100000"/>
                                    </p:animScale>
                                    <p:animScale>
                                      <p:cBhvr>
                                        <p:cTn id="35" dur="26">
                                          <p:stCondLst>
                                            <p:cond delay="1642"/>
                                          </p:stCondLst>
                                        </p:cTn>
                                        <p:tgtEl>
                                          <p:spTgt spid="14">
                                            <p:txEl>
                                              <p:pRg st="3" end="3"/>
                                            </p:txEl>
                                          </p:spTgt>
                                        </p:tgtEl>
                                      </p:cBhvr>
                                      <p:to x="100000" y="90000"/>
                                    </p:animScale>
                                    <p:animScale>
                                      <p:cBhvr>
                                        <p:cTn id="36" dur="166" decel="50000">
                                          <p:stCondLst>
                                            <p:cond delay="1668"/>
                                          </p:stCondLst>
                                        </p:cTn>
                                        <p:tgtEl>
                                          <p:spTgt spid="14">
                                            <p:txEl>
                                              <p:pRg st="3" end="3"/>
                                            </p:txEl>
                                          </p:spTgt>
                                        </p:tgtEl>
                                      </p:cBhvr>
                                      <p:to x="100000" y="100000"/>
                                    </p:animScale>
                                    <p:animScale>
                                      <p:cBhvr>
                                        <p:cTn id="37" dur="26">
                                          <p:stCondLst>
                                            <p:cond delay="1808"/>
                                          </p:stCondLst>
                                        </p:cTn>
                                        <p:tgtEl>
                                          <p:spTgt spid="14">
                                            <p:txEl>
                                              <p:pRg st="3" end="3"/>
                                            </p:txEl>
                                          </p:spTgt>
                                        </p:tgtEl>
                                      </p:cBhvr>
                                      <p:to x="100000" y="95000"/>
                                    </p:animScale>
                                    <p:animScale>
                                      <p:cBhvr>
                                        <p:cTn id="38" dur="166" decel="50000">
                                          <p:stCondLst>
                                            <p:cond delay="1834"/>
                                          </p:stCondLst>
                                        </p:cTn>
                                        <p:tgtEl>
                                          <p:spTgt spid="14">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14">
                                            <p:txEl>
                                              <p:pRg st="1" end="1"/>
                                            </p:txEl>
                                          </p:spTgt>
                                        </p:tgtEl>
                                        <p:attrNameLst>
                                          <p:attrName>style.visibility</p:attrName>
                                        </p:attrNameLst>
                                      </p:cBhvr>
                                      <p:to>
                                        <p:strVal val="visible"/>
                                      </p:to>
                                    </p:set>
                                    <p:animEffect transition="in" filter="wipe(right)">
                                      <p:cBhvr>
                                        <p:cTn id="43" dur="1500"/>
                                        <p:tgtEl>
                                          <p:spTgt spid="1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4">
                                            <p:txEl>
                                              <p:pRg st="4" end="4"/>
                                            </p:txEl>
                                          </p:spTgt>
                                        </p:tgtEl>
                                        <p:attrNameLst>
                                          <p:attrName>style.visibility</p:attrName>
                                        </p:attrNameLst>
                                      </p:cBhvr>
                                      <p:to>
                                        <p:strVal val="visible"/>
                                      </p:to>
                                    </p:set>
                                    <p:animEffect transition="in" filter="wipe(right)">
                                      <p:cBhvr>
                                        <p:cTn id="48" dur="1500"/>
                                        <p:tgtEl>
                                          <p:spTgt spid="1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14">
                                            <p:txEl>
                                              <p:pRg st="6" end="6"/>
                                            </p:txEl>
                                          </p:spTgt>
                                        </p:tgtEl>
                                        <p:attrNameLst>
                                          <p:attrName>style.visibility</p:attrName>
                                        </p:attrNameLst>
                                      </p:cBhvr>
                                      <p:to>
                                        <p:strVal val="visible"/>
                                      </p:to>
                                    </p:set>
                                    <p:animEffect transition="in" filter="wipe(right)">
                                      <p:cBhvr>
                                        <p:cTn id="53" dur="1500"/>
                                        <p:tgtEl>
                                          <p:spTgt spid="14">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14">
                                            <p:txEl>
                                              <p:pRg st="8" end="8"/>
                                            </p:txEl>
                                          </p:spTgt>
                                        </p:tgtEl>
                                        <p:attrNameLst>
                                          <p:attrName>style.visibility</p:attrName>
                                        </p:attrNameLst>
                                      </p:cBhvr>
                                      <p:to>
                                        <p:strVal val="visible"/>
                                      </p:to>
                                    </p:set>
                                    <p:animEffect transition="in" filter="wipe(right)">
                                      <p:cBhvr>
                                        <p:cTn id="58" dur="1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23F569B4-1276-4DFB-99D8-D46175119D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826" t="43000" b="15736"/>
          <a:stretch/>
        </p:blipFill>
        <p:spPr>
          <a:xfrm>
            <a:off x="10486358" y="4"/>
            <a:ext cx="1705644" cy="1158252"/>
          </a:xfrm>
          <a:prstGeom prst="rect">
            <a:avLst/>
          </a:prstGeom>
        </p:spPr>
      </p:pic>
      <p:pic>
        <p:nvPicPr>
          <p:cNvPr id="11" name="صورة 10">
            <a:extLst>
              <a:ext uri="{FF2B5EF4-FFF2-40B4-BE49-F238E27FC236}">
                <a16:creationId xmlns:a16="http://schemas.microsoft.com/office/drawing/2014/main" id="{660BCE4E-DA1E-4B42-AF3D-605CC03BD506}"/>
              </a:ext>
            </a:extLst>
          </p:cNvPr>
          <p:cNvPicPr>
            <a:picLocks noChangeAspect="1"/>
          </p:cNvPicPr>
          <p:nvPr/>
        </p:nvPicPr>
        <p:blipFill rotWithShape="1">
          <a:blip r:embed="rId3">
            <a:extLst>
              <a:ext uri="{28A0092B-C50C-407E-A947-70E740481C1C}">
                <a14:useLocalDpi xmlns:a14="http://schemas.microsoft.com/office/drawing/2010/main" val="0"/>
              </a:ext>
            </a:extLst>
          </a:blip>
          <a:srcRect l="53662" t="56901" b="20939"/>
          <a:stretch/>
        </p:blipFill>
        <p:spPr>
          <a:xfrm>
            <a:off x="25759" y="51845"/>
            <a:ext cx="1099952" cy="295886"/>
          </a:xfrm>
          <a:prstGeom prst="rect">
            <a:avLst/>
          </a:prstGeom>
        </p:spPr>
      </p:pic>
      <p:sp>
        <p:nvSpPr>
          <p:cNvPr id="8" name="مربع نص 7">
            <a:extLst>
              <a:ext uri="{FF2B5EF4-FFF2-40B4-BE49-F238E27FC236}">
                <a16:creationId xmlns:a16="http://schemas.microsoft.com/office/drawing/2014/main" id="{D7D96E56-EF03-4C72-8436-B3EDA2E166C6}"/>
              </a:ext>
            </a:extLst>
          </p:cNvPr>
          <p:cNvSpPr txBox="1"/>
          <p:nvPr/>
        </p:nvSpPr>
        <p:spPr>
          <a:xfrm>
            <a:off x="2182398" y="-214798"/>
            <a:ext cx="4789689" cy="4709238"/>
          </a:xfrm>
          <a:prstGeom prst="rect">
            <a:avLst/>
          </a:prstGeom>
          <a:noFill/>
        </p:spPr>
        <p:txBody>
          <a:bodyPr wrap="square" rtlCol="1">
            <a:spAutoFit/>
          </a:bodyPr>
          <a:lstStyle/>
          <a:p>
            <a:pPr algn="ctr" rtl="1"/>
            <a:r>
              <a:rPr lang="ar-SA" sz="15001" b="1" dirty="0">
                <a:solidFill>
                  <a:srgbClr val="C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عناصر الدرس</a:t>
            </a:r>
            <a:endParaRPr lang="ar-SA" sz="15001"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
        <p:nvSpPr>
          <p:cNvPr id="9" name="مربع نص 8">
            <a:extLst>
              <a:ext uri="{FF2B5EF4-FFF2-40B4-BE49-F238E27FC236}">
                <a16:creationId xmlns:a16="http://schemas.microsoft.com/office/drawing/2014/main" id="{3633D041-6D1F-4727-A3E4-85C110F36578}"/>
              </a:ext>
            </a:extLst>
          </p:cNvPr>
          <p:cNvSpPr txBox="1"/>
          <p:nvPr/>
        </p:nvSpPr>
        <p:spPr>
          <a:xfrm>
            <a:off x="5464112" y="1139735"/>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أسس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شكل بيضاوي 9">
            <a:extLst>
              <a:ext uri="{FF2B5EF4-FFF2-40B4-BE49-F238E27FC236}">
                <a16:creationId xmlns:a16="http://schemas.microsoft.com/office/drawing/2014/main" id="{24FE2F68-0C5D-4F95-8F37-5FC1783CB2ED}"/>
              </a:ext>
            </a:extLst>
          </p:cNvPr>
          <p:cNvSpPr/>
          <p:nvPr/>
        </p:nvSpPr>
        <p:spPr bwMode="auto">
          <a:xfrm>
            <a:off x="11178496" y="1139735"/>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6" name="مربع نص 15">
            <a:extLst>
              <a:ext uri="{FF2B5EF4-FFF2-40B4-BE49-F238E27FC236}">
                <a16:creationId xmlns:a16="http://schemas.microsoft.com/office/drawing/2014/main" id="{8FD96AE6-4B37-4C9E-929E-570D53132274}"/>
              </a:ext>
            </a:extLst>
          </p:cNvPr>
          <p:cNvSpPr txBox="1"/>
          <p:nvPr/>
        </p:nvSpPr>
        <p:spPr>
          <a:xfrm>
            <a:off x="7628909" y="1826075"/>
            <a:ext cx="3170778" cy="477054"/>
          </a:xfrm>
          <a:prstGeom prst="rect">
            <a:avLst/>
          </a:prstGeom>
          <a:noFill/>
        </p:spPr>
        <p:txBody>
          <a:bodyPr wrap="square" rtlCol="1">
            <a:spAutoFit/>
          </a:bodyPr>
          <a:lstStyle/>
          <a:p>
            <a:pPr algn="r" rtl="1"/>
            <a:r>
              <a:rPr lang="ar-SA" sz="2500" b="1" dirty="0">
                <a:solidFill>
                  <a:srgbClr val="03508F"/>
                </a:solidFill>
                <a:effectLst>
                  <a:outerShdw blurRad="38100" dist="38100" dir="2700000" algn="tl">
                    <a:srgbClr val="000000">
                      <a:alpha val="43137"/>
                    </a:srgbClr>
                  </a:outerShdw>
                </a:effectLst>
                <a:cs typeface="Arial" panose="020B0604020202020204" pitchFamily="34" charset="0"/>
              </a:rPr>
              <a:t>الأساس الديني:</a:t>
            </a:r>
            <a:endPar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شكل بيضاوي 16">
            <a:extLst>
              <a:ext uri="{FF2B5EF4-FFF2-40B4-BE49-F238E27FC236}">
                <a16:creationId xmlns:a16="http://schemas.microsoft.com/office/drawing/2014/main" id="{3E568815-ED00-419D-A17A-D573BD66089C}"/>
              </a:ext>
            </a:extLst>
          </p:cNvPr>
          <p:cNvSpPr/>
          <p:nvPr/>
        </p:nvSpPr>
        <p:spPr bwMode="auto">
          <a:xfrm>
            <a:off x="10799687" y="1848602"/>
            <a:ext cx="432000" cy="432000"/>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8" name="مربع نص 17">
            <a:extLst>
              <a:ext uri="{FF2B5EF4-FFF2-40B4-BE49-F238E27FC236}">
                <a16:creationId xmlns:a16="http://schemas.microsoft.com/office/drawing/2014/main" id="{70710325-6B60-4248-9490-AF5AC2E95B64}"/>
              </a:ext>
            </a:extLst>
          </p:cNvPr>
          <p:cNvSpPr txBox="1"/>
          <p:nvPr/>
        </p:nvSpPr>
        <p:spPr>
          <a:xfrm>
            <a:off x="6972087" y="2489888"/>
            <a:ext cx="3837172" cy="477054"/>
          </a:xfrm>
          <a:prstGeom prst="rect">
            <a:avLst/>
          </a:prstGeom>
          <a:noFill/>
        </p:spPr>
        <p:txBody>
          <a:bodyPr wrap="square" rtlCol="1">
            <a:spAutoFit/>
          </a:bodyPr>
          <a:lstStyle/>
          <a:p>
            <a:pPr algn="r" rtl="1"/>
            <a:r>
              <a:rPr lang="ar-SA" sz="2500" b="1" dirty="0">
                <a:solidFill>
                  <a:srgbClr val="03508F"/>
                </a:solidFill>
                <a:effectLst>
                  <a:outerShdw blurRad="38100" dist="38100" dir="2700000" algn="tl">
                    <a:srgbClr val="000000">
                      <a:alpha val="43137"/>
                    </a:srgbClr>
                  </a:outerShdw>
                </a:effectLst>
                <a:cs typeface="Arial" panose="020B0604020202020204" pitchFamily="34" charset="0"/>
              </a:rPr>
              <a:t>الأساس اللغوي:</a:t>
            </a:r>
            <a:endPar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شكل بيضاوي 18">
            <a:extLst>
              <a:ext uri="{FF2B5EF4-FFF2-40B4-BE49-F238E27FC236}">
                <a16:creationId xmlns:a16="http://schemas.microsoft.com/office/drawing/2014/main" id="{97A21DBC-3707-4C9D-9559-C011E7EC5BBB}"/>
              </a:ext>
            </a:extLst>
          </p:cNvPr>
          <p:cNvSpPr/>
          <p:nvPr/>
        </p:nvSpPr>
        <p:spPr bwMode="auto">
          <a:xfrm>
            <a:off x="10809259" y="2512415"/>
            <a:ext cx="432000" cy="432000"/>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20" name="مربع نص 19">
            <a:extLst>
              <a:ext uri="{FF2B5EF4-FFF2-40B4-BE49-F238E27FC236}">
                <a16:creationId xmlns:a16="http://schemas.microsoft.com/office/drawing/2014/main" id="{4DCC972E-E404-48E8-88B0-6A0E725AA432}"/>
              </a:ext>
            </a:extLst>
          </p:cNvPr>
          <p:cNvSpPr txBox="1"/>
          <p:nvPr/>
        </p:nvSpPr>
        <p:spPr>
          <a:xfrm>
            <a:off x="7628909" y="3198755"/>
            <a:ext cx="3170778" cy="477054"/>
          </a:xfrm>
          <a:prstGeom prst="rect">
            <a:avLst/>
          </a:prstGeom>
          <a:noFill/>
        </p:spPr>
        <p:txBody>
          <a:bodyPr wrap="square" rtlCol="1">
            <a:spAutoFit/>
          </a:bodyPr>
          <a:lstStyle/>
          <a:p>
            <a:pPr algn="r" rtl="1"/>
            <a:r>
              <a:rPr lang="ar-SA" sz="2500" b="1" dirty="0">
                <a:solidFill>
                  <a:srgbClr val="03508F"/>
                </a:solidFill>
                <a:effectLst>
                  <a:outerShdw blurRad="38100" dist="38100" dir="2700000" algn="tl">
                    <a:srgbClr val="000000">
                      <a:alpha val="43137"/>
                    </a:srgbClr>
                  </a:outerShdw>
                </a:effectLst>
                <a:cs typeface="Arial" panose="020B0604020202020204" pitchFamily="34" charset="0"/>
              </a:rPr>
              <a:t>الأساس العلمي:</a:t>
            </a:r>
            <a:endPar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 name="شكل بيضاوي 20">
            <a:extLst>
              <a:ext uri="{FF2B5EF4-FFF2-40B4-BE49-F238E27FC236}">
                <a16:creationId xmlns:a16="http://schemas.microsoft.com/office/drawing/2014/main" id="{36EBE9B7-C8CE-4072-ABED-79357886CA44}"/>
              </a:ext>
            </a:extLst>
          </p:cNvPr>
          <p:cNvSpPr/>
          <p:nvPr/>
        </p:nvSpPr>
        <p:spPr bwMode="auto">
          <a:xfrm>
            <a:off x="10799687" y="3221282"/>
            <a:ext cx="432000" cy="432000"/>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pic>
        <p:nvPicPr>
          <p:cNvPr id="26" name="صورة 25">
            <a:extLst>
              <a:ext uri="{FF2B5EF4-FFF2-40B4-BE49-F238E27FC236}">
                <a16:creationId xmlns:a16="http://schemas.microsoft.com/office/drawing/2014/main" id="{71CF621B-6BF8-4D9C-BB41-421D90700B10}"/>
              </a:ext>
            </a:extLst>
          </p:cNvPr>
          <p:cNvPicPr>
            <a:picLocks noChangeAspect="1"/>
          </p:cNvPicPr>
          <p:nvPr/>
        </p:nvPicPr>
        <p:blipFill rotWithShape="1">
          <a:blip r:embed="rId4">
            <a:extLst>
              <a:ext uri="{28A0092B-C50C-407E-A947-70E740481C1C}">
                <a14:useLocalDpi xmlns:a14="http://schemas.microsoft.com/office/drawing/2010/main" val="0"/>
              </a:ext>
            </a:extLst>
          </a:blip>
          <a:srcRect l="5704" t="24226" b="17183"/>
          <a:stretch/>
        </p:blipFill>
        <p:spPr>
          <a:xfrm>
            <a:off x="1990443" y="26086"/>
            <a:ext cx="1641397" cy="573692"/>
          </a:xfrm>
          <a:prstGeom prst="rect">
            <a:avLst/>
          </a:prstGeom>
        </p:spPr>
      </p:pic>
      <p:sp>
        <p:nvSpPr>
          <p:cNvPr id="27" name="مربع نص 26">
            <a:extLst>
              <a:ext uri="{FF2B5EF4-FFF2-40B4-BE49-F238E27FC236}">
                <a16:creationId xmlns:a16="http://schemas.microsoft.com/office/drawing/2014/main" id="{6D052C6F-CC07-431C-AC66-CA25057BB551}"/>
              </a:ext>
            </a:extLst>
          </p:cNvPr>
          <p:cNvSpPr txBox="1"/>
          <p:nvPr/>
        </p:nvSpPr>
        <p:spPr>
          <a:xfrm>
            <a:off x="5464112" y="4544680"/>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منجزات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8" name="شكل بيضاوي 27">
            <a:extLst>
              <a:ext uri="{FF2B5EF4-FFF2-40B4-BE49-F238E27FC236}">
                <a16:creationId xmlns:a16="http://schemas.microsoft.com/office/drawing/2014/main" id="{C9464FC7-B45C-472B-9C5D-0502E8F74A1B}"/>
              </a:ext>
            </a:extLst>
          </p:cNvPr>
          <p:cNvSpPr/>
          <p:nvPr/>
        </p:nvSpPr>
        <p:spPr bwMode="auto">
          <a:xfrm>
            <a:off x="11178496" y="4544680"/>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29" name="مربع نص 28">
            <a:extLst>
              <a:ext uri="{FF2B5EF4-FFF2-40B4-BE49-F238E27FC236}">
                <a16:creationId xmlns:a16="http://schemas.microsoft.com/office/drawing/2014/main" id="{DA9ECC05-F2AD-4742-A21B-569ABBF16641}"/>
              </a:ext>
            </a:extLst>
          </p:cNvPr>
          <p:cNvSpPr txBox="1"/>
          <p:nvPr/>
        </p:nvSpPr>
        <p:spPr>
          <a:xfrm>
            <a:off x="7628909" y="5208493"/>
            <a:ext cx="3170778" cy="477054"/>
          </a:xfrm>
          <a:prstGeom prst="rect">
            <a:avLst/>
          </a:prstGeom>
          <a:noFill/>
        </p:spPr>
        <p:txBody>
          <a:bodyPr wrap="square" rtlCol="1">
            <a:spAutoFit/>
          </a:bodyPr>
          <a:lstStyle/>
          <a:p>
            <a:pPr algn="r" rtl="1"/>
            <a:r>
              <a:rPr lang="ar-SA" sz="2500" b="1" dirty="0">
                <a:solidFill>
                  <a:srgbClr val="03508F"/>
                </a:solidFill>
                <a:effectLst>
                  <a:outerShdw blurRad="38100" dist="38100" dir="2700000" algn="tl">
                    <a:srgbClr val="000000">
                      <a:alpha val="43137"/>
                    </a:srgbClr>
                  </a:outerShdw>
                </a:effectLst>
                <a:cs typeface="Arial" panose="020B0604020202020204" pitchFamily="34" charset="0"/>
              </a:rPr>
              <a:t>النظام السياسي:</a:t>
            </a:r>
            <a:endPar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 name="شكل بيضاوي 29">
            <a:extLst>
              <a:ext uri="{FF2B5EF4-FFF2-40B4-BE49-F238E27FC236}">
                <a16:creationId xmlns:a16="http://schemas.microsoft.com/office/drawing/2014/main" id="{2F4F4BC4-FE15-411E-B6E6-A3AB33D553FD}"/>
              </a:ext>
            </a:extLst>
          </p:cNvPr>
          <p:cNvSpPr/>
          <p:nvPr/>
        </p:nvSpPr>
        <p:spPr bwMode="auto">
          <a:xfrm>
            <a:off x="10799687" y="5231020"/>
            <a:ext cx="432000" cy="432000"/>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31" name="مربع نص 30">
            <a:extLst>
              <a:ext uri="{FF2B5EF4-FFF2-40B4-BE49-F238E27FC236}">
                <a16:creationId xmlns:a16="http://schemas.microsoft.com/office/drawing/2014/main" id="{AF6492CF-D386-4CCB-B095-CC8C895AB5AA}"/>
              </a:ext>
            </a:extLst>
          </p:cNvPr>
          <p:cNvSpPr txBox="1"/>
          <p:nvPr/>
        </p:nvSpPr>
        <p:spPr>
          <a:xfrm>
            <a:off x="6972087" y="5872306"/>
            <a:ext cx="3837172" cy="477054"/>
          </a:xfrm>
          <a:prstGeom prst="rect">
            <a:avLst/>
          </a:prstGeom>
          <a:noFill/>
        </p:spPr>
        <p:txBody>
          <a:bodyPr wrap="square" rtlCol="1">
            <a:spAutoFit/>
          </a:bodyPr>
          <a:lstStyle/>
          <a:p>
            <a:pPr algn="r" rtl="1"/>
            <a:r>
              <a:rPr lang="ar-SA" sz="2500" b="1" dirty="0">
                <a:solidFill>
                  <a:srgbClr val="03508F"/>
                </a:solidFill>
                <a:effectLst>
                  <a:outerShdw blurRad="38100" dist="38100" dir="2700000" algn="tl">
                    <a:srgbClr val="000000">
                      <a:alpha val="43137"/>
                    </a:srgbClr>
                  </a:outerShdw>
                </a:effectLst>
                <a:cs typeface="Arial" panose="020B0604020202020204" pitchFamily="34" charset="0"/>
              </a:rPr>
              <a:t>النظام الإداري:</a:t>
            </a:r>
            <a:endPar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2" name="شكل بيضاوي 31">
            <a:extLst>
              <a:ext uri="{FF2B5EF4-FFF2-40B4-BE49-F238E27FC236}">
                <a16:creationId xmlns:a16="http://schemas.microsoft.com/office/drawing/2014/main" id="{0AA9C068-5D1D-402B-AA1A-DE30FFAB52CD}"/>
              </a:ext>
            </a:extLst>
          </p:cNvPr>
          <p:cNvSpPr/>
          <p:nvPr/>
        </p:nvSpPr>
        <p:spPr bwMode="auto">
          <a:xfrm>
            <a:off x="10809259" y="5894833"/>
            <a:ext cx="432000" cy="432000"/>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22" name="مربع نص 21">
            <a:extLst>
              <a:ext uri="{FF2B5EF4-FFF2-40B4-BE49-F238E27FC236}">
                <a16:creationId xmlns:a16="http://schemas.microsoft.com/office/drawing/2014/main" id="{40C13ABC-505D-48F2-8831-162086F0F684}"/>
              </a:ext>
            </a:extLst>
          </p:cNvPr>
          <p:cNvSpPr txBox="1"/>
          <p:nvPr/>
        </p:nvSpPr>
        <p:spPr>
          <a:xfrm>
            <a:off x="7628909" y="3930149"/>
            <a:ext cx="3170778" cy="477054"/>
          </a:xfrm>
          <a:prstGeom prst="rect">
            <a:avLst/>
          </a:prstGeom>
          <a:noFill/>
        </p:spPr>
        <p:txBody>
          <a:bodyPr wrap="square" rtlCol="1">
            <a:spAutoFit/>
          </a:bodyPr>
          <a:lstStyle/>
          <a:p>
            <a:pPr algn="r" rtl="1"/>
            <a:r>
              <a:rPr lang="ar-SA" sz="2500" b="1" dirty="0">
                <a:solidFill>
                  <a:srgbClr val="03508F"/>
                </a:solidFill>
                <a:effectLst>
                  <a:outerShdw blurRad="38100" dist="38100" dir="2700000" algn="tl">
                    <a:srgbClr val="000000">
                      <a:alpha val="43137"/>
                    </a:srgbClr>
                  </a:outerShdw>
                </a:effectLst>
                <a:cs typeface="Arial" panose="020B0604020202020204" pitchFamily="34" charset="0"/>
              </a:rPr>
              <a:t>الأساس الأخلاقي:</a:t>
            </a:r>
            <a:endPar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شكل بيضاوي 22">
            <a:extLst>
              <a:ext uri="{FF2B5EF4-FFF2-40B4-BE49-F238E27FC236}">
                <a16:creationId xmlns:a16="http://schemas.microsoft.com/office/drawing/2014/main" id="{DE703CDA-51BF-4650-AC34-6095820F6F0F}"/>
              </a:ext>
            </a:extLst>
          </p:cNvPr>
          <p:cNvSpPr/>
          <p:nvPr/>
        </p:nvSpPr>
        <p:spPr bwMode="auto">
          <a:xfrm>
            <a:off x="10799687" y="3952676"/>
            <a:ext cx="432000" cy="432000"/>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354382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6" presetID="26"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0" presetID="26"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80">
                                          <p:stCondLst>
                                            <p:cond delay="0"/>
                                          </p:stCondLst>
                                        </p:cTn>
                                        <p:tgtEl>
                                          <p:spTgt spid="17"/>
                                        </p:tgtEl>
                                      </p:cBhvr>
                                    </p:animEffect>
                                    <p:anim calcmode="lin" valueType="num">
                                      <p:cBhvr>
                                        <p:cTn id="4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8" dur="26">
                                          <p:stCondLst>
                                            <p:cond delay="650"/>
                                          </p:stCondLst>
                                        </p:cTn>
                                        <p:tgtEl>
                                          <p:spTgt spid="17"/>
                                        </p:tgtEl>
                                      </p:cBhvr>
                                      <p:to x="100000" y="60000"/>
                                    </p:animScale>
                                    <p:animScale>
                                      <p:cBhvr>
                                        <p:cTn id="49" dur="166" decel="50000">
                                          <p:stCondLst>
                                            <p:cond delay="676"/>
                                          </p:stCondLst>
                                        </p:cTn>
                                        <p:tgtEl>
                                          <p:spTgt spid="17"/>
                                        </p:tgtEl>
                                      </p:cBhvr>
                                      <p:to x="100000" y="100000"/>
                                    </p:animScale>
                                    <p:animScale>
                                      <p:cBhvr>
                                        <p:cTn id="50" dur="26">
                                          <p:stCondLst>
                                            <p:cond delay="1312"/>
                                          </p:stCondLst>
                                        </p:cTn>
                                        <p:tgtEl>
                                          <p:spTgt spid="17"/>
                                        </p:tgtEl>
                                      </p:cBhvr>
                                      <p:to x="100000" y="80000"/>
                                    </p:animScale>
                                    <p:animScale>
                                      <p:cBhvr>
                                        <p:cTn id="51" dur="166" decel="50000">
                                          <p:stCondLst>
                                            <p:cond delay="1338"/>
                                          </p:stCondLst>
                                        </p:cTn>
                                        <p:tgtEl>
                                          <p:spTgt spid="17"/>
                                        </p:tgtEl>
                                      </p:cBhvr>
                                      <p:to x="100000" y="100000"/>
                                    </p:animScale>
                                    <p:animScale>
                                      <p:cBhvr>
                                        <p:cTn id="52" dur="26">
                                          <p:stCondLst>
                                            <p:cond delay="1642"/>
                                          </p:stCondLst>
                                        </p:cTn>
                                        <p:tgtEl>
                                          <p:spTgt spid="17"/>
                                        </p:tgtEl>
                                      </p:cBhvr>
                                      <p:to x="100000" y="90000"/>
                                    </p:animScale>
                                    <p:animScale>
                                      <p:cBhvr>
                                        <p:cTn id="53" dur="166" decel="50000">
                                          <p:stCondLst>
                                            <p:cond delay="1668"/>
                                          </p:stCondLst>
                                        </p:cTn>
                                        <p:tgtEl>
                                          <p:spTgt spid="17"/>
                                        </p:tgtEl>
                                      </p:cBhvr>
                                      <p:to x="100000" y="100000"/>
                                    </p:animScale>
                                    <p:animScale>
                                      <p:cBhvr>
                                        <p:cTn id="54" dur="26">
                                          <p:stCondLst>
                                            <p:cond delay="1808"/>
                                          </p:stCondLst>
                                        </p:cTn>
                                        <p:tgtEl>
                                          <p:spTgt spid="17"/>
                                        </p:tgtEl>
                                      </p:cBhvr>
                                      <p:to x="100000" y="95000"/>
                                    </p:animScale>
                                    <p:animScale>
                                      <p:cBhvr>
                                        <p:cTn id="55" dur="166" decel="50000">
                                          <p:stCondLst>
                                            <p:cond delay="1834"/>
                                          </p:stCondLst>
                                        </p:cTn>
                                        <p:tgtEl>
                                          <p:spTgt spid="17"/>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900" decel="100000" fill="hold"/>
                                        <p:tgtEl>
                                          <p:spTgt spid="18"/>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4" presetID="26"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down)">
                                      <p:cBhvr>
                                        <p:cTn id="66" dur="580">
                                          <p:stCondLst>
                                            <p:cond delay="0"/>
                                          </p:stCondLst>
                                        </p:cTn>
                                        <p:tgtEl>
                                          <p:spTgt spid="19"/>
                                        </p:tgtEl>
                                      </p:cBhvr>
                                    </p:animEffect>
                                    <p:anim calcmode="lin" valueType="num">
                                      <p:cBhvr>
                                        <p:cTn id="67"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2" dur="26">
                                          <p:stCondLst>
                                            <p:cond delay="650"/>
                                          </p:stCondLst>
                                        </p:cTn>
                                        <p:tgtEl>
                                          <p:spTgt spid="19"/>
                                        </p:tgtEl>
                                      </p:cBhvr>
                                      <p:to x="100000" y="60000"/>
                                    </p:animScale>
                                    <p:animScale>
                                      <p:cBhvr>
                                        <p:cTn id="73" dur="166" decel="50000">
                                          <p:stCondLst>
                                            <p:cond delay="676"/>
                                          </p:stCondLst>
                                        </p:cTn>
                                        <p:tgtEl>
                                          <p:spTgt spid="19"/>
                                        </p:tgtEl>
                                      </p:cBhvr>
                                      <p:to x="100000" y="100000"/>
                                    </p:animScale>
                                    <p:animScale>
                                      <p:cBhvr>
                                        <p:cTn id="74" dur="26">
                                          <p:stCondLst>
                                            <p:cond delay="1312"/>
                                          </p:stCondLst>
                                        </p:cTn>
                                        <p:tgtEl>
                                          <p:spTgt spid="19"/>
                                        </p:tgtEl>
                                      </p:cBhvr>
                                      <p:to x="100000" y="80000"/>
                                    </p:animScale>
                                    <p:animScale>
                                      <p:cBhvr>
                                        <p:cTn id="75" dur="166" decel="50000">
                                          <p:stCondLst>
                                            <p:cond delay="1338"/>
                                          </p:stCondLst>
                                        </p:cTn>
                                        <p:tgtEl>
                                          <p:spTgt spid="19"/>
                                        </p:tgtEl>
                                      </p:cBhvr>
                                      <p:to x="100000" y="100000"/>
                                    </p:animScale>
                                    <p:animScale>
                                      <p:cBhvr>
                                        <p:cTn id="76" dur="26">
                                          <p:stCondLst>
                                            <p:cond delay="1642"/>
                                          </p:stCondLst>
                                        </p:cTn>
                                        <p:tgtEl>
                                          <p:spTgt spid="19"/>
                                        </p:tgtEl>
                                      </p:cBhvr>
                                      <p:to x="100000" y="90000"/>
                                    </p:animScale>
                                    <p:animScale>
                                      <p:cBhvr>
                                        <p:cTn id="77" dur="166" decel="50000">
                                          <p:stCondLst>
                                            <p:cond delay="1668"/>
                                          </p:stCondLst>
                                        </p:cTn>
                                        <p:tgtEl>
                                          <p:spTgt spid="19"/>
                                        </p:tgtEl>
                                      </p:cBhvr>
                                      <p:to x="100000" y="100000"/>
                                    </p:animScale>
                                    <p:animScale>
                                      <p:cBhvr>
                                        <p:cTn id="78" dur="26">
                                          <p:stCondLst>
                                            <p:cond delay="1808"/>
                                          </p:stCondLst>
                                        </p:cTn>
                                        <p:tgtEl>
                                          <p:spTgt spid="19"/>
                                        </p:tgtEl>
                                      </p:cBhvr>
                                      <p:to x="100000" y="95000"/>
                                    </p:animScale>
                                    <p:animScale>
                                      <p:cBhvr>
                                        <p:cTn id="79" dur="166" decel="50000">
                                          <p:stCondLst>
                                            <p:cond delay="1834"/>
                                          </p:stCondLst>
                                        </p:cTn>
                                        <p:tgtEl>
                                          <p:spTgt spid="19"/>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900" decel="100000" fill="hold"/>
                                        <p:tgtEl>
                                          <p:spTgt spid="20"/>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88" presetID="26" presetClass="entr" presetSubtype="0"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wipe(down)">
                                      <p:cBhvr>
                                        <p:cTn id="90" dur="580">
                                          <p:stCondLst>
                                            <p:cond delay="0"/>
                                          </p:stCondLst>
                                        </p:cTn>
                                        <p:tgtEl>
                                          <p:spTgt spid="21"/>
                                        </p:tgtEl>
                                      </p:cBhvr>
                                    </p:animEffect>
                                    <p:anim calcmode="lin" valueType="num">
                                      <p:cBhvr>
                                        <p:cTn id="9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6" dur="26">
                                          <p:stCondLst>
                                            <p:cond delay="650"/>
                                          </p:stCondLst>
                                        </p:cTn>
                                        <p:tgtEl>
                                          <p:spTgt spid="21"/>
                                        </p:tgtEl>
                                      </p:cBhvr>
                                      <p:to x="100000" y="60000"/>
                                    </p:animScale>
                                    <p:animScale>
                                      <p:cBhvr>
                                        <p:cTn id="97" dur="166" decel="50000">
                                          <p:stCondLst>
                                            <p:cond delay="676"/>
                                          </p:stCondLst>
                                        </p:cTn>
                                        <p:tgtEl>
                                          <p:spTgt spid="21"/>
                                        </p:tgtEl>
                                      </p:cBhvr>
                                      <p:to x="100000" y="100000"/>
                                    </p:animScale>
                                    <p:animScale>
                                      <p:cBhvr>
                                        <p:cTn id="98" dur="26">
                                          <p:stCondLst>
                                            <p:cond delay="1312"/>
                                          </p:stCondLst>
                                        </p:cTn>
                                        <p:tgtEl>
                                          <p:spTgt spid="21"/>
                                        </p:tgtEl>
                                      </p:cBhvr>
                                      <p:to x="100000" y="80000"/>
                                    </p:animScale>
                                    <p:animScale>
                                      <p:cBhvr>
                                        <p:cTn id="99" dur="166" decel="50000">
                                          <p:stCondLst>
                                            <p:cond delay="1338"/>
                                          </p:stCondLst>
                                        </p:cTn>
                                        <p:tgtEl>
                                          <p:spTgt spid="21"/>
                                        </p:tgtEl>
                                      </p:cBhvr>
                                      <p:to x="100000" y="100000"/>
                                    </p:animScale>
                                    <p:animScale>
                                      <p:cBhvr>
                                        <p:cTn id="100" dur="26">
                                          <p:stCondLst>
                                            <p:cond delay="1642"/>
                                          </p:stCondLst>
                                        </p:cTn>
                                        <p:tgtEl>
                                          <p:spTgt spid="21"/>
                                        </p:tgtEl>
                                      </p:cBhvr>
                                      <p:to x="100000" y="90000"/>
                                    </p:animScale>
                                    <p:animScale>
                                      <p:cBhvr>
                                        <p:cTn id="101" dur="166" decel="50000">
                                          <p:stCondLst>
                                            <p:cond delay="1668"/>
                                          </p:stCondLst>
                                        </p:cTn>
                                        <p:tgtEl>
                                          <p:spTgt spid="21"/>
                                        </p:tgtEl>
                                      </p:cBhvr>
                                      <p:to x="100000" y="100000"/>
                                    </p:animScale>
                                    <p:animScale>
                                      <p:cBhvr>
                                        <p:cTn id="102" dur="26">
                                          <p:stCondLst>
                                            <p:cond delay="1808"/>
                                          </p:stCondLst>
                                        </p:cTn>
                                        <p:tgtEl>
                                          <p:spTgt spid="21"/>
                                        </p:tgtEl>
                                      </p:cBhvr>
                                      <p:to x="100000" y="95000"/>
                                    </p:animScale>
                                    <p:animScale>
                                      <p:cBhvr>
                                        <p:cTn id="103" dur="166" decel="50000">
                                          <p:stCondLst>
                                            <p:cond delay="1834"/>
                                          </p:stCondLst>
                                        </p:cTn>
                                        <p:tgtEl>
                                          <p:spTgt spid="21"/>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37" presetClass="entr" presetSubtype="0" fill="hold" grpId="0" nodeType="click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26"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wipe(down)">
                                      <p:cBhvr>
                                        <p:cTn id="114" dur="580">
                                          <p:stCondLst>
                                            <p:cond delay="0"/>
                                          </p:stCondLst>
                                        </p:cTn>
                                        <p:tgtEl>
                                          <p:spTgt spid="23"/>
                                        </p:tgtEl>
                                      </p:cBhvr>
                                    </p:animEffect>
                                    <p:anim calcmode="lin" valueType="num">
                                      <p:cBhvr>
                                        <p:cTn id="11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20" dur="26">
                                          <p:stCondLst>
                                            <p:cond delay="650"/>
                                          </p:stCondLst>
                                        </p:cTn>
                                        <p:tgtEl>
                                          <p:spTgt spid="23"/>
                                        </p:tgtEl>
                                      </p:cBhvr>
                                      <p:to x="100000" y="60000"/>
                                    </p:animScale>
                                    <p:animScale>
                                      <p:cBhvr>
                                        <p:cTn id="121" dur="166" decel="50000">
                                          <p:stCondLst>
                                            <p:cond delay="676"/>
                                          </p:stCondLst>
                                        </p:cTn>
                                        <p:tgtEl>
                                          <p:spTgt spid="23"/>
                                        </p:tgtEl>
                                      </p:cBhvr>
                                      <p:to x="100000" y="100000"/>
                                    </p:animScale>
                                    <p:animScale>
                                      <p:cBhvr>
                                        <p:cTn id="122" dur="26">
                                          <p:stCondLst>
                                            <p:cond delay="1312"/>
                                          </p:stCondLst>
                                        </p:cTn>
                                        <p:tgtEl>
                                          <p:spTgt spid="23"/>
                                        </p:tgtEl>
                                      </p:cBhvr>
                                      <p:to x="100000" y="80000"/>
                                    </p:animScale>
                                    <p:animScale>
                                      <p:cBhvr>
                                        <p:cTn id="123" dur="166" decel="50000">
                                          <p:stCondLst>
                                            <p:cond delay="1338"/>
                                          </p:stCondLst>
                                        </p:cTn>
                                        <p:tgtEl>
                                          <p:spTgt spid="23"/>
                                        </p:tgtEl>
                                      </p:cBhvr>
                                      <p:to x="100000" y="100000"/>
                                    </p:animScale>
                                    <p:animScale>
                                      <p:cBhvr>
                                        <p:cTn id="124" dur="26">
                                          <p:stCondLst>
                                            <p:cond delay="1642"/>
                                          </p:stCondLst>
                                        </p:cTn>
                                        <p:tgtEl>
                                          <p:spTgt spid="23"/>
                                        </p:tgtEl>
                                      </p:cBhvr>
                                      <p:to x="100000" y="90000"/>
                                    </p:animScale>
                                    <p:animScale>
                                      <p:cBhvr>
                                        <p:cTn id="125" dur="166" decel="50000">
                                          <p:stCondLst>
                                            <p:cond delay="1668"/>
                                          </p:stCondLst>
                                        </p:cTn>
                                        <p:tgtEl>
                                          <p:spTgt spid="23"/>
                                        </p:tgtEl>
                                      </p:cBhvr>
                                      <p:to x="100000" y="100000"/>
                                    </p:animScale>
                                    <p:animScale>
                                      <p:cBhvr>
                                        <p:cTn id="126" dur="26">
                                          <p:stCondLst>
                                            <p:cond delay="1808"/>
                                          </p:stCondLst>
                                        </p:cTn>
                                        <p:tgtEl>
                                          <p:spTgt spid="23"/>
                                        </p:tgtEl>
                                      </p:cBhvr>
                                      <p:to x="100000" y="95000"/>
                                    </p:animScale>
                                    <p:animScale>
                                      <p:cBhvr>
                                        <p:cTn id="127" dur="166" decel="50000">
                                          <p:stCondLst>
                                            <p:cond delay="1834"/>
                                          </p:stCondLst>
                                        </p:cTn>
                                        <p:tgtEl>
                                          <p:spTgt spid="23"/>
                                        </p:tgtEl>
                                      </p:cBhvr>
                                      <p:to x="100000" y="100000"/>
                                    </p:animScale>
                                  </p:childTnLst>
                                </p:cTn>
                              </p:par>
                            </p:childTnLst>
                          </p:cTn>
                        </p:par>
                      </p:childTnLst>
                    </p:cTn>
                  </p:par>
                  <p:par>
                    <p:cTn id="128" fill="hold">
                      <p:stCondLst>
                        <p:cond delay="indefinite"/>
                      </p:stCondLst>
                      <p:childTnLst>
                        <p:par>
                          <p:cTn id="129" fill="hold">
                            <p:stCondLst>
                              <p:cond delay="0"/>
                            </p:stCondLst>
                            <p:childTnLst>
                              <p:par>
                                <p:cTn id="130" presetID="37" presetClass="entr" presetSubtype="0" fill="hold" grpId="0" nodeType="click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fade">
                                      <p:cBhvr>
                                        <p:cTn id="132" dur="1000"/>
                                        <p:tgtEl>
                                          <p:spTgt spid="27"/>
                                        </p:tgtEl>
                                      </p:cBhvr>
                                    </p:animEffect>
                                    <p:anim calcmode="lin" valueType="num">
                                      <p:cBhvr>
                                        <p:cTn id="133" dur="1000" fill="hold"/>
                                        <p:tgtEl>
                                          <p:spTgt spid="27"/>
                                        </p:tgtEl>
                                        <p:attrNameLst>
                                          <p:attrName>ppt_x</p:attrName>
                                        </p:attrNameLst>
                                      </p:cBhvr>
                                      <p:tavLst>
                                        <p:tav tm="0">
                                          <p:val>
                                            <p:strVal val="#ppt_x"/>
                                          </p:val>
                                        </p:tav>
                                        <p:tav tm="100000">
                                          <p:val>
                                            <p:strVal val="#ppt_x"/>
                                          </p:val>
                                        </p:tav>
                                      </p:tavLst>
                                    </p:anim>
                                    <p:anim calcmode="lin" valueType="num">
                                      <p:cBhvr>
                                        <p:cTn id="134" dur="900" decel="100000" fill="hold"/>
                                        <p:tgtEl>
                                          <p:spTgt spid="27"/>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36" presetID="26" presetClass="entr" presetSubtype="0" fill="hold" grpId="0" nodeType="withEffect">
                                  <p:stCondLst>
                                    <p:cond delay="0"/>
                                  </p:stCondLst>
                                  <p:childTnLst>
                                    <p:set>
                                      <p:cBhvr>
                                        <p:cTn id="137" dur="1" fill="hold">
                                          <p:stCondLst>
                                            <p:cond delay="0"/>
                                          </p:stCondLst>
                                        </p:cTn>
                                        <p:tgtEl>
                                          <p:spTgt spid="28"/>
                                        </p:tgtEl>
                                        <p:attrNameLst>
                                          <p:attrName>style.visibility</p:attrName>
                                        </p:attrNameLst>
                                      </p:cBhvr>
                                      <p:to>
                                        <p:strVal val="visible"/>
                                      </p:to>
                                    </p:set>
                                    <p:animEffect transition="in" filter="wipe(down)">
                                      <p:cBhvr>
                                        <p:cTn id="138" dur="580">
                                          <p:stCondLst>
                                            <p:cond delay="0"/>
                                          </p:stCondLst>
                                        </p:cTn>
                                        <p:tgtEl>
                                          <p:spTgt spid="28"/>
                                        </p:tgtEl>
                                      </p:cBhvr>
                                    </p:animEffect>
                                    <p:anim calcmode="lin" valueType="num">
                                      <p:cBhvr>
                                        <p:cTn id="139"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44" dur="26">
                                          <p:stCondLst>
                                            <p:cond delay="650"/>
                                          </p:stCondLst>
                                        </p:cTn>
                                        <p:tgtEl>
                                          <p:spTgt spid="28"/>
                                        </p:tgtEl>
                                      </p:cBhvr>
                                      <p:to x="100000" y="60000"/>
                                    </p:animScale>
                                    <p:animScale>
                                      <p:cBhvr>
                                        <p:cTn id="145" dur="166" decel="50000">
                                          <p:stCondLst>
                                            <p:cond delay="676"/>
                                          </p:stCondLst>
                                        </p:cTn>
                                        <p:tgtEl>
                                          <p:spTgt spid="28"/>
                                        </p:tgtEl>
                                      </p:cBhvr>
                                      <p:to x="100000" y="100000"/>
                                    </p:animScale>
                                    <p:animScale>
                                      <p:cBhvr>
                                        <p:cTn id="146" dur="26">
                                          <p:stCondLst>
                                            <p:cond delay="1312"/>
                                          </p:stCondLst>
                                        </p:cTn>
                                        <p:tgtEl>
                                          <p:spTgt spid="28"/>
                                        </p:tgtEl>
                                      </p:cBhvr>
                                      <p:to x="100000" y="80000"/>
                                    </p:animScale>
                                    <p:animScale>
                                      <p:cBhvr>
                                        <p:cTn id="147" dur="166" decel="50000">
                                          <p:stCondLst>
                                            <p:cond delay="1338"/>
                                          </p:stCondLst>
                                        </p:cTn>
                                        <p:tgtEl>
                                          <p:spTgt spid="28"/>
                                        </p:tgtEl>
                                      </p:cBhvr>
                                      <p:to x="100000" y="100000"/>
                                    </p:animScale>
                                    <p:animScale>
                                      <p:cBhvr>
                                        <p:cTn id="148" dur="26">
                                          <p:stCondLst>
                                            <p:cond delay="1642"/>
                                          </p:stCondLst>
                                        </p:cTn>
                                        <p:tgtEl>
                                          <p:spTgt spid="28"/>
                                        </p:tgtEl>
                                      </p:cBhvr>
                                      <p:to x="100000" y="90000"/>
                                    </p:animScale>
                                    <p:animScale>
                                      <p:cBhvr>
                                        <p:cTn id="149" dur="166" decel="50000">
                                          <p:stCondLst>
                                            <p:cond delay="1668"/>
                                          </p:stCondLst>
                                        </p:cTn>
                                        <p:tgtEl>
                                          <p:spTgt spid="28"/>
                                        </p:tgtEl>
                                      </p:cBhvr>
                                      <p:to x="100000" y="100000"/>
                                    </p:animScale>
                                    <p:animScale>
                                      <p:cBhvr>
                                        <p:cTn id="150" dur="26">
                                          <p:stCondLst>
                                            <p:cond delay="1808"/>
                                          </p:stCondLst>
                                        </p:cTn>
                                        <p:tgtEl>
                                          <p:spTgt spid="28"/>
                                        </p:tgtEl>
                                      </p:cBhvr>
                                      <p:to x="100000" y="95000"/>
                                    </p:animScale>
                                    <p:animScale>
                                      <p:cBhvr>
                                        <p:cTn id="151" dur="166" decel="50000">
                                          <p:stCondLst>
                                            <p:cond delay="1834"/>
                                          </p:stCondLst>
                                        </p:cTn>
                                        <p:tgtEl>
                                          <p:spTgt spid="28"/>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37" presetClass="entr" presetSubtype="0" fill="hold" grpId="0" nodeType="clickEffect">
                                  <p:stCondLst>
                                    <p:cond delay="0"/>
                                  </p:stCondLst>
                                  <p:childTnLst>
                                    <p:set>
                                      <p:cBhvr>
                                        <p:cTn id="155" dur="1" fill="hold">
                                          <p:stCondLst>
                                            <p:cond delay="0"/>
                                          </p:stCondLst>
                                        </p:cTn>
                                        <p:tgtEl>
                                          <p:spTgt spid="29"/>
                                        </p:tgtEl>
                                        <p:attrNameLst>
                                          <p:attrName>style.visibility</p:attrName>
                                        </p:attrNameLst>
                                      </p:cBhvr>
                                      <p:to>
                                        <p:strVal val="visible"/>
                                      </p:to>
                                    </p:set>
                                    <p:animEffect transition="in" filter="fade">
                                      <p:cBhvr>
                                        <p:cTn id="156" dur="1000"/>
                                        <p:tgtEl>
                                          <p:spTgt spid="29"/>
                                        </p:tgtEl>
                                      </p:cBhvr>
                                    </p:animEffect>
                                    <p:anim calcmode="lin" valueType="num">
                                      <p:cBhvr>
                                        <p:cTn id="157" dur="1000" fill="hold"/>
                                        <p:tgtEl>
                                          <p:spTgt spid="29"/>
                                        </p:tgtEl>
                                        <p:attrNameLst>
                                          <p:attrName>ppt_x</p:attrName>
                                        </p:attrNameLst>
                                      </p:cBhvr>
                                      <p:tavLst>
                                        <p:tav tm="0">
                                          <p:val>
                                            <p:strVal val="#ppt_x"/>
                                          </p:val>
                                        </p:tav>
                                        <p:tav tm="100000">
                                          <p:val>
                                            <p:strVal val="#ppt_x"/>
                                          </p:val>
                                        </p:tav>
                                      </p:tavLst>
                                    </p:anim>
                                    <p:anim calcmode="lin" valueType="num">
                                      <p:cBhvr>
                                        <p:cTn id="158" dur="900" decel="100000" fill="hold"/>
                                        <p:tgtEl>
                                          <p:spTgt spid="29"/>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60" presetID="26" presetClass="entr" presetSubtype="0" fill="hold" grpId="0" nodeType="withEffect">
                                  <p:stCondLst>
                                    <p:cond delay="0"/>
                                  </p:stCondLst>
                                  <p:childTnLst>
                                    <p:set>
                                      <p:cBhvr>
                                        <p:cTn id="161" dur="1" fill="hold">
                                          <p:stCondLst>
                                            <p:cond delay="0"/>
                                          </p:stCondLst>
                                        </p:cTn>
                                        <p:tgtEl>
                                          <p:spTgt spid="30"/>
                                        </p:tgtEl>
                                        <p:attrNameLst>
                                          <p:attrName>style.visibility</p:attrName>
                                        </p:attrNameLst>
                                      </p:cBhvr>
                                      <p:to>
                                        <p:strVal val="visible"/>
                                      </p:to>
                                    </p:set>
                                    <p:animEffect transition="in" filter="wipe(down)">
                                      <p:cBhvr>
                                        <p:cTn id="162" dur="580">
                                          <p:stCondLst>
                                            <p:cond delay="0"/>
                                          </p:stCondLst>
                                        </p:cTn>
                                        <p:tgtEl>
                                          <p:spTgt spid="30"/>
                                        </p:tgtEl>
                                      </p:cBhvr>
                                    </p:animEffect>
                                    <p:anim calcmode="lin" valueType="num">
                                      <p:cBhvr>
                                        <p:cTn id="163"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68" dur="26">
                                          <p:stCondLst>
                                            <p:cond delay="650"/>
                                          </p:stCondLst>
                                        </p:cTn>
                                        <p:tgtEl>
                                          <p:spTgt spid="30"/>
                                        </p:tgtEl>
                                      </p:cBhvr>
                                      <p:to x="100000" y="60000"/>
                                    </p:animScale>
                                    <p:animScale>
                                      <p:cBhvr>
                                        <p:cTn id="169" dur="166" decel="50000">
                                          <p:stCondLst>
                                            <p:cond delay="676"/>
                                          </p:stCondLst>
                                        </p:cTn>
                                        <p:tgtEl>
                                          <p:spTgt spid="30"/>
                                        </p:tgtEl>
                                      </p:cBhvr>
                                      <p:to x="100000" y="100000"/>
                                    </p:animScale>
                                    <p:animScale>
                                      <p:cBhvr>
                                        <p:cTn id="170" dur="26">
                                          <p:stCondLst>
                                            <p:cond delay="1312"/>
                                          </p:stCondLst>
                                        </p:cTn>
                                        <p:tgtEl>
                                          <p:spTgt spid="30"/>
                                        </p:tgtEl>
                                      </p:cBhvr>
                                      <p:to x="100000" y="80000"/>
                                    </p:animScale>
                                    <p:animScale>
                                      <p:cBhvr>
                                        <p:cTn id="171" dur="166" decel="50000">
                                          <p:stCondLst>
                                            <p:cond delay="1338"/>
                                          </p:stCondLst>
                                        </p:cTn>
                                        <p:tgtEl>
                                          <p:spTgt spid="30"/>
                                        </p:tgtEl>
                                      </p:cBhvr>
                                      <p:to x="100000" y="100000"/>
                                    </p:animScale>
                                    <p:animScale>
                                      <p:cBhvr>
                                        <p:cTn id="172" dur="26">
                                          <p:stCondLst>
                                            <p:cond delay="1642"/>
                                          </p:stCondLst>
                                        </p:cTn>
                                        <p:tgtEl>
                                          <p:spTgt spid="30"/>
                                        </p:tgtEl>
                                      </p:cBhvr>
                                      <p:to x="100000" y="90000"/>
                                    </p:animScale>
                                    <p:animScale>
                                      <p:cBhvr>
                                        <p:cTn id="173" dur="166" decel="50000">
                                          <p:stCondLst>
                                            <p:cond delay="1668"/>
                                          </p:stCondLst>
                                        </p:cTn>
                                        <p:tgtEl>
                                          <p:spTgt spid="30"/>
                                        </p:tgtEl>
                                      </p:cBhvr>
                                      <p:to x="100000" y="100000"/>
                                    </p:animScale>
                                    <p:animScale>
                                      <p:cBhvr>
                                        <p:cTn id="174" dur="26">
                                          <p:stCondLst>
                                            <p:cond delay="1808"/>
                                          </p:stCondLst>
                                        </p:cTn>
                                        <p:tgtEl>
                                          <p:spTgt spid="30"/>
                                        </p:tgtEl>
                                      </p:cBhvr>
                                      <p:to x="100000" y="95000"/>
                                    </p:animScale>
                                    <p:animScale>
                                      <p:cBhvr>
                                        <p:cTn id="175" dur="166" decel="50000">
                                          <p:stCondLst>
                                            <p:cond delay="1834"/>
                                          </p:stCondLst>
                                        </p:cTn>
                                        <p:tgtEl>
                                          <p:spTgt spid="30"/>
                                        </p:tgtEl>
                                      </p:cBhvr>
                                      <p:to x="100000" y="100000"/>
                                    </p:animScale>
                                  </p:childTnLst>
                                </p:cTn>
                              </p:par>
                            </p:childTnLst>
                          </p:cTn>
                        </p:par>
                      </p:childTnLst>
                    </p:cTn>
                  </p:par>
                  <p:par>
                    <p:cTn id="176" fill="hold">
                      <p:stCondLst>
                        <p:cond delay="indefinite"/>
                      </p:stCondLst>
                      <p:childTnLst>
                        <p:par>
                          <p:cTn id="177" fill="hold">
                            <p:stCondLst>
                              <p:cond delay="0"/>
                            </p:stCondLst>
                            <p:childTnLst>
                              <p:par>
                                <p:cTn id="178" presetID="37" presetClass="entr" presetSubtype="0" fill="hold" grpId="0" nodeType="clickEffect">
                                  <p:stCondLst>
                                    <p:cond delay="0"/>
                                  </p:stCondLst>
                                  <p:childTnLst>
                                    <p:set>
                                      <p:cBhvr>
                                        <p:cTn id="179" dur="1" fill="hold">
                                          <p:stCondLst>
                                            <p:cond delay="0"/>
                                          </p:stCondLst>
                                        </p:cTn>
                                        <p:tgtEl>
                                          <p:spTgt spid="31"/>
                                        </p:tgtEl>
                                        <p:attrNameLst>
                                          <p:attrName>style.visibility</p:attrName>
                                        </p:attrNameLst>
                                      </p:cBhvr>
                                      <p:to>
                                        <p:strVal val="visible"/>
                                      </p:to>
                                    </p:set>
                                    <p:animEffect transition="in" filter="fade">
                                      <p:cBhvr>
                                        <p:cTn id="180" dur="1000"/>
                                        <p:tgtEl>
                                          <p:spTgt spid="31"/>
                                        </p:tgtEl>
                                      </p:cBhvr>
                                    </p:animEffect>
                                    <p:anim calcmode="lin" valueType="num">
                                      <p:cBhvr>
                                        <p:cTn id="181" dur="1000" fill="hold"/>
                                        <p:tgtEl>
                                          <p:spTgt spid="31"/>
                                        </p:tgtEl>
                                        <p:attrNameLst>
                                          <p:attrName>ppt_x</p:attrName>
                                        </p:attrNameLst>
                                      </p:cBhvr>
                                      <p:tavLst>
                                        <p:tav tm="0">
                                          <p:val>
                                            <p:strVal val="#ppt_x"/>
                                          </p:val>
                                        </p:tav>
                                        <p:tav tm="100000">
                                          <p:val>
                                            <p:strVal val="#ppt_x"/>
                                          </p:val>
                                        </p:tav>
                                      </p:tavLst>
                                    </p:anim>
                                    <p:anim calcmode="lin" valueType="num">
                                      <p:cBhvr>
                                        <p:cTn id="182" dur="900" decel="100000" fill="hold"/>
                                        <p:tgtEl>
                                          <p:spTgt spid="3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84" presetID="26" presetClass="entr" presetSubtype="0" fill="hold" grpId="0" nodeType="withEffect">
                                  <p:stCondLst>
                                    <p:cond delay="0"/>
                                  </p:stCondLst>
                                  <p:childTnLst>
                                    <p:set>
                                      <p:cBhvr>
                                        <p:cTn id="185" dur="1" fill="hold">
                                          <p:stCondLst>
                                            <p:cond delay="0"/>
                                          </p:stCondLst>
                                        </p:cTn>
                                        <p:tgtEl>
                                          <p:spTgt spid="32"/>
                                        </p:tgtEl>
                                        <p:attrNameLst>
                                          <p:attrName>style.visibility</p:attrName>
                                        </p:attrNameLst>
                                      </p:cBhvr>
                                      <p:to>
                                        <p:strVal val="visible"/>
                                      </p:to>
                                    </p:set>
                                    <p:animEffect transition="in" filter="wipe(down)">
                                      <p:cBhvr>
                                        <p:cTn id="186" dur="580">
                                          <p:stCondLst>
                                            <p:cond delay="0"/>
                                          </p:stCondLst>
                                        </p:cTn>
                                        <p:tgtEl>
                                          <p:spTgt spid="32"/>
                                        </p:tgtEl>
                                      </p:cBhvr>
                                    </p:animEffect>
                                    <p:anim calcmode="lin" valueType="num">
                                      <p:cBhvr>
                                        <p:cTn id="187"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88"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89"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90"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91"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92" dur="26">
                                          <p:stCondLst>
                                            <p:cond delay="650"/>
                                          </p:stCondLst>
                                        </p:cTn>
                                        <p:tgtEl>
                                          <p:spTgt spid="32"/>
                                        </p:tgtEl>
                                      </p:cBhvr>
                                      <p:to x="100000" y="60000"/>
                                    </p:animScale>
                                    <p:animScale>
                                      <p:cBhvr>
                                        <p:cTn id="193" dur="166" decel="50000">
                                          <p:stCondLst>
                                            <p:cond delay="676"/>
                                          </p:stCondLst>
                                        </p:cTn>
                                        <p:tgtEl>
                                          <p:spTgt spid="32"/>
                                        </p:tgtEl>
                                      </p:cBhvr>
                                      <p:to x="100000" y="100000"/>
                                    </p:animScale>
                                    <p:animScale>
                                      <p:cBhvr>
                                        <p:cTn id="194" dur="26">
                                          <p:stCondLst>
                                            <p:cond delay="1312"/>
                                          </p:stCondLst>
                                        </p:cTn>
                                        <p:tgtEl>
                                          <p:spTgt spid="32"/>
                                        </p:tgtEl>
                                      </p:cBhvr>
                                      <p:to x="100000" y="80000"/>
                                    </p:animScale>
                                    <p:animScale>
                                      <p:cBhvr>
                                        <p:cTn id="195" dur="166" decel="50000">
                                          <p:stCondLst>
                                            <p:cond delay="1338"/>
                                          </p:stCondLst>
                                        </p:cTn>
                                        <p:tgtEl>
                                          <p:spTgt spid="32"/>
                                        </p:tgtEl>
                                      </p:cBhvr>
                                      <p:to x="100000" y="100000"/>
                                    </p:animScale>
                                    <p:animScale>
                                      <p:cBhvr>
                                        <p:cTn id="196" dur="26">
                                          <p:stCondLst>
                                            <p:cond delay="1642"/>
                                          </p:stCondLst>
                                        </p:cTn>
                                        <p:tgtEl>
                                          <p:spTgt spid="32"/>
                                        </p:tgtEl>
                                      </p:cBhvr>
                                      <p:to x="100000" y="90000"/>
                                    </p:animScale>
                                    <p:animScale>
                                      <p:cBhvr>
                                        <p:cTn id="197" dur="166" decel="50000">
                                          <p:stCondLst>
                                            <p:cond delay="1668"/>
                                          </p:stCondLst>
                                        </p:cTn>
                                        <p:tgtEl>
                                          <p:spTgt spid="32"/>
                                        </p:tgtEl>
                                      </p:cBhvr>
                                      <p:to x="100000" y="100000"/>
                                    </p:animScale>
                                    <p:animScale>
                                      <p:cBhvr>
                                        <p:cTn id="198" dur="26">
                                          <p:stCondLst>
                                            <p:cond delay="1808"/>
                                          </p:stCondLst>
                                        </p:cTn>
                                        <p:tgtEl>
                                          <p:spTgt spid="32"/>
                                        </p:tgtEl>
                                      </p:cBhvr>
                                      <p:to x="100000" y="95000"/>
                                    </p:animScale>
                                    <p:animScale>
                                      <p:cBhvr>
                                        <p:cTn id="199"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6" grpId="0"/>
      <p:bldP spid="17" grpId="0" animBg="1"/>
      <p:bldP spid="18" grpId="0"/>
      <p:bldP spid="19" grpId="0" animBg="1"/>
      <p:bldP spid="20" grpId="0"/>
      <p:bldP spid="21" grpId="0" animBg="1"/>
      <p:bldP spid="27" grpId="0"/>
      <p:bldP spid="28" grpId="0" animBg="1"/>
      <p:bldP spid="29" grpId="0"/>
      <p:bldP spid="30" grpId="0" animBg="1"/>
      <p:bldP spid="31" grpId="0"/>
      <p:bldP spid="32" grpId="0" animBg="1"/>
      <p:bldP spid="22" grpId="0"/>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A4C3FD2-4554-489B-BA0F-FDB4E7D148ED}"/>
              </a:ext>
            </a:extLst>
          </p:cNvPr>
          <p:cNvSpPr txBox="1"/>
          <p:nvPr/>
        </p:nvSpPr>
        <p:spPr>
          <a:xfrm>
            <a:off x="3" y="6304005"/>
            <a:ext cx="1175657" cy="554126"/>
          </a:xfrm>
          <a:prstGeom prst="rect">
            <a:avLst/>
          </a:prstGeom>
          <a:noFill/>
        </p:spPr>
        <p:txBody>
          <a:bodyPr wrap="square" rtlCol="1">
            <a:spAutoFit/>
          </a:bodyPr>
          <a:lstStyle/>
          <a:p>
            <a:pPr algn="ct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27</a:t>
            </a:r>
          </a:p>
        </p:txBody>
      </p:sp>
      <p:pic>
        <p:nvPicPr>
          <p:cNvPr id="12" name="صورة 11">
            <a:extLst>
              <a:ext uri="{FF2B5EF4-FFF2-40B4-BE49-F238E27FC236}">
                <a16:creationId xmlns:a16="http://schemas.microsoft.com/office/drawing/2014/main" id="{6053763A-B595-4E16-B3A2-006EB7F9C0DF}"/>
              </a:ext>
            </a:extLst>
          </p:cNvPr>
          <p:cNvPicPr>
            <a:picLocks noChangeAspect="1"/>
          </p:cNvPicPr>
          <p:nvPr/>
        </p:nvPicPr>
        <p:blipFill rotWithShape="1">
          <a:blip r:embed="rId2">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pic>
        <p:nvPicPr>
          <p:cNvPr id="7" name="صورة 6">
            <a:extLst>
              <a:ext uri="{FF2B5EF4-FFF2-40B4-BE49-F238E27FC236}">
                <a16:creationId xmlns:a16="http://schemas.microsoft.com/office/drawing/2014/main" id="{2F9AB90E-BD15-47CF-88AD-B217970B792A}"/>
              </a:ext>
            </a:extLst>
          </p:cNvPr>
          <p:cNvPicPr>
            <a:picLocks noChangeAspect="1"/>
          </p:cNvPicPr>
          <p:nvPr/>
        </p:nvPicPr>
        <p:blipFill rotWithShape="1">
          <a:blip r:embed="rId3">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pic>
        <p:nvPicPr>
          <p:cNvPr id="6" name="صورة 5">
            <a:extLst>
              <a:ext uri="{FF2B5EF4-FFF2-40B4-BE49-F238E27FC236}">
                <a16:creationId xmlns:a16="http://schemas.microsoft.com/office/drawing/2014/main" id="{BE912FCB-9A21-4C1F-86DA-8DBC3AF1C2CA}"/>
              </a:ext>
            </a:extLst>
          </p:cNvPr>
          <p:cNvPicPr>
            <a:picLocks noChangeAspect="1"/>
          </p:cNvPicPr>
          <p:nvPr/>
        </p:nvPicPr>
        <p:blipFill rotWithShape="1">
          <a:blip r:embed="rId4">
            <a:extLst>
              <a:ext uri="{28A0092B-C50C-407E-A947-70E740481C1C}">
                <a14:useLocalDpi xmlns:a14="http://schemas.microsoft.com/office/drawing/2010/main" val="0"/>
              </a:ext>
            </a:extLst>
          </a:blip>
          <a:srcRect l="3803" t="63662" r="52042" b="15681"/>
          <a:stretch/>
        </p:blipFill>
        <p:spPr>
          <a:xfrm>
            <a:off x="71286" y="312933"/>
            <a:ext cx="817388" cy="215102"/>
          </a:xfrm>
          <a:prstGeom prst="rect">
            <a:avLst/>
          </a:prstGeom>
        </p:spPr>
      </p:pic>
      <p:sp>
        <p:nvSpPr>
          <p:cNvPr id="14" name="مربع نص 13">
            <a:extLst>
              <a:ext uri="{FF2B5EF4-FFF2-40B4-BE49-F238E27FC236}">
                <a16:creationId xmlns:a16="http://schemas.microsoft.com/office/drawing/2014/main" id="{7853F3D1-E987-44EB-A615-0759DB23B025}"/>
              </a:ext>
            </a:extLst>
          </p:cNvPr>
          <p:cNvSpPr txBox="1"/>
          <p:nvPr/>
        </p:nvSpPr>
        <p:spPr>
          <a:xfrm>
            <a:off x="5377842" y="250972"/>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منجزات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شكل بيضاوي 14">
            <a:extLst>
              <a:ext uri="{FF2B5EF4-FFF2-40B4-BE49-F238E27FC236}">
                <a16:creationId xmlns:a16="http://schemas.microsoft.com/office/drawing/2014/main" id="{729183D5-8717-4D53-82A4-CFE6837AA3FA}"/>
              </a:ext>
            </a:extLst>
          </p:cNvPr>
          <p:cNvSpPr/>
          <p:nvPr/>
        </p:nvSpPr>
        <p:spPr bwMode="auto">
          <a:xfrm>
            <a:off x="11092226" y="250972"/>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6" name="مربع نص 15">
            <a:extLst>
              <a:ext uri="{FF2B5EF4-FFF2-40B4-BE49-F238E27FC236}">
                <a16:creationId xmlns:a16="http://schemas.microsoft.com/office/drawing/2014/main" id="{030AB782-71E0-48CF-B9B1-8F2C11C558D1}"/>
              </a:ext>
            </a:extLst>
          </p:cNvPr>
          <p:cNvSpPr txBox="1"/>
          <p:nvPr/>
        </p:nvSpPr>
        <p:spPr>
          <a:xfrm>
            <a:off x="5491015" y="849165"/>
            <a:ext cx="3170778" cy="477054"/>
          </a:xfrm>
          <a:prstGeom prst="rect">
            <a:avLst/>
          </a:prstGeom>
          <a:noFill/>
        </p:spPr>
        <p:txBody>
          <a:bodyPr wrap="square" rtlCol="1">
            <a:spAutoFit/>
          </a:bodyPr>
          <a:lstStyle/>
          <a:p>
            <a:pPr algn="r" rtl="1"/>
            <a:r>
              <a:rPr lang="ar-SA" sz="2500" b="1" dirty="0">
                <a:solidFill>
                  <a:srgbClr val="03508F"/>
                </a:solidFill>
                <a:effectLst>
                  <a:outerShdw blurRad="38100" dist="38100" dir="2700000" algn="tl">
                    <a:srgbClr val="000000">
                      <a:alpha val="43137"/>
                    </a:srgbClr>
                  </a:outerShdw>
                </a:effectLst>
                <a:cs typeface="Arial" panose="020B0604020202020204" pitchFamily="34" charset="0"/>
              </a:rPr>
              <a:t>النظام الإداري:</a:t>
            </a:r>
            <a:endPar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شكل بيضاوي 16">
            <a:extLst>
              <a:ext uri="{FF2B5EF4-FFF2-40B4-BE49-F238E27FC236}">
                <a16:creationId xmlns:a16="http://schemas.microsoft.com/office/drawing/2014/main" id="{5F7B2008-D4E9-4388-8F27-75A1F6863509}"/>
              </a:ext>
            </a:extLst>
          </p:cNvPr>
          <p:cNvSpPr/>
          <p:nvPr/>
        </p:nvSpPr>
        <p:spPr bwMode="auto">
          <a:xfrm>
            <a:off x="8661793" y="871692"/>
            <a:ext cx="432000" cy="432000"/>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pic>
        <p:nvPicPr>
          <p:cNvPr id="18" name="صورة 17">
            <a:extLst>
              <a:ext uri="{FF2B5EF4-FFF2-40B4-BE49-F238E27FC236}">
                <a16:creationId xmlns:a16="http://schemas.microsoft.com/office/drawing/2014/main" id="{01A57DDC-AEC9-468E-8952-E3151384F0DE}"/>
              </a:ext>
            </a:extLst>
          </p:cNvPr>
          <p:cNvPicPr>
            <a:picLocks noChangeAspect="1"/>
          </p:cNvPicPr>
          <p:nvPr/>
        </p:nvPicPr>
        <p:blipFill rotWithShape="1">
          <a:blip r:embed="rId5">
            <a:extLst>
              <a:ext uri="{28A0092B-C50C-407E-A947-70E740481C1C}">
                <a14:useLocalDpi xmlns:a14="http://schemas.microsoft.com/office/drawing/2010/main" val="0"/>
              </a:ext>
            </a:extLst>
          </a:blip>
          <a:srcRect l="15839" t="11831" r="51330" b="50000"/>
          <a:stretch/>
        </p:blipFill>
        <p:spPr>
          <a:xfrm>
            <a:off x="1175653" y="2132210"/>
            <a:ext cx="5269309" cy="3445841"/>
          </a:xfrm>
          <a:prstGeom prst="rect">
            <a:avLst/>
          </a:prstGeom>
        </p:spPr>
      </p:pic>
      <p:sp>
        <p:nvSpPr>
          <p:cNvPr id="19" name="مربع نص 18">
            <a:extLst>
              <a:ext uri="{FF2B5EF4-FFF2-40B4-BE49-F238E27FC236}">
                <a16:creationId xmlns:a16="http://schemas.microsoft.com/office/drawing/2014/main" id="{73A42089-D897-419A-989E-EAAFA0CE89BA}"/>
              </a:ext>
            </a:extLst>
          </p:cNvPr>
          <p:cNvSpPr txBox="1"/>
          <p:nvPr/>
        </p:nvSpPr>
        <p:spPr>
          <a:xfrm>
            <a:off x="1565439" y="882372"/>
            <a:ext cx="10626558" cy="1477712"/>
          </a:xfrm>
          <a:prstGeom prst="rect">
            <a:avLst/>
          </a:prstGeom>
          <a:noFill/>
        </p:spPr>
        <p:txBody>
          <a:bodyPr wrap="square" rtlCol="1">
            <a:spAutoFit/>
          </a:bodyPr>
          <a:lstStyle/>
          <a:p>
            <a:pPr algn="r" rtl="1"/>
            <a:r>
              <a:rPr lang="ar-SA" sz="3001"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هــ- الجيش:</a:t>
            </a: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عندما أقام </a:t>
            </a: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الرسول</a:t>
            </a:r>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r</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الدولة في المدينة المنورة أنشأ أول جيش في الإسلام، وكانت مهمته الدفاع عن الإسلام والمسلمين من الأخطار المحتملة على المدينة المنورة.</a:t>
            </a:r>
          </a:p>
        </p:txBody>
      </p:sp>
      <p:sp>
        <p:nvSpPr>
          <p:cNvPr id="20" name="مربع نص 19">
            <a:extLst>
              <a:ext uri="{FF2B5EF4-FFF2-40B4-BE49-F238E27FC236}">
                <a16:creationId xmlns:a16="http://schemas.microsoft.com/office/drawing/2014/main" id="{CE49B584-9BB6-46AB-9337-735B2F644697}"/>
              </a:ext>
            </a:extLst>
          </p:cNvPr>
          <p:cNvSpPr txBox="1"/>
          <p:nvPr/>
        </p:nvSpPr>
        <p:spPr>
          <a:xfrm>
            <a:off x="6444962" y="3190696"/>
            <a:ext cx="5747032" cy="1939505"/>
          </a:xfrm>
          <a:prstGeom prst="rect">
            <a:avLst/>
          </a:prstGeom>
          <a:noFill/>
        </p:spPr>
        <p:txBody>
          <a:bodyPr wrap="square" rtlCol="1">
            <a:spAutoFit/>
          </a:bodyPr>
          <a:lstStyle/>
          <a:p>
            <a:pPr algn="justLow" rtl="1"/>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وقد اتبع </a:t>
            </a:r>
            <a:r>
              <a:rPr lang="ar-SA" sz="3001" b="1" dirty="0">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الخلفاء الراشدون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y</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سياسة الرسول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r</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العسكرية التي سار عليها، ففي عهد الخليفة عمر بن الخطاب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t</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تحول الجيش إلى جيش نظامي أنشئ له ديوان خاص به.</a:t>
            </a:r>
          </a:p>
        </p:txBody>
      </p:sp>
      <p:sp>
        <p:nvSpPr>
          <p:cNvPr id="21" name="مربع نص 20">
            <a:extLst>
              <a:ext uri="{FF2B5EF4-FFF2-40B4-BE49-F238E27FC236}">
                <a16:creationId xmlns:a16="http://schemas.microsoft.com/office/drawing/2014/main" id="{9CA7F4A2-1CAF-4C8D-9A99-D01D039BDEB8}"/>
              </a:ext>
            </a:extLst>
          </p:cNvPr>
          <p:cNvSpPr txBox="1"/>
          <p:nvPr/>
        </p:nvSpPr>
        <p:spPr>
          <a:xfrm>
            <a:off x="1777285" y="5365897"/>
            <a:ext cx="10414712" cy="1477712"/>
          </a:xfrm>
          <a:prstGeom prst="rect">
            <a:avLst/>
          </a:prstGeom>
          <a:noFill/>
        </p:spPr>
        <p:txBody>
          <a:bodyPr wrap="square" rtlCol="1">
            <a:spAutoFit/>
          </a:bodyPr>
          <a:lstStyle/>
          <a:p>
            <a:pPr algn="justLow"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أما في </a:t>
            </a:r>
            <a:r>
              <a:rPr lang="ar-SA" sz="3001" b="1"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العهدين الأموي </a:t>
            </a:r>
            <a:r>
              <a:rPr lang="ar-SA" sz="3001"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والعباسي</a:t>
            </a:r>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فقد بلغ الجيش مرحلة متقدمة من التنظيم والخبرة القتالية وحسن الأداء، وكانت أسلحة الجيش السيوف والأقواس والنبال والرماح والدبابة والمنجنيق إضافة إلى الدروع والخوذات.</a:t>
            </a:r>
            <a:endPar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p:txBody>
      </p:sp>
    </p:spTree>
    <p:extLst>
      <p:ext uri="{BB962C8B-B14F-4D97-AF65-F5344CB8AC3E}">
        <p14:creationId xmlns:p14="http://schemas.microsoft.com/office/powerpoint/2010/main" val="24916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80">
                                          <p:stCondLst>
                                            <p:cond delay="0"/>
                                          </p:stCondLst>
                                        </p:cTn>
                                        <p:tgtEl>
                                          <p:spTgt spid="19">
                                            <p:txEl>
                                              <p:pRg st="0" end="0"/>
                                            </p:txEl>
                                          </p:spTgt>
                                        </p:tgtEl>
                                      </p:cBhvr>
                                    </p:animEffect>
                                    <p:anim calcmode="lin" valueType="num">
                                      <p:cBhvr>
                                        <p:cTn id="8" dur="1822" tmFilter="0,0; 0.14,0.36; 0.43,0.73; 0.71,0.91; 1.0,1.0">
                                          <p:stCondLst>
                                            <p:cond delay="0"/>
                                          </p:stCondLst>
                                        </p:cTn>
                                        <p:tgtEl>
                                          <p:spTgt spid="1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xEl>
                                              <p:pRg st="0" end="0"/>
                                            </p:txEl>
                                          </p:spTgt>
                                        </p:tgtEl>
                                      </p:cBhvr>
                                      <p:to x="100000" y="60000"/>
                                    </p:animScale>
                                    <p:animScale>
                                      <p:cBhvr>
                                        <p:cTn id="14" dur="166" decel="50000">
                                          <p:stCondLst>
                                            <p:cond delay="676"/>
                                          </p:stCondLst>
                                        </p:cTn>
                                        <p:tgtEl>
                                          <p:spTgt spid="19">
                                            <p:txEl>
                                              <p:pRg st="0" end="0"/>
                                            </p:txEl>
                                          </p:spTgt>
                                        </p:tgtEl>
                                      </p:cBhvr>
                                      <p:to x="100000" y="100000"/>
                                    </p:animScale>
                                    <p:animScale>
                                      <p:cBhvr>
                                        <p:cTn id="15" dur="26">
                                          <p:stCondLst>
                                            <p:cond delay="1312"/>
                                          </p:stCondLst>
                                        </p:cTn>
                                        <p:tgtEl>
                                          <p:spTgt spid="19">
                                            <p:txEl>
                                              <p:pRg st="0" end="0"/>
                                            </p:txEl>
                                          </p:spTgt>
                                        </p:tgtEl>
                                      </p:cBhvr>
                                      <p:to x="100000" y="80000"/>
                                    </p:animScale>
                                    <p:animScale>
                                      <p:cBhvr>
                                        <p:cTn id="16" dur="166" decel="50000">
                                          <p:stCondLst>
                                            <p:cond delay="1338"/>
                                          </p:stCondLst>
                                        </p:cTn>
                                        <p:tgtEl>
                                          <p:spTgt spid="19">
                                            <p:txEl>
                                              <p:pRg st="0" end="0"/>
                                            </p:txEl>
                                          </p:spTgt>
                                        </p:tgtEl>
                                      </p:cBhvr>
                                      <p:to x="100000" y="100000"/>
                                    </p:animScale>
                                    <p:animScale>
                                      <p:cBhvr>
                                        <p:cTn id="17" dur="26">
                                          <p:stCondLst>
                                            <p:cond delay="1642"/>
                                          </p:stCondLst>
                                        </p:cTn>
                                        <p:tgtEl>
                                          <p:spTgt spid="19">
                                            <p:txEl>
                                              <p:pRg st="0" end="0"/>
                                            </p:txEl>
                                          </p:spTgt>
                                        </p:tgtEl>
                                      </p:cBhvr>
                                      <p:to x="100000" y="90000"/>
                                    </p:animScale>
                                    <p:animScale>
                                      <p:cBhvr>
                                        <p:cTn id="18" dur="166" decel="50000">
                                          <p:stCondLst>
                                            <p:cond delay="1668"/>
                                          </p:stCondLst>
                                        </p:cTn>
                                        <p:tgtEl>
                                          <p:spTgt spid="19">
                                            <p:txEl>
                                              <p:pRg st="0" end="0"/>
                                            </p:txEl>
                                          </p:spTgt>
                                        </p:tgtEl>
                                      </p:cBhvr>
                                      <p:to x="100000" y="100000"/>
                                    </p:animScale>
                                    <p:animScale>
                                      <p:cBhvr>
                                        <p:cTn id="19" dur="26">
                                          <p:stCondLst>
                                            <p:cond delay="1808"/>
                                          </p:stCondLst>
                                        </p:cTn>
                                        <p:tgtEl>
                                          <p:spTgt spid="19">
                                            <p:txEl>
                                              <p:pRg st="0" end="0"/>
                                            </p:txEl>
                                          </p:spTgt>
                                        </p:tgtEl>
                                      </p:cBhvr>
                                      <p:to x="100000" y="95000"/>
                                    </p:animScale>
                                    <p:animScale>
                                      <p:cBhvr>
                                        <p:cTn id="20" dur="166" decel="50000">
                                          <p:stCondLst>
                                            <p:cond delay="1834"/>
                                          </p:stCondLst>
                                        </p:cTn>
                                        <p:tgtEl>
                                          <p:spTgt spid="19">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wipe(right)">
                                      <p:cBhvr>
                                        <p:cTn id="25" dur="1500"/>
                                        <p:tgtEl>
                                          <p:spTgt spid="1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wipe(up)">
                                      <p:cBhvr>
                                        <p:cTn id="30" dur="1500"/>
                                        <p:tgtEl>
                                          <p:spTgt spid="2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Effect transition="in" filter="wipe(right)">
                                      <p:cBhvr>
                                        <p:cTn id="35" dur="1500"/>
                                        <p:tgtEl>
                                          <p:spTgt spid="2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A0FE4AEF-2B82-44CB-A65F-DD8BC25F7E92}"/>
              </a:ext>
            </a:extLst>
          </p:cNvPr>
          <p:cNvSpPr txBox="1"/>
          <p:nvPr/>
        </p:nvSpPr>
        <p:spPr>
          <a:xfrm>
            <a:off x="7531112" y="180308"/>
            <a:ext cx="4660891" cy="6247864"/>
          </a:xfrm>
          <a:prstGeom prst="rect">
            <a:avLst/>
          </a:prstGeom>
          <a:noFill/>
        </p:spPr>
        <p:txBody>
          <a:bodyPr wrap="square" rtlCol="1">
            <a:spAutoFit/>
          </a:bodyPr>
          <a:lstStyle/>
          <a:p>
            <a:pPr algn="ctr"/>
            <a:r>
              <a:rPr lang="ar-SA" sz="20000"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فاصل</a:t>
            </a:r>
          </a:p>
          <a:p>
            <a:pPr algn="ctr"/>
            <a:r>
              <a:rPr lang="ar-SA" sz="20000"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خفيف</a:t>
            </a:r>
          </a:p>
        </p:txBody>
      </p:sp>
      <p:pic>
        <p:nvPicPr>
          <p:cNvPr id="6" name="قمة جبل فوجي">
            <a:hlinkClick r:id="" action="ppaction://media"/>
            <a:extLst>
              <a:ext uri="{FF2B5EF4-FFF2-40B4-BE49-F238E27FC236}">
                <a16:creationId xmlns:a16="http://schemas.microsoft.com/office/drawing/2014/main" id="{C60451E7-9DEF-4446-844F-2D45A0F7A72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7531112" cy="6857999"/>
          </a:xfrm>
          <a:prstGeom prst="rect">
            <a:avLst/>
          </a:prstGeom>
        </p:spPr>
      </p:pic>
    </p:spTree>
    <p:extLst>
      <p:ext uri="{BB962C8B-B14F-4D97-AF65-F5344CB8AC3E}">
        <p14:creationId xmlns:p14="http://schemas.microsoft.com/office/powerpoint/2010/main" val="83103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A4C3FD2-4554-489B-BA0F-FDB4E7D148ED}"/>
              </a:ext>
            </a:extLst>
          </p:cNvPr>
          <p:cNvSpPr txBox="1"/>
          <p:nvPr/>
        </p:nvSpPr>
        <p:spPr>
          <a:xfrm>
            <a:off x="3" y="6304005"/>
            <a:ext cx="1175657" cy="554126"/>
          </a:xfrm>
          <a:prstGeom prst="rect">
            <a:avLst/>
          </a:prstGeom>
          <a:noFill/>
        </p:spPr>
        <p:txBody>
          <a:bodyPr wrap="square" rtlCol="1">
            <a:spAutoFit/>
          </a:bodyPr>
          <a:lstStyle/>
          <a:p>
            <a:pPr algn="ct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27</a:t>
            </a:r>
          </a:p>
        </p:txBody>
      </p:sp>
      <p:pic>
        <p:nvPicPr>
          <p:cNvPr id="12" name="صورة 11">
            <a:extLst>
              <a:ext uri="{FF2B5EF4-FFF2-40B4-BE49-F238E27FC236}">
                <a16:creationId xmlns:a16="http://schemas.microsoft.com/office/drawing/2014/main" id="{6053763A-B595-4E16-B3A2-006EB7F9C0DF}"/>
              </a:ext>
            </a:extLst>
          </p:cNvPr>
          <p:cNvPicPr>
            <a:picLocks noChangeAspect="1"/>
          </p:cNvPicPr>
          <p:nvPr/>
        </p:nvPicPr>
        <p:blipFill rotWithShape="1">
          <a:blip r:embed="rId2">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pic>
        <p:nvPicPr>
          <p:cNvPr id="7" name="صورة 6">
            <a:extLst>
              <a:ext uri="{FF2B5EF4-FFF2-40B4-BE49-F238E27FC236}">
                <a16:creationId xmlns:a16="http://schemas.microsoft.com/office/drawing/2014/main" id="{2F9AB90E-BD15-47CF-88AD-B217970B792A}"/>
              </a:ext>
            </a:extLst>
          </p:cNvPr>
          <p:cNvPicPr>
            <a:picLocks noChangeAspect="1"/>
          </p:cNvPicPr>
          <p:nvPr/>
        </p:nvPicPr>
        <p:blipFill rotWithShape="1">
          <a:blip r:embed="rId3">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pic>
        <p:nvPicPr>
          <p:cNvPr id="6" name="صورة 5">
            <a:extLst>
              <a:ext uri="{FF2B5EF4-FFF2-40B4-BE49-F238E27FC236}">
                <a16:creationId xmlns:a16="http://schemas.microsoft.com/office/drawing/2014/main" id="{BE912FCB-9A21-4C1F-86DA-8DBC3AF1C2CA}"/>
              </a:ext>
            </a:extLst>
          </p:cNvPr>
          <p:cNvPicPr>
            <a:picLocks noChangeAspect="1"/>
          </p:cNvPicPr>
          <p:nvPr/>
        </p:nvPicPr>
        <p:blipFill rotWithShape="1">
          <a:blip r:embed="rId4">
            <a:extLst>
              <a:ext uri="{28A0092B-C50C-407E-A947-70E740481C1C}">
                <a14:useLocalDpi xmlns:a14="http://schemas.microsoft.com/office/drawing/2010/main" val="0"/>
              </a:ext>
            </a:extLst>
          </a:blip>
          <a:srcRect l="3803" t="63662" r="52042" b="15681"/>
          <a:stretch/>
        </p:blipFill>
        <p:spPr>
          <a:xfrm>
            <a:off x="71286" y="312933"/>
            <a:ext cx="817388" cy="215102"/>
          </a:xfrm>
          <a:prstGeom prst="rect">
            <a:avLst/>
          </a:prstGeom>
        </p:spPr>
      </p:pic>
      <p:sp>
        <p:nvSpPr>
          <p:cNvPr id="9" name="مربع نص 8">
            <a:extLst>
              <a:ext uri="{FF2B5EF4-FFF2-40B4-BE49-F238E27FC236}">
                <a16:creationId xmlns:a16="http://schemas.microsoft.com/office/drawing/2014/main" id="{110AD0AC-2116-47F5-BFB2-BC33D7D45E89}"/>
              </a:ext>
            </a:extLst>
          </p:cNvPr>
          <p:cNvSpPr txBox="1"/>
          <p:nvPr/>
        </p:nvSpPr>
        <p:spPr>
          <a:xfrm>
            <a:off x="5377842" y="250972"/>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منجزات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شكل بيضاوي 9">
            <a:extLst>
              <a:ext uri="{FF2B5EF4-FFF2-40B4-BE49-F238E27FC236}">
                <a16:creationId xmlns:a16="http://schemas.microsoft.com/office/drawing/2014/main" id="{30155D85-40AB-444B-A3A3-8EB5F4E203F4}"/>
              </a:ext>
            </a:extLst>
          </p:cNvPr>
          <p:cNvSpPr/>
          <p:nvPr/>
        </p:nvSpPr>
        <p:spPr bwMode="auto">
          <a:xfrm>
            <a:off x="11092226" y="250972"/>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1" name="مربع نص 10">
            <a:extLst>
              <a:ext uri="{FF2B5EF4-FFF2-40B4-BE49-F238E27FC236}">
                <a16:creationId xmlns:a16="http://schemas.microsoft.com/office/drawing/2014/main" id="{D1C5AF69-F0F7-4A67-971C-AB75CC1F9ED7}"/>
              </a:ext>
            </a:extLst>
          </p:cNvPr>
          <p:cNvSpPr txBox="1"/>
          <p:nvPr/>
        </p:nvSpPr>
        <p:spPr>
          <a:xfrm>
            <a:off x="5491015" y="849165"/>
            <a:ext cx="3170778" cy="477054"/>
          </a:xfrm>
          <a:prstGeom prst="rect">
            <a:avLst/>
          </a:prstGeom>
          <a:noFill/>
        </p:spPr>
        <p:txBody>
          <a:bodyPr wrap="square" rtlCol="1">
            <a:spAutoFit/>
          </a:bodyPr>
          <a:lstStyle/>
          <a:p>
            <a:pPr algn="r" rtl="1"/>
            <a:r>
              <a:rPr lang="ar-SA" sz="2500" b="1" dirty="0">
                <a:solidFill>
                  <a:srgbClr val="03508F"/>
                </a:solidFill>
                <a:effectLst>
                  <a:outerShdw blurRad="38100" dist="38100" dir="2700000" algn="tl">
                    <a:srgbClr val="000000">
                      <a:alpha val="43137"/>
                    </a:srgbClr>
                  </a:outerShdw>
                </a:effectLst>
                <a:cs typeface="Arial" panose="020B0604020202020204" pitchFamily="34" charset="0"/>
              </a:rPr>
              <a:t>النظام الإداري:</a:t>
            </a:r>
            <a:endPar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شكل بيضاوي 12">
            <a:extLst>
              <a:ext uri="{FF2B5EF4-FFF2-40B4-BE49-F238E27FC236}">
                <a16:creationId xmlns:a16="http://schemas.microsoft.com/office/drawing/2014/main" id="{849D66CE-65D6-42AE-956C-734635AEE46F}"/>
              </a:ext>
            </a:extLst>
          </p:cNvPr>
          <p:cNvSpPr/>
          <p:nvPr/>
        </p:nvSpPr>
        <p:spPr bwMode="auto">
          <a:xfrm>
            <a:off x="8661793" y="871692"/>
            <a:ext cx="432000" cy="432000"/>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4" name="مربع نص 13">
            <a:extLst>
              <a:ext uri="{FF2B5EF4-FFF2-40B4-BE49-F238E27FC236}">
                <a16:creationId xmlns:a16="http://schemas.microsoft.com/office/drawing/2014/main" id="{C087BDE3-C5F0-4251-896B-F8093C055084}"/>
              </a:ext>
            </a:extLst>
          </p:cNvPr>
          <p:cNvSpPr txBox="1"/>
          <p:nvPr/>
        </p:nvSpPr>
        <p:spPr>
          <a:xfrm>
            <a:off x="2292438" y="882372"/>
            <a:ext cx="9899561" cy="4710264"/>
          </a:xfrm>
          <a:prstGeom prst="rect">
            <a:avLst/>
          </a:prstGeom>
          <a:noFill/>
        </p:spPr>
        <p:txBody>
          <a:bodyPr wrap="square" rtlCol="1">
            <a:spAutoFit/>
          </a:bodyPr>
          <a:lstStyle/>
          <a:p>
            <a:pPr algn="justLow" rtl="1"/>
            <a:r>
              <a:rPr lang="ar-SA" sz="3001"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 العسس والشرطة:</a:t>
            </a:r>
          </a:p>
          <a:p>
            <a:pPr algn="justLow" rtl="1"/>
            <a:endParaRPr lang="ar-SA" sz="3001"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Low" rtl="1"/>
            <a:r>
              <a:rPr lang="ar-SA" sz="3001"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العسس:</a:t>
            </a:r>
          </a:p>
          <a:p>
            <a:pPr algn="justLow"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هم رجال يتولون حفظ الأمن ليلاً، ويرجع تأسيسها زمن الخليفة أبي بكر الصديق والخليفة عمر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y</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وكان الخليفـة عمر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t</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يتولـى العسس ليلاً في أرجـاء المدينـة.</a:t>
            </a:r>
          </a:p>
          <a:p>
            <a:pPr algn="justLow" rtl="1"/>
            <a:endPar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algn="justLow" rtl="1"/>
            <a:r>
              <a:rPr lang="ar-SA" sz="3001"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الشرطة:</a:t>
            </a:r>
          </a:p>
          <a:p>
            <a:pPr algn="justLow"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هم الجند الذين يعتمد عليهم الخليفة أو الوالي في استتباب الأمن وحفظ النظام والقبض على الجناة، وقد عُرفوا بذلك نسبةً إلى شريط من القماش يوضع على عضد أعضاء الشرطة فوق الملابس؛ لتمييزهم عن عامة الناس.</a:t>
            </a:r>
            <a:endPar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p:txBody>
      </p:sp>
    </p:spTree>
    <p:extLst>
      <p:ext uri="{BB962C8B-B14F-4D97-AF65-F5344CB8AC3E}">
        <p14:creationId xmlns:p14="http://schemas.microsoft.com/office/powerpoint/2010/main" val="344952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80">
                                          <p:stCondLst>
                                            <p:cond delay="0"/>
                                          </p:stCondLst>
                                        </p:cTn>
                                        <p:tgtEl>
                                          <p:spTgt spid="14">
                                            <p:txEl>
                                              <p:pRg st="0" end="0"/>
                                            </p:txEl>
                                          </p:spTgt>
                                        </p:tgtEl>
                                      </p:cBhvr>
                                    </p:animEffect>
                                    <p:anim calcmode="lin" valueType="num">
                                      <p:cBhvr>
                                        <p:cTn id="8"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xEl>
                                              <p:pRg st="0" end="0"/>
                                            </p:txEl>
                                          </p:spTgt>
                                        </p:tgtEl>
                                      </p:cBhvr>
                                      <p:to x="100000" y="60000"/>
                                    </p:animScale>
                                    <p:animScale>
                                      <p:cBhvr>
                                        <p:cTn id="14" dur="166" decel="50000">
                                          <p:stCondLst>
                                            <p:cond delay="676"/>
                                          </p:stCondLst>
                                        </p:cTn>
                                        <p:tgtEl>
                                          <p:spTgt spid="14">
                                            <p:txEl>
                                              <p:pRg st="0" end="0"/>
                                            </p:txEl>
                                          </p:spTgt>
                                        </p:tgtEl>
                                      </p:cBhvr>
                                      <p:to x="100000" y="100000"/>
                                    </p:animScale>
                                    <p:animScale>
                                      <p:cBhvr>
                                        <p:cTn id="15" dur="26">
                                          <p:stCondLst>
                                            <p:cond delay="1312"/>
                                          </p:stCondLst>
                                        </p:cTn>
                                        <p:tgtEl>
                                          <p:spTgt spid="14">
                                            <p:txEl>
                                              <p:pRg st="0" end="0"/>
                                            </p:txEl>
                                          </p:spTgt>
                                        </p:tgtEl>
                                      </p:cBhvr>
                                      <p:to x="100000" y="80000"/>
                                    </p:animScale>
                                    <p:animScale>
                                      <p:cBhvr>
                                        <p:cTn id="16" dur="166" decel="50000">
                                          <p:stCondLst>
                                            <p:cond delay="1338"/>
                                          </p:stCondLst>
                                        </p:cTn>
                                        <p:tgtEl>
                                          <p:spTgt spid="14">
                                            <p:txEl>
                                              <p:pRg st="0" end="0"/>
                                            </p:txEl>
                                          </p:spTgt>
                                        </p:tgtEl>
                                      </p:cBhvr>
                                      <p:to x="100000" y="100000"/>
                                    </p:animScale>
                                    <p:animScale>
                                      <p:cBhvr>
                                        <p:cTn id="17" dur="26">
                                          <p:stCondLst>
                                            <p:cond delay="1642"/>
                                          </p:stCondLst>
                                        </p:cTn>
                                        <p:tgtEl>
                                          <p:spTgt spid="14">
                                            <p:txEl>
                                              <p:pRg st="0" end="0"/>
                                            </p:txEl>
                                          </p:spTgt>
                                        </p:tgtEl>
                                      </p:cBhvr>
                                      <p:to x="100000" y="90000"/>
                                    </p:animScale>
                                    <p:animScale>
                                      <p:cBhvr>
                                        <p:cTn id="18" dur="166" decel="50000">
                                          <p:stCondLst>
                                            <p:cond delay="1668"/>
                                          </p:stCondLst>
                                        </p:cTn>
                                        <p:tgtEl>
                                          <p:spTgt spid="14">
                                            <p:txEl>
                                              <p:pRg st="0" end="0"/>
                                            </p:txEl>
                                          </p:spTgt>
                                        </p:tgtEl>
                                      </p:cBhvr>
                                      <p:to x="100000" y="100000"/>
                                    </p:animScale>
                                    <p:animScale>
                                      <p:cBhvr>
                                        <p:cTn id="19" dur="26">
                                          <p:stCondLst>
                                            <p:cond delay="1808"/>
                                          </p:stCondLst>
                                        </p:cTn>
                                        <p:tgtEl>
                                          <p:spTgt spid="14">
                                            <p:txEl>
                                              <p:pRg st="0" end="0"/>
                                            </p:txEl>
                                          </p:spTgt>
                                        </p:tgtEl>
                                      </p:cBhvr>
                                      <p:to x="100000" y="95000"/>
                                    </p:animScale>
                                    <p:animScale>
                                      <p:cBhvr>
                                        <p:cTn id="20" dur="166" decel="50000">
                                          <p:stCondLst>
                                            <p:cond delay="1834"/>
                                          </p:stCondLst>
                                        </p:cTn>
                                        <p:tgtEl>
                                          <p:spTgt spid="1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wipe(down)">
                                      <p:cBhvr>
                                        <p:cTn id="25" dur="580">
                                          <p:stCondLst>
                                            <p:cond delay="0"/>
                                          </p:stCondLst>
                                        </p:cTn>
                                        <p:tgtEl>
                                          <p:spTgt spid="14">
                                            <p:txEl>
                                              <p:pRg st="2" end="2"/>
                                            </p:txEl>
                                          </p:spTgt>
                                        </p:tgtEl>
                                      </p:cBhvr>
                                    </p:animEffect>
                                    <p:anim calcmode="lin" valueType="num">
                                      <p:cBhvr>
                                        <p:cTn id="26" dur="1822" tmFilter="0,0; 0.14,0.36; 0.43,0.73; 0.71,0.91; 1.0,1.0">
                                          <p:stCondLst>
                                            <p:cond delay="0"/>
                                          </p:stCondLst>
                                        </p:cTn>
                                        <p:tgtEl>
                                          <p:spTgt spid="14">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xEl>
                                              <p:pRg st="2" end="2"/>
                                            </p:txEl>
                                          </p:spTgt>
                                        </p:tgtEl>
                                      </p:cBhvr>
                                      <p:to x="100000" y="60000"/>
                                    </p:animScale>
                                    <p:animScale>
                                      <p:cBhvr>
                                        <p:cTn id="32" dur="166" decel="50000">
                                          <p:stCondLst>
                                            <p:cond delay="676"/>
                                          </p:stCondLst>
                                        </p:cTn>
                                        <p:tgtEl>
                                          <p:spTgt spid="14">
                                            <p:txEl>
                                              <p:pRg st="2" end="2"/>
                                            </p:txEl>
                                          </p:spTgt>
                                        </p:tgtEl>
                                      </p:cBhvr>
                                      <p:to x="100000" y="100000"/>
                                    </p:animScale>
                                    <p:animScale>
                                      <p:cBhvr>
                                        <p:cTn id="33" dur="26">
                                          <p:stCondLst>
                                            <p:cond delay="1312"/>
                                          </p:stCondLst>
                                        </p:cTn>
                                        <p:tgtEl>
                                          <p:spTgt spid="14">
                                            <p:txEl>
                                              <p:pRg st="2" end="2"/>
                                            </p:txEl>
                                          </p:spTgt>
                                        </p:tgtEl>
                                      </p:cBhvr>
                                      <p:to x="100000" y="80000"/>
                                    </p:animScale>
                                    <p:animScale>
                                      <p:cBhvr>
                                        <p:cTn id="34" dur="166" decel="50000">
                                          <p:stCondLst>
                                            <p:cond delay="1338"/>
                                          </p:stCondLst>
                                        </p:cTn>
                                        <p:tgtEl>
                                          <p:spTgt spid="14">
                                            <p:txEl>
                                              <p:pRg st="2" end="2"/>
                                            </p:txEl>
                                          </p:spTgt>
                                        </p:tgtEl>
                                      </p:cBhvr>
                                      <p:to x="100000" y="100000"/>
                                    </p:animScale>
                                    <p:animScale>
                                      <p:cBhvr>
                                        <p:cTn id="35" dur="26">
                                          <p:stCondLst>
                                            <p:cond delay="1642"/>
                                          </p:stCondLst>
                                        </p:cTn>
                                        <p:tgtEl>
                                          <p:spTgt spid="14">
                                            <p:txEl>
                                              <p:pRg st="2" end="2"/>
                                            </p:txEl>
                                          </p:spTgt>
                                        </p:tgtEl>
                                      </p:cBhvr>
                                      <p:to x="100000" y="90000"/>
                                    </p:animScale>
                                    <p:animScale>
                                      <p:cBhvr>
                                        <p:cTn id="36" dur="166" decel="50000">
                                          <p:stCondLst>
                                            <p:cond delay="1668"/>
                                          </p:stCondLst>
                                        </p:cTn>
                                        <p:tgtEl>
                                          <p:spTgt spid="14">
                                            <p:txEl>
                                              <p:pRg st="2" end="2"/>
                                            </p:txEl>
                                          </p:spTgt>
                                        </p:tgtEl>
                                      </p:cBhvr>
                                      <p:to x="100000" y="100000"/>
                                    </p:animScale>
                                    <p:animScale>
                                      <p:cBhvr>
                                        <p:cTn id="37" dur="26">
                                          <p:stCondLst>
                                            <p:cond delay="1808"/>
                                          </p:stCondLst>
                                        </p:cTn>
                                        <p:tgtEl>
                                          <p:spTgt spid="14">
                                            <p:txEl>
                                              <p:pRg st="2" end="2"/>
                                            </p:txEl>
                                          </p:spTgt>
                                        </p:tgtEl>
                                      </p:cBhvr>
                                      <p:to x="100000" y="95000"/>
                                    </p:animScale>
                                    <p:animScale>
                                      <p:cBhvr>
                                        <p:cTn id="38" dur="166" decel="50000">
                                          <p:stCondLst>
                                            <p:cond delay="1834"/>
                                          </p:stCondLst>
                                        </p:cTn>
                                        <p:tgtEl>
                                          <p:spTgt spid="14">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14">
                                            <p:txEl>
                                              <p:pRg st="5" end="5"/>
                                            </p:txEl>
                                          </p:spTgt>
                                        </p:tgtEl>
                                        <p:attrNameLst>
                                          <p:attrName>style.visibility</p:attrName>
                                        </p:attrNameLst>
                                      </p:cBhvr>
                                      <p:to>
                                        <p:strVal val="visible"/>
                                      </p:to>
                                    </p:set>
                                    <p:animEffect transition="in" filter="wipe(right)">
                                      <p:cBhvr>
                                        <p:cTn id="43" dur="1500"/>
                                        <p:tgtEl>
                                          <p:spTgt spid="14">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4">
                                            <p:txEl>
                                              <p:pRg st="3" end="3"/>
                                            </p:txEl>
                                          </p:spTgt>
                                        </p:tgtEl>
                                        <p:attrNameLst>
                                          <p:attrName>style.visibility</p:attrName>
                                        </p:attrNameLst>
                                      </p:cBhvr>
                                      <p:to>
                                        <p:strVal val="visible"/>
                                      </p:to>
                                    </p:set>
                                    <p:animEffect transition="in" filter="wipe(right)">
                                      <p:cBhvr>
                                        <p:cTn id="48" dur="1500"/>
                                        <p:tgtEl>
                                          <p:spTgt spid="14">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14">
                                            <p:txEl>
                                              <p:pRg st="6" end="6"/>
                                            </p:txEl>
                                          </p:spTgt>
                                        </p:tgtEl>
                                        <p:attrNameLst>
                                          <p:attrName>style.visibility</p:attrName>
                                        </p:attrNameLst>
                                      </p:cBhvr>
                                      <p:to>
                                        <p:strVal val="visible"/>
                                      </p:to>
                                    </p:set>
                                    <p:animEffect transition="in" filter="wipe(right)">
                                      <p:cBhvr>
                                        <p:cTn id="53" dur="1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A4C3FD2-4554-489B-BA0F-FDB4E7D148ED}"/>
              </a:ext>
            </a:extLst>
          </p:cNvPr>
          <p:cNvSpPr txBox="1"/>
          <p:nvPr/>
        </p:nvSpPr>
        <p:spPr>
          <a:xfrm>
            <a:off x="3" y="6304005"/>
            <a:ext cx="1175657" cy="554126"/>
          </a:xfrm>
          <a:prstGeom prst="rect">
            <a:avLst/>
          </a:prstGeom>
          <a:noFill/>
        </p:spPr>
        <p:txBody>
          <a:bodyPr wrap="square" rtlCol="1">
            <a:spAutoFit/>
          </a:bodyPr>
          <a:lstStyle/>
          <a:p>
            <a:pPr algn="ct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28</a:t>
            </a:r>
          </a:p>
        </p:txBody>
      </p:sp>
      <p:pic>
        <p:nvPicPr>
          <p:cNvPr id="12" name="صورة 11">
            <a:extLst>
              <a:ext uri="{FF2B5EF4-FFF2-40B4-BE49-F238E27FC236}">
                <a16:creationId xmlns:a16="http://schemas.microsoft.com/office/drawing/2014/main" id="{6053763A-B595-4E16-B3A2-006EB7F9C0DF}"/>
              </a:ext>
            </a:extLst>
          </p:cNvPr>
          <p:cNvPicPr>
            <a:picLocks noChangeAspect="1"/>
          </p:cNvPicPr>
          <p:nvPr/>
        </p:nvPicPr>
        <p:blipFill rotWithShape="1">
          <a:blip r:embed="rId2">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pic>
        <p:nvPicPr>
          <p:cNvPr id="7" name="صورة 6">
            <a:extLst>
              <a:ext uri="{FF2B5EF4-FFF2-40B4-BE49-F238E27FC236}">
                <a16:creationId xmlns:a16="http://schemas.microsoft.com/office/drawing/2014/main" id="{2F9AB90E-BD15-47CF-88AD-B217970B792A}"/>
              </a:ext>
            </a:extLst>
          </p:cNvPr>
          <p:cNvPicPr>
            <a:picLocks noChangeAspect="1"/>
          </p:cNvPicPr>
          <p:nvPr/>
        </p:nvPicPr>
        <p:blipFill rotWithShape="1">
          <a:blip r:embed="rId3">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pic>
        <p:nvPicPr>
          <p:cNvPr id="6" name="صورة 5">
            <a:extLst>
              <a:ext uri="{FF2B5EF4-FFF2-40B4-BE49-F238E27FC236}">
                <a16:creationId xmlns:a16="http://schemas.microsoft.com/office/drawing/2014/main" id="{BE912FCB-9A21-4C1F-86DA-8DBC3AF1C2CA}"/>
              </a:ext>
            </a:extLst>
          </p:cNvPr>
          <p:cNvPicPr>
            <a:picLocks noChangeAspect="1"/>
          </p:cNvPicPr>
          <p:nvPr/>
        </p:nvPicPr>
        <p:blipFill rotWithShape="1">
          <a:blip r:embed="rId4">
            <a:extLst>
              <a:ext uri="{28A0092B-C50C-407E-A947-70E740481C1C}">
                <a14:useLocalDpi xmlns:a14="http://schemas.microsoft.com/office/drawing/2010/main" val="0"/>
              </a:ext>
            </a:extLst>
          </a:blip>
          <a:srcRect l="3803" t="63662" r="52042" b="15681"/>
          <a:stretch/>
        </p:blipFill>
        <p:spPr>
          <a:xfrm>
            <a:off x="71286" y="312933"/>
            <a:ext cx="817388" cy="215102"/>
          </a:xfrm>
          <a:prstGeom prst="rect">
            <a:avLst/>
          </a:prstGeom>
        </p:spPr>
      </p:pic>
      <p:sp>
        <p:nvSpPr>
          <p:cNvPr id="8" name="مربع نص 7">
            <a:extLst>
              <a:ext uri="{FF2B5EF4-FFF2-40B4-BE49-F238E27FC236}">
                <a16:creationId xmlns:a16="http://schemas.microsoft.com/office/drawing/2014/main" id="{25FB5AC5-E770-44A6-8B58-A09D1C18C838}"/>
              </a:ext>
            </a:extLst>
          </p:cNvPr>
          <p:cNvSpPr txBox="1"/>
          <p:nvPr/>
        </p:nvSpPr>
        <p:spPr>
          <a:xfrm>
            <a:off x="2382592" y="1557201"/>
            <a:ext cx="9809408" cy="1015919"/>
          </a:xfrm>
          <a:prstGeom prst="rect">
            <a:avLst/>
          </a:prstGeom>
          <a:noFill/>
        </p:spPr>
        <p:txBody>
          <a:bodyPr wrap="square" rtlCol="1">
            <a:spAutoFit/>
          </a:bodyPr>
          <a:lstStyle/>
          <a:p>
            <a:pPr algn="justLow"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وأول من أدخل نظام الشرطة في الإسلام:</a:t>
            </a:r>
          </a:p>
          <a:p>
            <a:pPr algn="justLow" rtl="1"/>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عمرو بن العاص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t</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لما ولِيَ إمارة مصر في عهد الخليفة </a:t>
            </a:r>
            <a:r>
              <a:rPr lang="ar-SA" sz="3001" b="1" dirty="0">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عمر بن الخطاب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t</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a:t>
            </a:r>
          </a:p>
        </p:txBody>
      </p:sp>
      <p:sp>
        <p:nvSpPr>
          <p:cNvPr id="13" name="مربع نص 12">
            <a:extLst>
              <a:ext uri="{FF2B5EF4-FFF2-40B4-BE49-F238E27FC236}">
                <a16:creationId xmlns:a16="http://schemas.microsoft.com/office/drawing/2014/main" id="{186B9164-BEDA-43EA-A25A-F8EBCCCF4FEB}"/>
              </a:ext>
            </a:extLst>
          </p:cNvPr>
          <p:cNvSpPr txBox="1"/>
          <p:nvPr/>
        </p:nvSpPr>
        <p:spPr>
          <a:xfrm>
            <a:off x="5377842" y="250972"/>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منجزات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شكل بيضاوي 13">
            <a:extLst>
              <a:ext uri="{FF2B5EF4-FFF2-40B4-BE49-F238E27FC236}">
                <a16:creationId xmlns:a16="http://schemas.microsoft.com/office/drawing/2014/main" id="{3978954B-1BF3-4F2E-B9EA-7CC7B011488F}"/>
              </a:ext>
            </a:extLst>
          </p:cNvPr>
          <p:cNvSpPr/>
          <p:nvPr/>
        </p:nvSpPr>
        <p:spPr bwMode="auto">
          <a:xfrm>
            <a:off x="11092226" y="250972"/>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5" name="مربع نص 14">
            <a:extLst>
              <a:ext uri="{FF2B5EF4-FFF2-40B4-BE49-F238E27FC236}">
                <a16:creationId xmlns:a16="http://schemas.microsoft.com/office/drawing/2014/main" id="{1F9B9531-8499-4AB5-815B-6D0098879A55}"/>
              </a:ext>
            </a:extLst>
          </p:cNvPr>
          <p:cNvSpPr txBox="1"/>
          <p:nvPr/>
        </p:nvSpPr>
        <p:spPr>
          <a:xfrm>
            <a:off x="5491015" y="849165"/>
            <a:ext cx="3170778" cy="477054"/>
          </a:xfrm>
          <a:prstGeom prst="rect">
            <a:avLst/>
          </a:prstGeom>
          <a:noFill/>
        </p:spPr>
        <p:txBody>
          <a:bodyPr wrap="square" rtlCol="1">
            <a:spAutoFit/>
          </a:bodyPr>
          <a:lstStyle/>
          <a:p>
            <a:pPr algn="r" rtl="1"/>
            <a:r>
              <a:rPr lang="ar-SA" sz="2500" b="1" dirty="0">
                <a:solidFill>
                  <a:srgbClr val="03508F"/>
                </a:solidFill>
                <a:effectLst>
                  <a:outerShdw blurRad="38100" dist="38100" dir="2700000" algn="tl">
                    <a:srgbClr val="000000">
                      <a:alpha val="43137"/>
                    </a:srgbClr>
                  </a:outerShdw>
                </a:effectLst>
                <a:cs typeface="Arial" panose="020B0604020202020204" pitchFamily="34" charset="0"/>
              </a:rPr>
              <a:t>النظام الإداري:</a:t>
            </a:r>
            <a:endPar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شكل بيضاوي 15">
            <a:extLst>
              <a:ext uri="{FF2B5EF4-FFF2-40B4-BE49-F238E27FC236}">
                <a16:creationId xmlns:a16="http://schemas.microsoft.com/office/drawing/2014/main" id="{B2331BEA-4D79-4946-9C4E-B69D985EF5CF}"/>
              </a:ext>
            </a:extLst>
          </p:cNvPr>
          <p:cNvSpPr/>
          <p:nvPr/>
        </p:nvSpPr>
        <p:spPr bwMode="auto">
          <a:xfrm>
            <a:off x="8661793" y="871692"/>
            <a:ext cx="432000" cy="432000"/>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24" name="مربع نص 23">
            <a:extLst>
              <a:ext uri="{FF2B5EF4-FFF2-40B4-BE49-F238E27FC236}">
                <a16:creationId xmlns:a16="http://schemas.microsoft.com/office/drawing/2014/main" id="{A7C2D968-2648-4E32-BDBF-F31E879F9577}"/>
              </a:ext>
            </a:extLst>
          </p:cNvPr>
          <p:cNvSpPr txBox="1"/>
          <p:nvPr/>
        </p:nvSpPr>
        <p:spPr>
          <a:xfrm>
            <a:off x="5280338" y="2471600"/>
            <a:ext cx="6911662" cy="1477584"/>
          </a:xfrm>
          <a:prstGeom prst="rect">
            <a:avLst/>
          </a:prstGeom>
          <a:noFill/>
        </p:spPr>
        <p:txBody>
          <a:bodyPr wrap="square" rtlCol="1">
            <a:spAutoFit/>
          </a:bodyPr>
          <a:lstStyle/>
          <a:p>
            <a:pPr algn="justLow" rtl="1"/>
            <a:endPar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algn="justLow" rtl="1"/>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وفي عهد الخليفة </a:t>
            </a:r>
            <a:r>
              <a:rPr lang="ar-SA" sz="3001" b="1" dirty="0">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علي بن أبي طالب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t</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نُظمت الشرطة لحراسة المدينة ولُقب رئيسها بصاحب الشرطة.</a:t>
            </a:r>
          </a:p>
        </p:txBody>
      </p:sp>
      <p:sp>
        <p:nvSpPr>
          <p:cNvPr id="25" name="مربع نص 24">
            <a:extLst>
              <a:ext uri="{FF2B5EF4-FFF2-40B4-BE49-F238E27FC236}">
                <a16:creationId xmlns:a16="http://schemas.microsoft.com/office/drawing/2014/main" id="{66F5C5AC-6B5B-478E-9E20-69FAFBFC5092}"/>
              </a:ext>
            </a:extLst>
          </p:cNvPr>
          <p:cNvSpPr txBox="1"/>
          <p:nvPr/>
        </p:nvSpPr>
        <p:spPr>
          <a:xfrm>
            <a:off x="4250028" y="4296543"/>
            <a:ext cx="7941972" cy="1015919"/>
          </a:xfrm>
          <a:prstGeom prst="rect">
            <a:avLst/>
          </a:prstGeom>
          <a:noFill/>
        </p:spPr>
        <p:txBody>
          <a:bodyPr wrap="square" rtlCol="1">
            <a:spAutoFit/>
          </a:bodyPr>
          <a:lstStyle/>
          <a:p>
            <a:pPr algn="justLow" rtl="1"/>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وفي العهديين </a:t>
            </a:r>
            <a:r>
              <a:rPr lang="ar-SA" sz="3001" b="1" dirty="0">
                <a:solidFill>
                  <a:schemeClr val="accent2"/>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الأموي</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a:t>
            </a:r>
            <a:r>
              <a:rPr lang="ar-SA" sz="3001" b="1" dirty="0">
                <a:solidFill>
                  <a:srgbClr val="C00000"/>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والعباسي</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أخذت الشرطة تنمو وتتطور وأصبحت جهة تنفيذ يقوم صاحبها بتنفيذ أوامر الخليفة الوالي.</a:t>
            </a:r>
          </a:p>
        </p:txBody>
      </p:sp>
      <p:sp>
        <p:nvSpPr>
          <p:cNvPr id="26" name="مربع نص 25">
            <a:extLst>
              <a:ext uri="{FF2B5EF4-FFF2-40B4-BE49-F238E27FC236}">
                <a16:creationId xmlns:a16="http://schemas.microsoft.com/office/drawing/2014/main" id="{A377F46C-ACF5-4CBD-81A1-715EB6366089}"/>
              </a:ext>
            </a:extLst>
          </p:cNvPr>
          <p:cNvSpPr txBox="1"/>
          <p:nvPr/>
        </p:nvSpPr>
        <p:spPr>
          <a:xfrm>
            <a:off x="8822028" y="882372"/>
            <a:ext cx="3369971" cy="554126"/>
          </a:xfrm>
          <a:prstGeom prst="rect">
            <a:avLst/>
          </a:prstGeom>
          <a:noFill/>
        </p:spPr>
        <p:txBody>
          <a:bodyPr wrap="square" rtlCol="1">
            <a:spAutoFit/>
          </a:bodyPr>
          <a:lstStyle/>
          <a:p>
            <a:pPr algn="justLow" rtl="1"/>
            <a:r>
              <a:rPr lang="ar-SA" sz="3001"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 العسس والشرطة:</a:t>
            </a:r>
          </a:p>
        </p:txBody>
      </p:sp>
    </p:spTree>
    <p:extLst>
      <p:ext uri="{BB962C8B-B14F-4D97-AF65-F5344CB8AC3E}">
        <p14:creationId xmlns:p14="http://schemas.microsoft.com/office/powerpoint/2010/main" val="43050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1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1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wipe(up)">
                                      <p:cBhvr>
                                        <p:cTn id="17" dur="1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wipe(up)">
                                      <p:cBhvr>
                                        <p:cTn id="22" dur="1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A4C3FD2-4554-489B-BA0F-FDB4E7D148ED}"/>
              </a:ext>
            </a:extLst>
          </p:cNvPr>
          <p:cNvSpPr txBox="1"/>
          <p:nvPr/>
        </p:nvSpPr>
        <p:spPr>
          <a:xfrm>
            <a:off x="3" y="6304005"/>
            <a:ext cx="1175657" cy="554126"/>
          </a:xfrm>
          <a:prstGeom prst="rect">
            <a:avLst/>
          </a:prstGeom>
          <a:noFill/>
        </p:spPr>
        <p:txBody>
          <a:bodyPr wrap="square" rtlCol="1">
            <a:spAutoFit/>
          </a:bodyPr>
          <a:lstStyle/>
          <a:p>
            <a:pPr algn="ct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28</a:t>
            </a:r>
          </a:p>
        </p:txBody>
      </p:sp>
      <p:pic>
        <p:nvPicPr>
          <p:cNvPr id="12" name="صورة 11">
            <a:extLst>
              <a:ext uri="{FF2B5EF4-FFF2-40B4-BE49-F238E27FC236}">
                <a16:creationId xmlns:a16="http://schemas.microsoft.com/office/drawing/2014/main" id="{6053763A-B595-4E16-B3A2-006EB7F9C0DF}"/>
              </a:ext>
            </a:extLst>
          </p:cNvPr>
          <p:cNvPicPr>
            <a:picLocks noChangeAspect="1"/>
          </p:cNvPicPr>
          <p:nvPr/>
        </p:nvPicPr>
        <p:blipFill rotWithShape="1">
          <a:blip r:embed="rId2">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pic>
        <p:nvPicPr>
          <p:cNvPr id="7" name="صورة 6">
            <a:extLst>
              <a:ext uri="{FF2B5EF4-FFF2-40B4-BE49-F238E27FC236}">
                <a16:creationId xmlns:a16="http://schemas.microsoft.com/office/drawing/2014/main" id="{2F9AB90E-BD15-47CF-88AD-B217970B792A}"/>
              </a:ext>
            </a:extLst>
          </p:cNvPr>
          <p:cNvPicPr>
            <a:picLocks noChangeAspect="1"/>
          </p:cNvPicPr>
          <p:nvPr/>
        </p:nvPicPr>
        <p:blipFill rotWithShape="1">
          <a:blip r:embed="rId3">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pic>
        <p:nvPicPr>
          <p:cNvPr id="6" name="صورة 5">
            <a:extLst>
              <a:ext uri="{FF2B5EF4-FFF2-40B4-BE49-F238E27FC236}">
                <a16:creationId xmlns:a16="http://schemas.microsoft.com/office/drawing/2014/main" id="{BE912FCB-9A21-4C1F-86DA-8DBC3AF1C2CA}"/>
              </a:ext>
            </a:extLst>
          </p:cNvPr>
          <p:cNvPicPr>
            <a:picLocks noChangeAspect="1"/>
          </p:cNvPicPr>
          <p:nvPr/>
        </p:nvPicPr>
        <p:blipFill rotWithShape="1">
          <a:blip r:embed="rId4">
            <a:extLst>
              <a:ext uri="{28A0092B-C50C-407E-A947-70E740481C1C}">
                <a14:useLocalDpi xmlns:a14="http://schemas.microsoft.com/office/drawing/2010/main" val="0"/>
              </a:ext>
            </a:extLst>
          </a:blip>
          <a:srcRect l="3803" t="63662" r="52042" b="15681"/>
          <a:stretch/>
        </p:blipFill>
        <p:spPr>
          <a:xfrm>
            <a:off x="71286" y="312933"/>
            <a:ext cx="817388" cy="215102"/>
          </a:xfrm>
          <a:prstGeom prst="rect">
            <a:avLst/>
          </a:prstGeom>
        </p:spPr>
      </p:pic>
      <p:sp>
        <p:nvSpPr>
          <p:cNvPr id="10" name="مربع نص 9">
            <a:extLst>
              <a:ext uri="{FF2B5EF4-FFF2-40B4-BE49-F238E27FC236}">
                <a16:creationId xmlns:a16="http://schemas.microsoft.com/office/drawing/2014/main" id="{E2FD8E5E-CF56-4300-A8DA-CF40620A8FC8}"/>
              </a:ext>
            </a:extLst>
          </p:cNvPr>
          <p:cNvSpPr txBox="1"/>
          <p:nvPr/>
        </p:nvSpPr>
        <p:spPr>
          <a:xfrm>
            <a:off x="3296992" y="2929158"/>
            <a:ext cx="8895008" cy="1015919"/>
          </a:xfrm>
          <a:prstGeom prst="rect">
            <a:avLst/>
          </a:prstGeom>
          <a:noFill/>
        </p:spPr>
        <p:txBody>
          <a:bodyPr wrap="square" rtlCol="1">
            <a:spAutoFit/>
          </a:bodyPr>
          <a:lstStyle/>
          <a:p>
            <a:pPr algn="r" rtl="1"/>
            <a:r>
              <a:rPr lang="ar-SA" sz="3001" b="1" dirty="0">
                <a:solidFill>
                  <a:srgbClr val="FF0000"/>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أ- ما واجبنا نحو رجال الشرطة الذين يقومون بالمحافظة على الأمن؟</a:t>
            </a:r>
          </a:p>
          <a:p>
            <a:pPr algn="r" rtl="1"/>
            <a:r>
              <a:rPr lang="ar-SA" sz="15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1" name="مربع نص 10">
            <a:extLst>
              <a:ext uri="{FF2B5EF4-FFF2-40B4-BE49-F238E27FC236}">
                <a16:creationId xmlns:a16="http://schemas.microsoft.com/office/drawing/2014/main" id="{2647F892-CCA2-41EF-A052-0D171D51D3FD}"/>
              </a:ext>
            </a:extLst>
          </p:cNvPr>
          <p:cNvSpPr txBox="1"/>
          <p:nvPr/>
        </p:nvSpPr>
        <p:spPr>
          <a:xfrm>
            <a:off x="3876540" y="3358404"/>
            <a:ext cx="8315459" cy="707886"/>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احترامهم وتقديرهم والدعاء لهم بالتوفيق</a:t>
            </a:r>
          </a:p>
        </p:txBody>
      </p:sp>
      <p:sp>
        <p:nvSpPr>
          <p:cNvPr id="13" name="مربع نص 12">
            <a:extLst>
              <a:ext uri="{FF2B5EF4-FFF2-40B4-BE49-F238E27FC236}">
                <a16:creationId xmlns:a16="http://schemas.microsoft.com/office/drawing/2014/main" id="{186B9164-BEDA-43EA-A25A-F8EBCCCF4FEB}"/>
              </a:ext>
            </a:extLst>
          </p:cNvPr>
          <p:cNvSpPr txBox="1"/>
          <p:nvPr/>
        </p:nvSpPr>
        <p:spPr>
          <a:xfrm>
            <a:off x="5377842" y="250972"/>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منجزات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شكل بيضاوي 13">
            <a:extLst>
              <a:ext uri="{FF2B5EF4-FFF2-40B4-BE49-F238E27FC236}">
                <a16:creationId xmlns:a16="http://schemas.microsoft.com/office/drawing/2014/main" id="{3978954B-1BF3-4F2E-B9EA-7CC7B011488F}"/>
              </a:ext>
            </a:extLst>
          </p:cNvPr>
          <p:cNvSpPr/>
          <p:nvPr/>
        </p:nvSpPr>
        <p:spPr bwMode="auto">
          <a:xfrm>
            <a:off x="11092226" y="250972"/>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5" name="مربع نص 14">
            <a:extLst>
              <a:ext uri="{FF2B5EF4-FFF2-40B4-BE49-F238E27FC236}">
                <a16:creationId xmlns:a16="http://schemas.microsoft.com/office/drawing/2014/main" id="{1F9B9531-8499-4AB5-815B-6D0098879A55}"/>
              </a:ext>
            </a:extLst>
          </p:cNvPr>
          <p:cNvSpPr txBox="1"/>
          <p:nvPr/>
        </p:nvSpPr>
        <p:spPr>
          <a:xfrm>
            <a:off x="5491015" y="849165"/>
            <a:ext cx="3170778" cy="477054"/>
          </a:xfrm>
          <a:prstGeom prst="rect">
            <a:avLst/>
          </a:prstGeom>
          <a:noFill/>
        </p:spPr>
        <p:txBody>
          <a:bodyPr wrap="square" rtlCol="1">
            <a:spAutoFit/>
          </a:bodyPr>
          <a:lstStyle/>
          <a:p>
            <a:pPr algn="r" rtl="1"/>
            <a:r>
              <a:rPr lang="ar-SA" sz="2500" b="1" dirty="0">
                <a:solidFill>
                  <a:srgbClr val="03508F"/>
                </a:solidFill>
                <a:effectLst>
                  <a:outerShdw blurRad="38100" dist="38100" dir="2700000" algn="tl">
                    <a:srgbClr val="000000">
                      <a:alpha val="43137"/>
                    </a:srgbClr>
                  </a:outerShdw>
                </a:effectLst>
                <a:cs typeface="Arial" panose="020B0604020202020204" pitchFamily="34" charset="0"/>
              </a:rPr>
              <a:t>النظام الإداري:</a:t>
            </a:r>
            <a:endPar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شكل بيضاوي 15">
            <a:extLst>
              <a:ext uri="{FF2B5EF4-FFF2-40B4-BE49-F238E27FC236}">
                <a16:creationId xmlns:a16="http://schemas.microsoft.com/office/drawing/2014/main" id="{B2331BEA-4D79-4946-9C4E-B69D985EF5CF}"/>
              </a:ext>
            </a:extLst>
          </p:cNvPr>
          <p:cNvSpPr/>
          <p:nvPr/>
        </p:nvSpPr>
        <p:spPr bwMode="auto">
          <a:xfrm>
            <a:off x="8661793" y="871692"/>
            <a:ext cx="432000" cy="432000"/>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7" name="مربع نص 16">
            <a:extLst>
              <a:ext uri="{FF2B5EF4-FFF2-40B4-BE49-F238E27FC236}">
                <a16:creationId xmlns:a16="http://schemas.microsoft.com/office/drawing/2014/main" id="{6E5FF0AA-D6EE-4DDB-99A8-72D8F6AD4161}"/>
              </a:ext>
            </a:extLst>
          </p:cNvPr>
          <p:cNvSpPr txBox="1"/>
          <p:nvPr/>
        </p:nvSpPr>
        <p:spPr>
          <a:xfrm>
            <a:off x="8822028" y="882372"/>
            <a:ext cx="3369971" cy="554126"/>
          </a:xfrm>
          <a:prstGeom prst="rect">
            <a:avLst/>
          </a:prstGeom>
          <a:noFill/>
        </p:spPr>
        <p:txBody>
          <a:bodyPr wrap="square" rtlCol="1">
            <a:spAutoFit/>
          </a:bodyPr>
          <a:lstStyle/>
          <a:p>
            <a:pPr algn="justLow" rtl="1"/>
            <a:r>
              <a:rPr lang="ar-SA" sz="3001"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 العسس والشرطة:</a:t>
            </a:r>
          </a:p>
        </p:txBody>
      </p:sp>
      <p:pic>
        <p:nvPicPr>
          <p:cNvPr id="20" name="صورة 19">
            <a:extLst>
              <a:ext uri="{FF2B5EF4-FFF2-40B4-BE49-F238E27FC236}">
                <a16:creationId xmlns:a16="http://schemas.microsoft.com/office/drawing/2014/main" id="{DAAE7D53-A875-4580-ADD0-E7E164C8904B}"/>
              </a:ext>
            </a:extLst>
          </p:cNvPr>
          <p:cNvPicPr>
            <a:picLocks noChangeAspect="1"/>
          </p:cNvPicPr>
          <p:nvPr/>
        </p:nvPicPr>
        <p:blipFill rotWithShape="1">
          <a:blip r:embed="rId5">
            <a:extLst>
              <a:ext uri="{28A0092B-C50C-407E-A947-70E740481C1C}">
                <a14:useLocalDpi xmlns:a14="http://schemas.microsoft.com/office/drawing/2010/main" val="0"/>
              </a:ext>
            </a:extLst>
          </a:blip>
          <a:srcRect l="72770" t="40721" r="12635" b="48354"/>
          <a:stretch/>
        </p:blipFill>
        <p:spPr>
          <a:xfrm>
            <a:off x="9500314" y="2137483"/>
            <a:ext cx="1779374" cy="749255"/>
          </a:xfrm>
          <a:prstGeom prst="rect">
            <a:avLst/>
          </a:prstGeom>
        </p:spPr>
      </p:pic>
    </p:spTree>
    <p:extLst>
      <p:ext uri="{BB962C8B-B14F-4D97-AF65-F5344CB8AC3E}">
        <p14:creationId xmlns:p14="http://schemas.microsoft.com/office/powerpoint/2010/main" val="423914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par>
                                <p:cTn id="21" presetID="42"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A4C3FD2-4554-489B-BA0F-FDB4E7D148ED}"/>
              </a:ext>
            </a:extLst>
          </p:cNvPr>
          <p:cNvSpPr txBox="1"/>
          <p:nvPr/>
        </p:nvSpPr>
        <p:spPr>
          <a:xfrm>
            <a:off x="3" y="6304005"/>
            <a:ext cx="1175657" cy="554126"/>
          </a:xfrm>
          <a:prstGeom prst="rect">
            <a:avLst/>
          </a:prstGeom>
          <a:noFill/>
        </p:spPr>
        <p:txBody>
          <a:bodyPr wrap="square" rtlCol="1">
            <a:spAutoFit/>
          </a:bodyPr>
          <a:lstStyle/>
          <a:p>
            <a:pPr algn="ct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28</a:t>
            </a:r>
          </a:p>
        </p:txBody>
      </p:sp>
      <p:pic>
        <p:nvPicPr>
          <p:cNvPr id="12" name="صورة 11">
            <a:extLst>
              <a:ext uri="{FF2B5EF4-FFF2-40B4-BE49-F238E27FC236}">
                <a16:creationId xmlns:a16="http://schemas.microsoft.com/office/drawing/2014/main" id="{6053763A-B595-4E16-B3A2-006EB7F9C0DF}"/>
              </a:ext>
            </a:extLst>
          </p:cNvPr>
          <p:cNvPicPr>
            <a:picLocks noChangeAspect="1"/>
          </p:cNvPicPr>
          <p:nvPr/>
        </p:nvPicPr>
        <p:blipFill rotWithShape="1">
          <a:blip r:embed="rId2">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pic>
        <p:nvPicPr>
          <p:cNvPr id="7" name="صورة 6">
            <a:extLst>
              <a:ext uri="{FF2B5EF4-FFF2-40B4-BE49-F238E27FC236}">
                <a16:creationId xmlns:a16="http://schemas.microsoft.com/office/drawing/2014/main" id="{2F9AB90E-BD15-47CF-88AD-B217970B792A}"/>
              </a:ext>
            </a:extLst>
          </p:cNvPr>
          <p:cNvPicPr>
            <a:picLocks noChangeAspect="1"/>
          </p:cNvPicPr>
          <p:nvPr/>
        </p:nvPicPr>
        <p:blipFill rotWithShape="1">
          <a:blip r:embed="rId3">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pic>
        <p:nvPicPr>
          <p:cNvPr id="6" name="صورة 5">
            <a:extLst>
              <a:ext uri="{FF2B5EF4-FFF2-40B4-BE49-F238E27FC236}">
                <a16:creationId xmlns:a16="http://schemas.microsoft.com/office/drawing/2014/main" id="{BE912FCB-9A21-4C1F-86DA-8DBC3AF1C2CA}"/>
              </a:ext>
            </a:extLst>
          </p:cNvPr>
          <p:cNvPicPr>
            <a:picLocks noChangeAspect="1"/>
          </p:cNvPicPr>
          <p:nvPr/>
        </p:nvPicPr>
        <p:blipFill rotWithShape="1">
          <a:blip r:embed="rId4">
            <a:extLst>
              <a:ext uri="{28A0092B-C50C-407E-A947-70E740481C1C}">
                <a14:useLocalDpi xmlns:a14="http://schemas.microsoft.com/office/drawing/2010/main" val="0"/>
              </a:ext>
            </a:extLst>
          </a:blip>
          <a:srcRect l="3803" t="63662" r="52042" b="15681"/>
          <a:stretch/>
        </p:blipFill>
        <p:spPr>
          <a:xfrm>
            <a:off x="71286" y="312933"/>
            <a:ext cx="817388" cy="215102"/>
          </a:xfrm>
          <a:prstGeom prst="rect">
            <a:avLst/>
          </a:prstGeom>
        </p:spPr>
      </p:pic>
      <p:pic>
        <p:nvPicPr>
          <p:cNvPr id="4" name="صورة 3">
            <a:extLst>
              <a:ext uri="{FF2B5EF4-FFF2-40B4-BE49-F238E27FC236}">
                <a16:creationId xmlns:a16="http://schemas.microsoft.com/office/drawing/2014/main" id="{CF703FDF-BB84-4BC3-968E-4485C7A31342}"/>
              </a:ext>
            </a:extLst>
          </p:cNvPr>
          <p:cNvPicPr>
            <a:picLocks noChangeAspect="1"/>
          </p:cNvPicPr>
          <p:nvPr/>
        </p:nvPicPr>
        <p:blipFill rotWithShape="1">
          <a:blip r:embed="rId5">
            <a:extLst>
              <a:ext uri="{28A0092B-C50C-407E-A947-70E740481C1C}">
                <a14:useLocalDpi xmlns:a14="http://schemas.microsoft.com/office/drawing/2010/main" val="0"/>
              </a:ext>
            </a:extLst>
          </a:blip>
          <a:srcRect l="19542" t="21409" r="59331" b="23756"/>
          <a:stretch/>
        </p:blipFill>
        <p:spPr>
          <a:xfrm>
            <a:off x="1137021" y="2034866"/>
            <a:ext cx="2575774" cy="3760631"/>
          </a:xfrm>
          <a:prstGeom prst="rect">
            <a:avLst/>
          </a:prstGeom>
        </p:spPr>
      </p:pic>
      <p:sp>
        <p:nvSpPr>
          <p:cNvPr id="9" name="مربع نص 8">
            <a:extLst>
              <a:ext uri="{FF2B5EF4-FFF2-40B4-BE49-F238E27FC236}">
                <a16:creationId xmlns:a16="http://schemas.microsoft.com/office/drawing/2014/main" id="{39BF7B1D-2EDC-405C-B6C9-DC465118872C}"/>
              </a:ext>
            </a:extLst>
          </p:cNvPr>
          <p:cNvSpPr txBox="1"/>
          <p:nvPr/>
        </p:nvSpPr>
        <p:spPr>
          <a:xfrm>
            <a:off x="5377842" y="250972"/>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أبرز منجزات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شكل بيضاوي 9">
            <a:extLst>
              <a:ext uri="{FF2B5EF4-FFF2-40B4-BE49-F238E27FC236}">
                <a16:creationId xmlns:a16="http://schemas.microsoft.com/office/drawing/2014/main" id="{03388672-30CE-4A60-A5E2-5D6DE62BD89C}"/>
              </a:ext>
            </a:extLst>
          </p:cNvPr>
          <p:cNvSpPr/>
          <p:nvPr/>
        </p:nvSpPr>
        <p:spPr bwMode="auto">
          <a:xfrm>
            <a:off x="11092226" y="250972"/>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1" name="مربع نص 10">
            <a:extLst>
              <a:ext uri="{FF2B5EF4-FFF2-40B4-BE49-F238E27FC236}">
                <a16:creationId xmlns:a16="http://schemas.microsoft.com/office/drawing/2014/main" id="{F0BECFFD-DC4B-4505-BA0F-B6E2D8F64F30}"/>
              </a:ext>
            </a:extLst>
          </p:cNvPr>
          <p:cNvSpPr txBox="1"/>
          <p:nvPr/>
        </p:nvSpPr>
        <p:spPr>
          <a:xfrm>
            <a:off x="5491015" y="849165"/>
            <a:ext cx="3170778" cy="477054"/>
          </a:xfrm>
          <a:prstGeom prst="rect">
            <a:avLst/>
          </a:prstGeom>
          <a:noFill/>
        </p:spPr>
        <p:txBody>
          <a:bodyPr wrap="square" rtlCol="1">
            <a:spAutoFit/>
          </a:bodyPr>
          <a:lstStyle/>
          <a:p>
            <a:pPr algn="r" rtl="1"/>
            <a:r>
              <a:rPr lang="ar-SA" sz="2500" b="1" dirty="0">
                <a:solidFill>
                  <a:srgbClr val="03508F"/>
                </a:solidFill>
                <a:effectLst>
                  <a:outerShdw blurRad="38100" dist="38100" dir="2700000" algn="tl">
                    <a:srgbClr val="000000">
                      <a:alpha val="43137"/>
                    </a:srgbClr>
                  </a:outerShdw>
                </a:effectLst>
                <a:cs typeface="Arial" panose="020B0604020202020204" pitchFamily="34" charset="0"/>
              </a:rPr>
              <a:t>النظام الإداري:</a:t>
            </a:r>
            <a:endParaRPr lang="en-US" sz="25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شكل بيضاوي 12">
            <a:extLst>
              <a:ext uri="{FF2B5EF4-FFF2-40B4-BE49-F238E27FC236}">
                <a16:creationId xmlns:a16="http://schemas.microsoft.com/office/drawing/2014/main" id="{DA71794A-291C-4C53-BF32-A2866A2A7FC1}"/>
              </a:ext>
            </a:extLst>
          </p:cNvPr>
          <p:cNvSpPr/>
          <p:nvPr/>
        </p:nvSpPr>
        <p:spPr bwMode="auto">
          <a:xfrm>
            <a:off x="8661793" y="871692"/>
            <a:ext cx="432000" cy="432000"/>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4" name="مربع نص 13">
            <a:extLst>
              <a:ext uri="{FF2B5EF4-FFF2-40B4-BE49-F238E27FC236}">
                <a16:creationId xmlns:a16="http://schemas.microsoft.com/office/drawing/2014/main" id="{8C9E2B59-6687-415E-BF80-1FA8E3D700CE}"/>
              </a:ext>
            </a:extLst>
          </p:cNvPr>
          <p:cNvSpPr txBox="1"/>
          <p:nvPr/>
        </p:nvSpPr>
        <p:spPr>
          <a:xfrm>
            <a:off x="3712795" y="882372"/>
            <a:ext cx="8479205" cy="4710264"/>
          </a:xfrm>
          <a:prstGeom prst="rect">
            <a:avLst/>
          </a:prstGeom>
          <a:noFill/>
        </p:spPr>
        <p:txBody>
          <a:bodyPr wrap="square" rtlCol="1">
            <a:spAutoFit/>
          </a:bodyPr>
          <a:lstStyle/>
          <a:p>
            <a:pPr algn="justLow" rtl="1"/>
            <a:r>
              <a:rPr lang="ar-SA" sz="3001"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ز- البريد:</a:t>
            </a:r>
          </a:p>
          <a:p>
            <a:pPr algn="justLow" rtl="1"/>
            <a:endParaRPr lang="ar-SA" sz="3001"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Low"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مهمته نقل الرسائل بين الخليفة وولاة الأقاليم، حيث يستطيع الخليفة وهو في العاصمة أن يطَّلع على أخبار الدولة، وكان البريد معروفاً في عهد النبي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r</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وفي عهد الخلفاء الراشدين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y</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على نطاق ضيق، أمَّا في عهد الدولة الأموية فقد وسَّع معاوية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t</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استعمالات البريد، فأنشأ أول نظام للبريد في الإسلام؛ حيث تُجهز خيل في عدة مراكز فإذا وصل صاحب البريد إلى مركز منها وقد تعبت فرسه ركب فرساً غيرها، وهكذا حتى يصل بسرعة، أما في عهد الدولة العباسية؛ فقد أنشؤوا ديواناً كبيراً ومحطات على طول الطريق.</a:t>
            </a:r>
          </a:p>
        </p:txBody>
      </p:sp>
    </p:spTree>
    <p:extLst>
      <p:ext uri="{BB962C8B-B14F-4D97-AF65-F5344CB8AC3E}">
        <p14:creationId xmlns:p14="http://schemas.microsoft.com/office/powerpoint/2010/main" val="35396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80">
                                          <p:stCondLst>
                                            <p:cond delay="0"/>
                                          </p:stCondLst>
                                        </p:cTn>
                                        <p:tgtEl>
                                          <p:spTgt spid="14">
                                            <p:txEl>
                                              <p:pRg st="0" end="0"/>
                                            </p:txEl>
                                          </p:spTgt>
                                        </p:tgtEl>
                                      </p:cBhvr>
                                    </p:animEffect>
                                    <p:anim calcmode="lin" valueType="num">
                                      <p:cBhvr>
                                        <p:cTn id="8"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xEl>
                                              <p:pRg st="0" end="0"/>
                                            </p:txEl>
                                          </p:spTgt>
                                        </p:tgtEl>
                                      </p:cBhvr>
                                      <p:to x="100000" y="60000"/>
                                    </p:animScale>
                                    <p:animScale>
                                      <p:cBhvr>
                                        <p:cTn id="14" dur="166" decel="50000">
                                          <p:stCondLst>
                                            <p:cond delay="676"/>
                                          </p:stCondLst>
                                        </p:cTn>
                                        <p:tgtEl>
                                          <p:spTgt spid="14">
                                            <p:txEl>
                                              <p:pRg st="0" end="0"/>
                                            </p:txEl>
                                          </p:spTgt>
                                        </p:tgtEl>
                                      </p:cBhvr>
                                      <p:to x="100000" y="100000"/>
                                    </p:animScale>
                                    <p:animScale>
                                      <p:cBhvr>
                                        <p:cTn id="15" dur="26">
                                          <p:stCondLst>
                                            <p:cond delay="1312"/>
                                          </p:stCondLst>
                                        </p:cTn>
                                        <p:tgtEl>
                                          <p:spTgt spid="14">
                                            <p:txEl>
                                              <p:pRg st="0" end="0"/>
                                            </p:txEl>
                                          </p:spTgt>
                                        </p:tgtEl>
                                      </p:cBhvr>
                                      <p:to x="100000" y="80000"/>
                                    </p:animScale>
                                    <p:animScale>
                                      <p:cBhvr>
                                        <p:cTn id="16" dur="166" decel="50000">
                                          <p:stCondLst>
                                            <p:cond delay="1338"/>
                                          </p:stCondLst>
                                        </p:cTn>
                                        <p:tgtEl>
                                          <p:spTgt spid="14">
                                            <p:txEl>
                                              <p:pRg st="0" end="0"/>
                                            </p:txEl>
                                          </p:spTgt>
                                        </p:tgtEl>
                                      </p:cBhvr>
                                      <p:to x="100000" y="100000"/>
                                    </p:animScale>
                                    <p:animScale>
                                      <p:cBhvr>
                                        <p:cTn id="17" dur="26">
                                          <p:stCondLst>
                                            <p:cond delay="1642"/>
                                          </p:stCondLst>
                                        </p:cTn>
                                        <p:tgtEl>
                                          <p:spTgt spid="14">
                                            <p:txEl>
                                              <p:pRg st="0" end="0"/>
                                            </p:txEl>
                                          </p:spTgt>
                                        </p:tgtEl>
                                      </p:cBhvr>
                                      <p:to x="100000" y="90000"/>
                                    </p:animScale>
                                    <p:animScale>
                                      <p:cBhvr>
                                        <p:cTn id="18" dur="166" decel="50000">
                                          <p:stCondLst>
                                            <p:cond delay="1668"/>
                                          </p:stCondLst>
                                        </p:cTn>
                                        <p:tgtEl>
                                          <p:spTgt spid="14">
                                            <p:txEl>
                                              <p:pRg st="0" end="0"/>
                                            </p:txEl>
                                          </p:spTgt>
                                        </p:tgtEl>
                                      </p:cBhvr>
                                      <p:to x="100000" y="100000"/>
                                    </p:animScale>
                                    <p:animScale>
                                      <p:cBhvr>
                                        <p:cTn id="19" dur="26">
                                          <p:stCondLst>
                                            <p:cond delay="1808"/>
                                          </p:stCondLst>
                                        </p:cTn>
                                        <p:tgtEl>
                                          <p:spTgt spid="14">
                                            <p:txEl>
                                              <p:pRg st="0" end="0"/>
                                            </p:txEl>
                                          </p:spTgt>
                                        </p:tgtEl>
                                      </p:cBhvr>
                                      <p:to x="100000" y="95000"/>
                                    </p:animScale>
                                    <p:animScale>
                                      <p:cBhvr>
                                        <p:cTn id="20" dur="166" decel="50000">
                                          <p:stCondLst>
                                            <p:cond delay="1834"/>
                                          </p:stCondLst>
                                        </p:cTn>
                                        <p:tgtEl>
                                          <p:spTgt spid="1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wipe(up)">
                                      <p:cBhvr>
                                        <p:cTn id="25" dur="1500"/>
                                        <p:tgtEl>
                                          <p:spTgt spid="1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A4C3FD2-4554-489B-BA0F-FDB4E7D148ED}"/>
              </a:ext>
            </a:extLst>
          </p:cNvPr>
          <p:cNvSpPr txBox="1"/>
          <p:nvPr/>
        </p:nvSpPr>
        <p:spPr>
          <a:xfrm>
            <a:off x="3" y="6304005"/>
            <a:ext cx="1175657" cy="554126"/>
          </a:xfrm>
          <a:prstGeom prst="rect">
            <a:avLst/>
          </a:prstGeom>
          <a:noFill/>
        </p:spPr>
        <p:txBody>
          <a:bodyPr wrap="square" rtlCol="1">
            <a:spAutoFit/>
          </a:bodyPr>
          <a:lstStyle/>
          <a:p>
            <a:pPr algn="ct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29</a:t>
            </a:r>
          </a:p>
        </p:txBody>
      </p:sp>
      <p:pic>
        <p:nvPicPr>
          <p:cNvPr id="12" name="صورة 11">
            <a:extLst>
              <a:ext uri="{FF2B5EF4-FFF2-40B4-BE49-F238E27FC236}">
                <a16:creationId xmlns:a16="http://schemas.microsoft.com/office/drawing/2014/main" id="{6053763A-B595-4E16-B3A2-006EB7F9C0DF}"/>
              </a:ext>
            </a:extLst>
          </p:cNvPr>
          <p:cNvPicPr>
            <a:picLocks noChangeAspect="1"/>
          </p:cNvPicPr>
          <p:nvPr/>
        </p:nvPicPr>
        <p:blipFill rotWithShape="1">
          <a:blip r:embed="rId2">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pic>
        <p:nvPicPr>
          <p:cNvPr id="7" name="صورة 6">
            <a:extLst>
              <a:ext uri="{FF2B5EF4-FFF2-40B4-BE49-F238E27FC236}">
                <a16:creationId xmlns:a16="http://schemas.microsoft.com/office/drawing/2014/main" id="{2F9AB90E-BD15-47CF-88AD-B217970B792A}"/>
              </a:ext>
            </a:extLst>
          </p:cNvPr>
          <p:cNvPicPr>
            <a:picLocks noChangeAspect="1"/>
          </p:cNvPicPr>
          <p:nvPr/>
        </p:nvPicPr>
        <p:blipFill rotWithShape="1">
          <a:blip r:embed="rId3">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pic>
        <p:nvPicPr>
          <p:cNvPr id="8" name="صورة 7">
            <a:extLst>
              <a:ext uri="{FF2B5EF4-FFF2-40B4-BE49-F238E27FC236}">
                <a16:creationId xmlns:a16="http://schemas.microsoft.com/office/drawing/2014/main" id="{03BBCF81-8645-48B9-8035-11CC79F3B620}"/>
              </a:ext>
            </a:extLst>
          </p:cNvPr>
          <p:cNvPicPr>
            <a:picLocks noChangeAspect="1"/>
          </p:cNvPicPr>
          <p:nvPr/>
        </p:nvPicPr>
        <p:blipFill rotWithShape="1">
          <a:blip r:embed="rId4">
            <a:extLst>
              <a:ext uri="{28A0092B-C50C-407E-A947-70E740481C1C}">
                <a14:useLocalDpi xmlns:a14="http://schemas.microsoft.com/office/drawing/2010/main" val="0"/>
              </a:ext>
            </a:extLst>
          </a:blip>
          <a:srcRect l="6127" t="44319" b="23005"/>
          <a:stretch/>
        </p:blipFill>
        <p:spPr>
          <a:xfrm>
            <a:off x="934203" y="3567448"/>
            <a:ext cx="11445026" cy="2240924"/>
          </a:xfrm>
          <a:prstGeom prst="rect">
            <a:avLst/>
          </a:prstGeom>
        </p:spPr>
      </p:pic>
      <p:pic>
        <p:nvPicPr>
          <p:cNvPr id="6" name="صورة 5">
            <a:extLst>
              <a:ext uri="{FF2B5EF4-FFF2-40B4-BE49-F238E27FC236}">
                <a16:creationId xmlns:a16="http://schemas.microsoft.com/office/drawing/2014/main" id="{890E90A9-7EC8-4C69-B283-95241C4E1E62}"/>
              </a:ext>
            </a:extLst>
          </p:cNvPr>
          <p:cNvPicPr>
            <a:picLocks noChangeAspect="1"/>
          </p:cNvPicPr>
          <p:nvPr/>
        </p:nvPicPr>
        <p:blipFill rotWithShape="1">
          <a:blip r:embed="rId5">
            <a:extLst>
              <a:ext uri="{28A0092B-C50C-407E-A947-70E740481C1C}">
                <a14:useLocalDpi xmlns:a14="http://schemas.microsoft.com/office/drawing/2010/main" val="0"/>
              </a:ext>
            </a:extLst>
          </a:blip>
          <a:srcRect l="35075" t="36275" b="38431"/>
          <a:stretch/>
        </p:blipFill>
        <p:spPr>
          <a:xfrm>
            <a:off x="-20538" y="296214"/>
            <a:ext cx="954742" cy="209226"/>
          </a:xfrm>
          <a:prstGeom prst="rect">
            <a:avLst/>
          </a:prstGeom>
        </p:spPr>
      </p:pic>
    </p:spTree>
    <p:extLst>
      <p:ext uri="{BB962C8B-B14F-4D97-AF65-F5344CB8AC3E}">
        <p14:creationId xmlns:p14="http://schemas.microsoft.com/office/powerpoint/2010/main" val="36211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44D08F72-B5FC-49E6-AF46-5AE510BDBD0E}"/>
              </a:ext>
            </a:extLst>
          </p:cNvPr>
          <p:cNvPicPr>
            <a:picLocks noChangeAspect="1"/>
          </p:cNvPicPr>
          <p:nvPr/>
        </p:nvPicPr>
        <p:blipFill rotWithShape="1">
          <a:blip r:embed="rId2">
            <a:extLst>
              <a:ext uri="{28A0092B-C50C-407E-A947-70E740481C1C}">
                <a14:useLocalDpi xmlns:a14="http://schemas.microsoft.com/office/drawing/2010/main" val="0"/>
              </a:ext>
            </a:extLst>
          </a:blip>
          <a:srcRect l="16901" t="19155" r="5986" b="24558"/>
          <a:stretch/>
        </p:blipFill>
        <p:spPr>
          <a:xfrm>
            <a:off x="2037616" y="1004551"/>
            <a:ext cx="10154384" cy="4169260"/>
          </a:xfrm>
          <a:prstGeom prst="rect">
            <a:avLst/>
          </a:prstGeom>
        </p:spPr>
      </p:pic>
      <p:sp>
        <p:nvSpPr>
          <p:cNvPr id="3" name="مربع نص 2">
            <a:extLst>
              <a:ext uri="{FF2B5EF4-FFF2-40B4-BE49-F238E27FC236}">
                <a16:creationId xmlns:a16="http://schemas.microsoft.com/office/drawing/2014/main" id="{5A4C3FD2-4554-489B-BA0F-FDB4E7D148ED}"/>
              </a:ext>
            </a:extLst>
          </p:cNvPr>
          <p:cNvSpPr txBox="1"/>
          <p:nvPr/>
        </p:nvSpPr>
        <p:spPr>
          <a:xfrm>
            <a:off x="3" y="6304005"/>
            <a:ext cx="1175657" cy="554126"/>
          </a:xfrm>
          <a:prstGeom prst="rect">
            <a:avLst/>
          </a:prstGeom>
          <a:noFill/>
        </p:spPr>
        <p:txBody>
          <a:bodyPr wrap="square" rtlCol="1">
            <a:spAutoFit/>
          </a:bodyPr>
          <a:lstStyle/>
          <a:p>
            <a:pPr algn="ct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29</a:t>
            </a:r>
          </a:p>
        </p:txBody>
      </p:sp>
      <p:pic>
        <p:nvPicPr>
          <p:cNvPr id="12" name="صورة 11">
            <a:extLst>
              <a:ext uri="{FF2B5EF4-FFF2-40B4-BE49-F238E27FC236}">
                <a16:creationId xmlns:a16="http://schemas.microsoft.com/office/drawing/2014/main" id="{6053763A-B595-4E16-B3A2-006EB7F9C0DF}"/>
              </a:ext>
            </a:extLst>
          </p:cNvPr>
          <p:cNvPicPr>
            <a:picLocks noChangeAspect="1"/>
          </p:cNvPicPr>
          <p:nvPr/>
        </p:nvPicPr>
        <p:blipFill rotWithShape="1">
          <a:blip r:embed="rId3">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pic>
        <p:nvPicPr>
          <p:cNvPr id="7" name="صورة 6">
            <a:extLst>
              <a:ext uri="{FF2B5EF4-FFF2-40B4-BE49-F238E27FC236}">
                <a16:creationId xmlns:a16="http://schemas.microsoft.com/office/drawing/2014/main" id="{2F9AB90E-BD15-47CF-88AD-B217970B792A}"/>
              </a:ext>
            </a:extLst>
          </p:cNvPr>
          <p:cNvPicPr>
            <a:picLocks noChangeAspect="1"/>
          </p:cNvPicPr>
          <p:nvPr/>
        </p:nvPicPr>
        <p:blipFill rotWithShape="1">
          <a:blip r:embed="rId4">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sp>
        <p:nvSpPr>
          <p:cNvPr id="10" name="مربع نص 9">
            <a:extLst>
              <a:ext uri="{FF2B5EF4-FFF2-40B4-BE49-F238E27FC236}">
                <a16:creationId xmlns:a16="http://schemas.microsoft.com/office/drawing/2014/main" id="{267BBD16-C49B-442A-9070-575F848FC7A9}"/>
              </a:ext>
            </a:extLst>
          </p:cNvPr>
          <p:cNvSpPr txBox="1"/>
          <p:nvPr/>
        </p:nvSpPr>
        <p:spPr>
          <a:xfrm>
            <a:off x="9685604" y="1893755"/>
            <a:ext cx="2506396" cy="707886"/>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الوزارة</a:t>
            </a:r>
          </a:p>
        </p:txBody>
      </p:sp>
      <p:sp>
        <p:nvSpPr>
          <p:cNvPr id="16" name="مربع نص 15">
            <a:extLst>
              <a:ext uri="{FF2B5EF4-FFF2-40B4-BE49-F238E27FC236}">
                <a16:creationId xmlns:a16="http://schemas.microsoft.com/office/drawing/2014/main" id="{A62F0B74-0396-493D-AA26-D6D7A67F2826}"/>
              </a:ext>
            </a:extLst>
          </p:cNvPr>
          <p:cNvSpPr txBox="1"/>
          <p:nvPr/>
        </p:nvSpPr>
        <p:spPr>
          <a:xfrm>
            <a:off x="1911663" y="4327739"/>
            <a:ext cx="8029321" cy="707886"/>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مهمته نقل الرسائل بين الخليفة وولاة الأقاليم</a:t>
            </a:r>
          </a:p>
        </p:txBody>
      </p:sp>
      <p:sp>
        <p:nvSpPr>
          <p:cNvPr id="13" name="مربع نص 12">
            <a:extLst>
              <a:ext uri="{FF2B5EF4-FFF2-40B4-BE49-F238E27FC236}">
                <a16:creationId xmlns:a16="http://schemas.microsoft.com/office/drawing/2014/main" id="{752971D5-12AB-4199-A55E-2897F8F25989}"/>
              </a:ext>
            </a:extLst>
          </p:cNvPr>
          <p:cNvSpPr txBox="1"/>
          <p:nvPr/>
        </p:nvSpPr>
        <p:spPr>
          <a:xfrm>
            <a:off x="9118241" y="2730649"/>
            <a:ext cx="3199712" cy="707886"/>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العسس والشرطة</a:t>
            </a:r>
          </a:p>
        </p:txBody>
      </p:sp>
      <p:pic>
        <p:nvPicPr>
          <p:cNvPr id="15" name="صورة 14">
            <a:extLst>
              <a:ext uri="{FF2B5EF4-FFF2-40B4-BE49-F238E27FC236}">
                <a16:creationId xmlns:a16="http://schemas.microsoft.com/office/drawing/2014/main" id="{A8C8417E-717B-4599-B81D-34221BA10E5E}"/>
              </a:ext>
            </a:extLst>
          </p:cNvPr>
          <p:cNvPicPr>
            <a:picLocks noChangeAspect="1"/>
          </p:cNvPicPr>
          <p:nvPr/>
        </p:nvPicPr>
        <p:blipFill rotWithShape="1">
          <a:blip r:embed="rId5">
            <a:extLst>
              <a:ext uri="{28A0092B-C50C-407E-A947-70E740481C1C}">
                <a14:useLocalDpi xmlns:a14="http://schemas.microsoft.com/office/drawing/2010/main" val="0"/>
              </a:ext>
            </a:extLst>
          </a:blip>
          <a:srcRect l="35075" t="36275" b="38431"/>
          <a:stretch/>
        </p:blipFill>
        <p:spPr>
          <a:xfrm>
            <a:off x="-20538" y="296214"/>
            <a:ext cx="954742" cy="209226"/>
          </a:xfrm>
          <a:prstGeom prst="rect">
            <a:avLst/>
          </a:prstGeom>
        </p:spPr>
      </p:pic>
      <p:sp>
        <p:nvSpPr>
          <p:cNvPr id="21" name="مربع نص 20">
            <a:extLst>
              <a:ext uri="{FF2B5EF4-FFF2-40B4-BE49-F238E27FC236}">
                <a16:creationId xmlns:a16="http://schemas.microsoft.com/office/drawing/2014/main" id="{9744C2BE-66C5-49D1-8B6C-024452BF0375}"/>
              </a:ext>
            </a:extLst>
          </p:cNvPr>
          <p:cNvSpPr txBox="1"/>
          <p:nvPr/>
        </p:nvSpPr>
        <p:spPr>
          <a:xfrm>
            <a:off x="9813701" y="3526993"/>
            <a:ext cx="2378299" cy="707886"/>
          </a:xfrm>
          <a:prstGeom prst="rect">
            <a:avLst/>
          </a:prstGeom>
          <a:noFill/>
        </p:spPr>
        <p:txBody>
          <a:bodyPr wrap="square" rtlCol="1">
            <a:spAutoFit/>
          </a:bodyPr>
          <a:lstStyle/>
          <a:p>
            <a:pPr algn="ctr"/>
            <a:r>
              <a:rPr lang="ar-SA" sz="4000" b="1" dirty="0">
                <a:solidFill>
                  <a:srgbClr val="0033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الحضارة</a:t>
            </a:r>
          </a:p>
        </p:txBody>
      </p:sp>
    </p:spTree>
    <p:extLst>
      <p:ext uri="{BB962C8B-B14F-4D97-AF65-F5344CB8AC3E}">
        <p14:creationId xmlns:p14="http://schemas.microsoft.com/office/powerpoint/2010/main" val="58325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1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1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3"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27E4A7D2-69BB-4FAB-A3A0-C3DC7F3DCEBA}"/>
              </a:ext>
            </a:extLst>
          </p:cNvPr>
          <p:cNvPicPr>
            <a:picLocks noChangeAspect="1"/>
          </p:cNvPicPr>
          <p:nvPr/>
        </p:nvPicPr>
        <p:blipFill rotWithShape="1">
          <a:blip r:embed="rId2">
            <a:extLst>
              <a:ext uri="{28A0092B-C50C-407E-A947-70E740481C1C}">
                <a14:useLocalDpi xmlns:a14="http://schemas.microsoft.com/office/drawing/2010/main" val="0"/>
              </a:ext>
            </a:extLst>
          </a:blip>
          <a:srcRect l="56620" t="33427" r="15386" b="56549"/>
          <a:stretch/>
        </p:blipFill>
        <p:spPr>
          <a:xfrm>
            <a:off x="8367729" y="3"/>
            <a:ext cx="3412901" cy="687426"/>
          </a:xfrm>
          <a:prstGeom prst="rect">
            <a:avLst/>
          </a:prstGeom>
        </p:spPr>
      </p:pic>
      <p:sp>
        <p:nvSpPr>
          <p:cNvPr id="5" name="مربع نص 4">
            <a:extLst>
              <a:ext uri="{FF2B5EF4-FFF2-40B4-BE49-F238E27FC236}">
                <a16:creationId xmlns:a16="http://schemas.microsoft.com/office/drawing/2014/main" id="{3903F58E-5C85-42A6-997F-B29ACF5647FF}"/>
              </a:ext>
            </a:extLst>
          </p:cNvPr>
          <p:cNvSpPr txBox="1"/>
          <p:nvPr/>
        </p:nvSpPr>
        <p:spPr>
          <a:xfrm>
            <a:off x="1565445" y="584394"/>
            <a:ext cx="10626558" cy="1939505"/>
          </a:xfrm>
          <a:prstGeom prst="rect">
            <a:avLst/>
          </a:prstGeom>
          <a:noFill/>
        </p:spPr>
        <p:txBody>
          <a:bodyPr wrap="square" rtlCol="1">
            <a:spAutoFit/>
          </a:bodyPr>
          <a:lstStyle/>
          <a:p>
            <a:pPr algn="r" rtl="1"/>
            <a:r>
              <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الأساس الديني.</a:t>
            </a:r>
          </a:p>
          <a:p>
            <a:pPr algn="r" rtl="1"/>
            <a:r>
              <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الأساس اللغوي.</a:t>
            </a:r>
            <a:endParaRPr lang="ar-SA" sz="2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algn="r" rtl="1"/>
            <a:r>
              <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الأساس العلمي.</a:t>
            </a:r>
          </a:p>
          <a:p>
            <a:pPr algn="r" rtl="1"/>
            <a:r>
              <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الأساس الأخلاقي.</a:t>
            </a:r>
          </a:p>
        </p:txBody>
      </p:sp>
      <p:pic>
        <p:nvPicPr>
          <p:cNvPr id="6" name="صورة 5">
            <a:extLst>
              <a:ext uri="{FF2B5EF4-FFF2-40B4-BE49-F238E27FC236}">
                <a16:creationId xmlns:a16="http://schemas.microsoft.com/office/drawing/2014/main" id="{C7231477-6935-44C1-912A-5A0F2272ADED}"/>
              </a:ext>
            </a:extLst>
          </p:cNvPr>
          <p:cNvPicPr>
            <a:picLocks noChangeAspect="1"/>
          </p:cNvPicPr>
          <p:nvPr/>
        </p:nvPicPr>
        <p:blipFill rotWithShape="1">
          <a:blip r:embed="rId3">
            <a:extLst>
              <a:ext uri="{28A0092B-C50C-407E-A947-70E740481C1C}">
                <a14:useLocalDpi xmlns:a14="http://schemas.microsoft.com/office/drawing/2010/main" val="0"/>
              </a:ext>
            </a:extLst>
          </a:blip>
          <a:srcRect l="53812" t="14666" r="11125" b="74667"/>
          <a:stretch/>
        </p:blipFill>
        <p:spPr>
          <a:xfrm>
            <a:off x="7505808" y="2448093"/>
            <a:ext cx="4274820" cy="731520"/>
          </a:xfrm>
          <a:prstGeom prst="rect">
            <a:avLst/>
          </a:prstGeom>
        </p:spPr>
      </p:pic>
      <p:sp>
        <p:nvSpPr>
          <p:cNvPr id="7" name="مربع نص 6">
            <a:extLst>
              <a:ext uri="{FF2B5EF4-FFF2-40B4-BE49-F238E27FC236}">
                <a16:creationId xmlns:a16="http://schemas.microsoft.com/office/drawing/2014/main" id="{FAA13661-1877-4E32-B231-FE0A26664D55}"/>
              </a:ext>
            </a:extLst>
          </p:cNvPr>
          <p:cNvSpPr txBox="1"/>
          <p:nvPr/>
        </p:nvSpPr>
        <p:spPr>
          <a:xfrm>
            <a:off x="1565445" y="3179616"/>
            <a:ext cx="10626558" cy="3478645"/>
          </a:xfrm>
          <a:prstGeom prst="rect">
            <a:avLst/>
          </a:prstGeom>
          <a:noFill/>
        </p:spPr>
        <p:txBody>
          <a:bodyPr wrap="square" rtlCol="1">
            <a:spAutoFit/>
          </a:bodyPr>
          <a:lstStyle/>
          <a:p>
            <a:pPr marL="514364" indent="-514364" algn="r" rtl="1">
              <a:buAutoNum type="arabic1Minus"/>
            </a:pPr>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الخلافة.</a:t>
            </a: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ب- البيعة والشورى.</a:t>
            </a: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ج- الوزارة.</a:t>
            </a:r>
            <a:endPar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endPar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endPar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endParaRPr lang="ar-SA" sz="4000"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النظام الإداري</a:t>
            </a:r>
          </a:p>
        </p:txBody>
      </p:sp>
      <p:pic>
        <p:nvPicPr>
          <p:cNvPr id="8" name="صورة 7">
            <a:extLst>
              <a:ext uri="{FF2B5EF4-FFF2-40B4-BE49-F238E27FC236}">
                <a16:creationId xmlns:a16="http://schemas.microsoft.com/office/drawing/2014/main" id="{93E28FAB-FE3A-4305-8C96-F3F665526350}"/>
              </a:ext>
            </a:extLst>
          </p:cNvPr>
          <p:cNvPicPr>
            <a:picLocks noChangeAspect="1"/>
          </p:cNvPicPr>
          <p:nvPr/>
        </p:nvPicPr>
        <p:blipFill rotWithShape="1">
          <a:blip r:embed="rId4">
            <a:extLst>
              <a:ext uri="{28A0092B-C50C-407E-A947-70E740481C1C}">
                <a14:useLocalDpi xmlns:a14="http://schemas.microsoft.com/office/drawing/2010/main" val="0"/>
              </a:ext>
            </a:extLst>
          </a:blip>
          <a:srcRect l="16097" t="78126" r="74260" b="8079"/>
          <a:stretch/>
        </p:blipFill>
        <p:spPr>
          <a:xfrm>
            <a:off x="3093830" y="4987432"/>
            <a:ext cx="1175657" cy="946101"/>
          </a:xfrm>
          <a:prstGeom prst="rect">
            <a:avLst/>
          </a:prstGeom>
        </p:spPr>
      </p:pic>
      <p:pic>
        <p:nvPicPr>
          <p:cNvPr id="9" name="صورة 8">
            <a:extLst>
              <a:ext uri="{FF2B5EF4-FFF2-40B4-BE49-F238E27FC236}">
                <a16:creationId xmlns:a16="http://schemas.microsoft.com/office/drawing/2014/main" id="{87D5B120-71F0-4F2D-A22C-D5D89F0635BD}"/>
              </a:ext>
            </a:extLst>
          </p:cNvPr>
          <p:cNvPicPr>
            <a:picLocks noChangeAspect="1"/>
          </p:cNvPicPr>
          <p:nvPr/>
        </p:nvPicPr>
        <p:blipFill rotWithShape="1">
          <a:blip r:embed="rId4">
            <a:extLst>
              <a:ext uri="{28A0092B-C50C-407E-A947-70E740481C1C}">
                <a14:useLocalDpi xmlns:a14="http://schemas.microsoft.com/office/drawing/2010/main" val="0"/>
              </a:ext>
            </a:extLst>
          </a:blip>
          <a:srcRect l="35614" t="78126" r="54814" b="8079"/>
          <a:stretch/>
        </p:blipFill>
        <p:spPr>
          <a:xfrm>
            <a:off x="5473349" y="4987432"/>
            <a:ext cx="1167072" cy="946101"/>
          </a:xfrm>
          <a:prstGeom prst="rect">
            <a:avLst/>
          </a:prstGeom>
        </p:spPr>
      </p:pic>
      <p:pic>
        <p:nvPicPr>
          <p:cNvPr id="10" name="صورة 9">
            <a:extLst>
              <a:ext uri="{FF2B5EF4-FFF2-40B4-BE49-F238E27FC236}">
                <a16:creationId xmlns:a16="http://schemas.microsoft.com/office/drawing/2014/main" id="{0AF75AE1-7B27-481F-921A-142BC1E5ADA2}"/>
              </a:ext>
            </a:extLst>
          </p:cNvPr>
          <p:cNvPicPr>
            <a:picLocks noChangeAspect="1"/>
          </p:cNvPicPr>
          <p:nvPr/>
        </p:nvPicPr>
        <p:blipFill rotWithShape="1">
          <a:blip r:embed="rId4">
            <a:extLst>
              <a:ext uri="{28A0092B-C50C-407E-A947-70E740481C1C}">
                <a14:useLocalDpi xmlns:a14="http://schemas.microsoft.com/office/drawing/2010/main" val="0"/>
              </a:ext>
            </a:extLst>
          </a:blip>
          <a:srcRect l="45187" t="78126" r="45241" b="8079"/>
          <a:stretch/>
        </p:blipFill>
        <p:spPr>
          <a:xfrm>
            <a:off x="6640423" y="4987432"/>
            <a:ext cx="1167072" cy="946101"/>
          </a:xfrm>
          <a:prstGeom prst="rect">
            <a:avLst/>
          </a:prstGeom>
        </p:spPr>
      </p:pic>
      <p:pic>
        <p:nvPicPr>
          <p:cNvPr id="11" name="صورة 10">
            <a:extLst>
              <a:ext uri="{FF2B5EF4-FFF2-40B4-BE49-F238E27FC236}">
                <a16:creationId xmlns:a16="http://schemas.microsoft.com/office/drawing/2014/main" id="{D49957E8-F14F-4292-9FA4-6411E41A8814}"/>
              </a:ext>
            </a:extLst>
          </p:cNvPr>
          <p:cNvPicPr>
            <a:picLocks noChangeAspect="1"/>
          </p:cNvPicPr>
          <p:nvPr/>
        </p:nvPicPr>
        <p:blipFill rotWithShape="1">
          <a:blip r:embed="rId4">
            <a:extLst>
              <a:ext uri="{28A0092B-C50C-407E-A947-70E740481C1C}">
                <a14:useLocalDpi xmlns:a14="http://schemas.microsoft.com/office/drawing/2010/main" val="0"/>
              </a:ext>
            </a:extLst>
          </a:blip>
          <a:srcRect l="55579" t="78126" r="34849" b="8079"/>
          <a:stretch/>
        </p:blipFill>
        <p:spPr>
          <a:xfrm>
            <a:off x="7907461" y="4987432"/>
            <a:ext cx="1167070" cy="946101"/>
          </a:xfrm>
          <a:prstGeom prst="rect">
            <a:avLst/>
          </a:prstGeom>
        </p:spPr>
      </p:pic>
      <p:pic>
        <p:nvPicPr>
          <p:cNvPr id="12" name="صورة 11">
            <a:extLst>
              <a:ext uri="{FF2B5EF4-FFF2-40B4-BE49-F238E27FC236}">
                <a16:creationId xmlns:a16="http://schemas.microsoft.com/office/drawing/2014/main" id="{68FB34B6-4568-4F56-97D3-64704D233272}"/>
              </a:ext>
            </a:extLst>
          </p:cNvPr>
          <p:cNvPicPr>
            <a:picLocks noChangeAspect="1"/>
          </p:cNvPicPr>
          <p:nvPr/>
        </p:nvPicPr>
        <p:blipFill rotWithShape="1">
          <a:blip r:embed="rId4">
            <a:extLst>
              <a:ext uri="{28A0092B-C50C-407E-A947-70E740481C1C}">
                <a14:useLocalDpi xmlns:a14="http://schemas.microsoft.com/office/drawing/2010/main" val="0"/>
              </a:ext>
            </a:extLst>
          </a:blip>
          <a:srcRect l="65151" t="78126" r="25276" b="8079"/>
          <a:stretch/>
        </p:blipFill>
        <p:spPr>
          <a:xfrm>
            <a:off x="9074533" y="4987432"/>
            <a:ext cx="1167070" cy="946101"/>
          </a:xfrm>
          <a:prstGeom prst="rect">
            <a:avLst/>
          </a:prstGeom>
        </p:spPr>
      </p:pic>
      <p:pic>
        <p:nvPicPr>
          <p:cNvPr id="13" name="صورة 12">
            <a:extLst>
              <a:ext uri="{FF2B5EF4-FFF2-40B4-BE49-F238E27FC236}">
                <a16:creationId xmlns:a16="http://schemas.microsoft.com/office/drawing/2014/main" id="{AE1BE6BF-1FD7-45E3-96EA-7993960667CC}"/>
              </a:ext>
            </a:extLst>
          </p:cNvPr>
          <p:cNvPicPr>
            <a:picLocks noChangeAspect="1"/>
          </p:cNvPicPr>
          <p:nvPr/>
        </p:nvPicPr>
        <p:blipFill rotWithShape="1">
          <a:blip r:embed="rId4">
            <a:extLst>
              <a:ext uri="{28A0092B-C50C-407E-A947-70E740481C1C}">
                <a14:useLocalDpi xmlns:a14="http://schemas.microsoft.com/office/drawing/2010/main" val="0"/>
              </a:ext>
            </a:extLst>
          </a:blip>
          <a:srcRect l="74723" t="78126" r="15704" b="8079"/>
          <a:stretch/>
        </p:blipFill>
        <p:spPr>
          <a:xfrm>
            <a:off x="10241605" y="4987432"/>
            <a:ext cx="1167070" cy="946101"/>
          </a:xfrm>
          <a:prstGeom prst="rect">
            <a:avLst/>
          </a:prstGeom>
        </p:spPr>
      </p:pic>
      <p:pic>
        <p:nvPicPr>
          <p:cNvPr id="14" name="صورة 13">
            <a:extLst>
              <a:ext uri="{FF2B5EF4-FFF2-40B4-BE49-F238E27FC236}">
                <a16:creationId xmlns:a16="http://schemas.microsoft.com/office/drawing/2014/main" id="{886CC6D2-902F-4972-9C7D-4D1454CB0FB8}"/>
              </a:ext>
            </a:extLst>
          </p:cNvPr>
          <p:cNvPicPr>
            <a:picLocks noChangeAspect="1"/>
          </p:cNvPicPr>
          <p:nvPr/>
        </p:nvPicPr>
        <p:blipFill rotWithShape="1">
          <a:blip r:embed="rId4">
            <a:extLst>
              <a:ext uri="{28A0092B-C50C-407E-A947-70E740481C1C}">
                <a14:useLocalDpi xmlns:a14="http://schemas.microsoft.com/office/drawing/2010/main" val="0"/>
              </a:ext>
            </a:extLst>
          </a:blip>
          <a:srcRect l="25591" t="78126" r="64386" b="8079"/>
          <a:stretch/>
        </p:blipFill>
        <p:spPr>
          <a:xfrm>
            <a:off x="4251347" y="4987432"/>
            <a:ext cx="1222002" cy="946101"/>
          </a:xfrm>
          <a:prstGeom prst="rect">
            <a:avLst/>
          </a:prstGeom>
        </p:spPr>
      </p:pic>
      <p:sp>
        <p:nvSpPr>
          <p:cNvPr id="16" name="مربع نص 15">
            <a:extLst>
              <a:ext uri="{FF2B5EF4-FFF2-40B4-BE49-F238E27FC236}">
                <a16:creationId xmlns:a16="http://schemas.microsoft.com/office/drawing/2014/main" id="{5355C0E9-CFAB-47A8-BC1D-88B600363F8A}"/>
              </a:ext>
            </a:extLst>
          </p:cNvPr>
          <p:cNvSpPr txBox="1"/>
          <p:nvPr/>
        </p:nvSpPr>
        <p:spPr>
          <a:xfrm>
            <a:off x="5537377" y="3630005"/>
            <a:ext cx="2243017" cy="554126"/>
          </a:xfrm>
          <a:prstGeom prst="rect">
            <a:avLst/>
          </a:prstGeom>
          <a:noFill/>
        </p:spPr>
        <p:txBody>
          <a:bodyPr wrap="square" rtlCol="1">
            <a:spAutoFit/>
          </a:bodyPr>
          <a:lstStyle/>
          <a:p>
            <a:pPr algn="r" rtl="1"/>
            <a:r>
              <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النظام السياسي</a:t>
            </a:r>
          </a:p>
        </p:txBody>
      </p:sp>
      <p:sp>
        <p:nvSpPr>
          <p:cNvPr id="17" name="مربع نص 16">
            <a:extLst>
              <a:ext uri="{FF2B5EF4-FFF2-40B4-BE49-F238E27FC236}">
                <a16:creationId xmlns:a16="http://schemas.microsoft.com/office/drawing/2014/main" id="{9725BF19-CAD8-496C-833F-81ADE79734A6}"/>
              </a:ext>
            </a:extLst>
          </p:cNvPr>
          <p:cNvSpPr txBox="1"/>
          <p:nvPr/>
        </p:nvSpPr>
        <p:spPr>
          <a:xfrm>
            <a:off x="9074528" y="2614714"/>
            <a:ext cx="666969" cy="2246769"/>
          </a:xfrm>
          <a:prstGeom prst="rect">
            <a:avLst/>
          </a:prstGeom>
          <a:noFill/>
        </p:spPr>
        <p:txBody>
          <a:bodyPr wrap="square" rtlCol="1">
            <a:spAutoFit/>
          </a:bodyPr>
          <a:lstStyle/>
          <a:p>
            <a:pPr algn="r" rtl="1"/>
            <a:r>
              <a:rPr lang="en-US" sz="140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ar-SA" sz="140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8" name="صورة 17">
            <a:extLst>
              <a:ext uri="{FF2B5EF4-FFF2-40B4-BE49-F238E27FC236}">
                <a16:creationId xmlns:a16="http://schemas.microsoft.com/office/drawing/2014/main" id="{B00225AB-F206-444E-9EBA-D8D3EADB51A2}"/>
              </a:ext>
            </a:extLst>
          </p:cNvPr>
          <p:cNvPicPr>
            <a:picLocks noChangeAspect="1"/>
          </p:cNvPicPr>
          <p:nvPr/>
        </p:nvPicPr>
        <p:blipFill rotWithShape="1">
          <a:blip r:embed="rId5">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pic>
        <p:nvPicPr>
          <p:cNvPr id="19" name="صورة 18">
            <a:extLst>
              <a:ext uri="{FF2B5EF4-FFF2-40B4-BE49-F238E27FC236}">
                <a16:creationId xmlns:a16="http://schemas.microsoft.com/office/drawing/2014/main" id="{B73EB813-5E9A-4307-A692-50AA07268E12}"/>
              </a:ext>
            </a:extLst>
          </p:cNvPr>
          <p:cNvPicPr>
            <a:picLocks noChangeAspect="1"/>
          </p:cNvPicPr>
          <p:nvPr/>
        </p:nvPicPr>
        <p:blipFill rotWithShape="1">
          <a:blip r:embed="rId6">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pic>
        <p:nvPicPr>
          <p:cNvPr id="20" name="صورة 19">
            <a:extLst>
              <a:ext uri="{FF2B5EF4-FFF2-40B4-BE49-F238E27FC236}">
                <a16:creationId xmlns:a16="http://schemas.microsoft.com/office/drawing/2014/main" id="{4648AC5E-5F62-4562-851B-6E0AABA1954B}"/>
              </a:ext>
            </a:extLst>
          </p:cNvPr>
          <p:cNvPicPr>
            <a:picLocks noChangeAspect="1"/>
          </p:cNvPicPr>
          <p:nvPr/>
        </p:nvPicPr>
        <p:blipFill rotWithShape="1">
          <a:blip r:embed="rId7">
            <a:extLst>
              <a:ext uri="{28A0092B-C50C-407E-A947-70E740481C1C}">
                <a14:useLocalDpi xmlns:a14="http://schemas.microsoft.com/office/drawing/2010/main" val="0"/>
              </a:ext>
            </a:extLst>
          </a:blip>
          <a:srcRect l="3803" t="63662" r="52042" b="15681"/>
          <a:stretch/>
        </p:blipFill>
        <p:spPr>
          <a:xfrm>
            <a:off x="71286" y="312933"/>
            <a:ext cx="817388" cy="215102"/>
          </a:xfrm>
          <a:prstGeom prst="rect">
            <a:avLst/>
          </a:prstGeom>
        </p:spPr>
      </p:pic>
      <p:sp>
        <p:nvSpPr>
          <p:cNvPr id="21" name="مربع نص 20">
            <a:extLst>
              <a:ext uri="{FF2B5EF4-FFF2-40B4-BE49-F238E27FC236}">
                <a16:creationId xmlns:a16="http://schemas.microsoft.com/office/drawing/2014/main" id="{252F4151-9ADE-4844-A66C-930D3BBBCD27}"/>
              </a:ext>
            </a:extLst>
          </p:cNvPr>
          <p:cNvSpPr txBox="1"/>
          <p:nvPr/>
        </p:nvSpPr>
        <p:spPr>
          <a:xfrm>
            <a:off x="1010420" y="158693"/>
            <a:ext cx="4789689" cy="4709238"/>
          </a:xfrm>
          <a:prstGeom prst="rect">
            <a:avLst/>
          </a:prstGeom>
          <a:noFill/>
        </p:spPr>
        <p:txBody>
          <a:bodyPr wrap="square" rtlCol="1">
            <a:spAutoFit/>
          </a:bodyPr>
          <a:lstStyle/>
          <a:p>
            <a:pPr algn="ctr" rtl="1"/>
            <a:r>
              <a:rPr lang="ar-SA" sz="15001" b="1" dirty="0">
                <a:solidFill>
                  <a:srgbClr val="C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تعلمنا</a:t>
            </a:r>
          </a:p>
          <a:p>
            <a:pPr algn="ctr" rtl="1"/>
            <a:r>
              <a:rPr lang="ar-SA" sz="15001" b="1" dirty="0">
                <a:solidFill>
                  <a:srgbClr val="C00000"/>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 اليوم</a:t>
            </a:r>
            <a:endParaRPr lang="ar-SA" sz="15001"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96354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2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wipe(right)">
                                      <p:cBhvr>
                                        <p:cTn id="30" dur="1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right)">
                                      <p:cBhvr>
                                        <p:cTn id="35" dur="1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wipe(right)">
                                      <p:cBhvr>
                                        <p:cTn id="40" dur="1500"/>
                                        <p:tgtEl>
                                          <p:spTgt spid="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wipe(right)">
                                      <p:cBhvr>
                                        <p:cTn id="45" dur="1500"/>
                                        <p:tgtEl>
                                          <p:spTgt spid="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80">
                                          <p:stCondLst>
                                            <p:cond delay="0"/>
                                          </p:stCondLst>
                                        </p:cTn>
                                        <p:tgtEl>
                                          <p:spTgt spid="6"/>
                                        </p:tgtEl>
                                      </p:cBhvr>
                                    </p:animEffect>
                                    <p:anim calcmode="lin" valueType="num">
                                      <p:cBhvr>
                                        <p:cTn id="5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6" dur="26">
                                          <p:stCondLst>
                                            <p:cond delay="650"/>
                                          </p:stCondLst>
                                        </p:cTn>
                                        <p:tgtEl>
                                          <p:spTgt spid="6"/>
                                        </p:tgtEl>
                                      </p:cBhvr>
                                      <p:to x="100000" y="60000"/>
                                    </p:animScale>
                                    <p:animScale>
                                      <p:cBhvr>
                                        <p:cTn id="57" dur="166" decel="50000">
                                          <p:stCondLst>
                                            <p:cond delay="676"/>
                                          </p:stCondLst>
                                        </p:cTn>
                                        <p:tgtEl>
                                          <p:spTgt spid="6"/>
                                        </p:tgtEl>
                                      </p:cBhvr>
                                      <p:to x="100000" y="100000"/>
                                    </p:animScale>
                                    <p:animScale>
                                      <p:cBhvr>
                                        <p:cTn id="58" dur="26">
                                          <p:stCondLst>
                                            <p:cond delay="1312"/>
                                          </p:stCondLst>
                                        </p:cTn>
                                        <p:tgtEl>
                                          <p:spTgt spid="6"/>
                                        </p:tgtEl>
                                      </p:cBhvr>
                                      <p:to x="100000" y="80000"/>
                                    </p:animScale>
                                    <p:animScale>
                                      <p:cBhvr>
                                        <p:cTn id="59" dur="166" decel="50000">
                                          <p:stCondLst>
                                            <p:cond delay="1338"/>
                                          </p:stCondLst>
                                        </p:cTn>
                                        <p:tgtEl>
                                          <p:spTgt spid="6"/>
                                        </p:tgtEl>
                                      </p:cBhvr>
                                      <p:to x="100000" y="100000"/>
                                    </p:animScale>
                                    <p:animScale>
                                      <p:cBhvr>
                                        <p:cTn id="60" dur="26">
                                          <p:stCondLst>
                                            <p:cond delay="1642"/>
                                          </p:stCondLst>
                                        </p:cTn>
                                        <p:tgtEl>
                                          <p:spTgt spid="6"/>
                                        </p:tgtEl>
                                      </p:cBhvr>
                                      <p:to x="100000" y="90000"/>
                                    </p:animScale>
                                    <p:animScale>
                                      <p:cBhvr>
                                        <p:cTn id="61" dur="166" decel="50000">
                                          <p:stCondLst>
                                            <p:cond delay="1668"/>
                                          </p:stCondLst>
                                        </p:cTn>
                                        <p:tgtEl>
                                          <p:spTgt spid="6"/>
                                        </p:tgtEl>
                                      </p:cBhvr>
                                      <p:to x="100000" y="100000"/>
                                    </p:animScale>
                                    <p:animScale>
                                      <p:cBhvr>
                                        <p:cTn id="62" dur="26">
                                          <p:stCondLst>
                                            <p:cond delay="1808"/>
                                          </p:stCondLst>
                                        </p:cTn>
                                        <p:tgtEl>
                                          <p:spTgt spid="6"/>
                                        </p:tgtEl>
                                      </p:cBhvr>
                                      <p:to x="100000" y="95000"/>
                                    </p:animScale>
                                    <p:animScale>
                                      <p:cBhvr>
                                        <p:cTn id="63" dur="166" decel="50000">
                                          <p:stCondLst>
                                            <p:cond delay="1834"/>
                                          </p:stCondLst>
                                        </p:cTn>
                                        <p:tgtEl>
                                          <p:spTgt spid="6"/>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7">
                                            <p:txEl>
                                              <p:pRg st="0" end="0"/>
                                            </p:txEl>
                                          </p:spTgt>
                                        </p:tgtEl>
                                        <p:attrNameLst>
                                          <p:attrName>style.visibility</p:attrName>
                                        </p:attrNameLst>
                                      </p:cBhvr>
                                      <p:to>
                                        <p:strVal val="visible"/>
                                      </p:to>
                                    </p:set>
                                    <p:animEffect transition="in" filter="wipe(right)">
                                      <p:cBhvr>
                                        <p:cTn id="68" dur="1500"/>
                                        <p:tgtEl>
                                          <p:spTgt spid="7">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nodeType="clickEffect">
                                  <p:stCondLst>
                                    <p:cond delay="0"/>
                                  </p:stCondLst>
                                  <p:childTnLst>
                                    <p:set>
                                      <p:cBhvr>
                                        <p:cTn id="72" dur="1" fill="hold">
                                          <p:stCondLst>
                                            <p:cond delay="0"/>
                                          </p:stCondLst>
                                        </p:cTn>
                                        <p:tgtEl>
                                          <p:spTgt spid="7">
                                            <p:txEl>
                                              <p:pRg st="1" end="1"/>
                                            </p:txEl>
                                          </p:spTgt>
                                        </p:tgtEl>
                                        <p:attrNameLst>
                                          <p:attrName>style.visibility</p:attrName>
                                        </p:attrNameLst>
                                      </p:cBhvr>
                                      <p:to>
                                        <p:strVal val="visible"/>
                                      </p:to>
                                    </p:set>
                                    <p:animEffect transition="in" filter="wipe(right)">
                                      <p:cBhvr>
                                        <p:cTn id="73" dur="1500"/>
                                        <p:tgtEl>
                                          <p:spTgt spid="7">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nodeType="clickEffect">
                                  <p:stCondLst>
                                    <p:cond delay="0"/>
                                  </p:stCondLst>
                                  <p:childTnLst>
                                    <p:set>
                                      <p:cBhvr>
                                        <p:cTn id="77" dur="1" fill="hold">
                                          <p:stCondLst>
                                            <p:cond delay="0"/>
                                          </p:stCondLst>
                                        </p:cTn>
                                        <p:tgtEl>
                                          <p:spTgt spid="7">
                                            <p:txEl>
                                              <p:pRg st="2" end="2"/>
                                            </p:txEl>
                                          </p:spTgt>
                                        </p:tgtEl>
                                        <p:attrNameLst>
                                          <p:attrName>style.visibility</p:attrName>
                                        </p:attrNameLst>
                                      </p:cBhvr>
                                      <p:to>
                                        <p:strVal val="visible"/>
                                      </p:to>
                                    </p:set>
                                    <p:animEffect transition="in" filter="wipe(right)">
                                      <p:cBhvr>
                                        <p:cTn id="78" dur="1500"/>
                                        <p:tgtEl>
                                          <p:spTgt spid="7">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down)">
                                      <p:cBhvr>
                                        <p:cTn id="83" dur="580">
                                          <p:stCondLst>
                                            <p:cond delay="0"/>
                                          </p:stCondLst>
                                        </p:cTn>
                                        <p:tgtEl>
                                          <p:spTgt spid="13"/>
                                        </p:tgtEl>
                                      </p:cBhvr>
                                    </p:animEffect>
                                    <p:anim calcmode="lin" valueType="num">
                                      <p:cBhvr>
                                        <p:cTn id="8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9" dur="26">
                                          <p:stCondLst>
                                            <p:cond delay="650"/>
                                          </p:stCondLst>
                                        </p:cTn>
                                        <p:tgtEl>
                                          <p:spTgt spid="13"/>
                                        </p:tgtEl>
                                      </p:cBhvr>
                                      <p:to x="100000" y="60000"/>
                                    </p:animScale>
                                    <p:animScale>
                                      <p:cBhvr>
                                        <p:cTn id="90" dur="166" decel="50000">
                                          <p:stCondLst>
                                            <p:cond delay="676"/>
                                          </p:stCondLst>
                                        </p:cTn>
                                        <p:tgtEl>
                                          <p:spTgt spid="13"/>
                                        </p:tgtEl>
                                      </p:cBhvr>
                                      <p:to x="100000" y="100000"/>
                                    </p:animScale>
                                    <p:animScale>
                                      <p:cBhvr>
                                        <p:cTn id="91" dur="26">
                                          <p:stCondLst>
                                            <p:cond delay="1312"/>
                                          </p:stCondLst>
                                        </p:cTn>
                                        <p:tgtEl>
                                          <p:spTgt spid="13"/>
                                        </p:tgtEl>
                                      </p:cBhvr>
                                      <p:to x="100000" y="80000"/>
                                    </p:animScale>
                                    <p:animScale>
                                      <p:cBhvr>
                                        <p:cTn id="92" dur="166" decel="50000">
                                          <p:stCondLst>
                                            <p:cond delay="1338"/>
                                          </p:stCondLst>
                                        </p:cTn>
                                        <p:tgtEl>
                                          <p:spTgt spid="13"/>
                                        </p:tgtEl>
                                      </p:cBhvr>
                                      <p:to x="100000" y="100000"/>
                                    </p:animScale>
                                    <p:animScale>
                                      <p:cBhvr>
                                        <p:cTn id="93" dur="26">
                                          <p:stCondLst>
                                            <p:cond delay="1642"/>
                                          </p:stCondLst>
                                        </p:cTn>
                                        <p:tgtEl>
                                          <p:spTgt spid="13"/>
                                        </p:tgtEl>
                                      </p:cBhvr>
                                      <p:to x="100000" y="90000"/>
                                    </p:animScale>
                                    <p:animScale>
                                      <p:cBhvr>
                                        <p:cTn id="94" dur="166" decel="50000">
                                          <p:stCondLst>
                                            <p:cond delay="1668"/>
                                          </p:stCondLst>
                                        </p:cTn>
                                        <p:tgtEl>
                                          <p:spTgt spid="13"/>
                                        </p:tgtEl>
                                      </p:cBhvr>
                                      <p:to x="100000" y="100000"/>
                                    </p:animScale>
                                    <p:animScale>
                                      <p:cBhvr>
                                        <p:cTn id="95" dur="26">
                                          <p:stCondLst>
                                            <p:cond delay="1808"/>
                                          </p:stCondLst>
                                        </p:cTn>
                                        <p:tgtEl>
                                          <p:spTgt spid="13"/>
                                        </p:tgtEl>
                                      </p:cBhvr>
                                      <p:to x="100000" y="95000"/>
                                    </p:animScale>
                                    <p:animScale>
                                      <p:cBhvr>
                                        <p:cTn id="96" dur="166" decel="50000">
                                          <p:stCondLst>
                                            <p:cond delay="1834"/>
                                          </p:stCondLst>
                                        </p:cTn>
                                        <p:tgtEl>
                                          <p:spTgt spid="13"/>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nodeType="click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down)">
                                      <p:cBhvr>
                                        <p:cTn id="101" dur="580">
                                          <p:stCondLst>
                                            <p:cond delay="0"/>
                                          </p:stCondLst>
                                        </p:cTn>
                                        <p:tgtEl>
                                          <p:spTgt spid="12"/>
                                        </p:tgtEl>
                                      </p:cBhvr>
                                    </p:animEffect>
                                    <p:anim calcmode="lin" valueType="num">
                                      <p:cBhvr>
                                        <p:cTn id="10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7" dur="26">
                                          <p:stCondLst>
                                            <p:cond delay="650"/>
                                          </p:stCondLst>
                                        </p:cTn>
                                        <p:tgtEl>
                                          <p:spTgt spid="12"/>
                                        </p:tgtEl>
                                      </p:cBhvr>
                                      <p:to x="100000" y="60000"/>
                                    </p:animScale>
                                    <p:animScale>
                                      <p:cBhvr>
                                        <p:cTn id="108" dur="166" decel="50000">
                                          <p:stCondLst>
                                            <p:cond delay="676"/>
                                          </p:stCondLst>
                                        </p:cTn>
                                        <p:tgtEl>
                                          <p:spTgt spid="12"/>
                                        </p:tgtEl>
                                      </p:cBhvr>
                                      <p:to x="100000" y="100000"/>
                                    </p:animScale>
                                    <p:animScale>
                                      <p:cBhvr>
                                        <p:cTn id="109" dur="26">
                                          <p:stCondLst>
                                            <p:cond delay="1312"/>
                                          </p:stCondLst>
                                        </p:cTn>
                                        <p:tgtEl>
                                          <p:spTgt spid="12"/>
                                        </p:tgtEl>
                                      </p:cBhvr>
                                      <p:to x="100000" y="80000"/>
                                    </p:animScale>
                                    <p:animScale>
                                      <p:cBhvr>
                                        <p:cTn id="110" dur="166" decel="50000">
                                          <p:stCondLst>
                                            <p:cond delay="1338"/>
                                          </p:stCondLst>
                                        </p:cTn>
                                        <p:tgtEl>
                                          <p:spTgt spid="12"/>
                                        </p:tgtEl>
                                      </p:cBhvr>
                                      <p:to x="100000" y="100000"/>
                                    </p:animScale>
                                    <p:animScale>
                                      <p:cBhvr>
                                        <p:cTn id="111" dur="26">
                                          <p:stCondLst>
                                            <p:cond delay="1642"/>
                                          </p:stCondLst>
                                        </p:cTn>
                                        <p:tgtEl>
                                          <p:spTgt spid="12"/>
                                        </p:tgtEl>
                                      </p:cBhvr>
                                      <p:to x="100000" y="90000"/>
                                    </p:animScale>
                                    <p:animScale>
                                      <p:cBhvr>
                                        <p:cTn id="112" dur="166" decel="50000">
                                          <p:stCondLst>
                                            <p:cond delay="1668"/>
                                          </p:stCondLst>
                                        </p:cTn>
                                        <p:tgtEl>
                                          <p:spTgt spid="12"/>
                                        </p:tgtEl>
                                      </p:cBhvr>
                                      <p:to x="100000" y="100000"/>
                                    </p:animScale>
                                    <p:animScale>
                                      <p:cBhvr>
                                        <p:cTn id="113" dur="26">
                                          <p:stCondLst>
                                            <p:cond delay="1808"/>
                                          </p:stCondLst>
                                        </p:cTn>
                                        <p:tgtEl>
                                          <p:spTgt spid="12"/>
                                        </p:tgtEl>
                                      </p:cBhvr>
                                      <p:to x="100000" y="95000"/>
                                    </p:animScale>
                                    <p:animScale>
                                      <p:cBhvr>
                                        <p:cTn id="114" dur="166" decel="50000">
                                          <p:stCondLst>
                                            <p:cond delay="1834"/>
                                          </p:stCondLst>
                                        </p:cTn>
                                        <p:tgtEl>
                                          <p:spTgt spid="12"/>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26" presetClass="entr" presetSubtype="0" fill="hold" nodeType="clickEffect">
                                  <p:stCondLst>
                                    <p:cond delay="0"/>
                                  </p:stCondLst>
                                  <p:childTnLst>
                                    <p:set>
                                      <p:cBhvr>
                                        <p:cTn id="118" dur="1" fill="hold">
                                          <p:stCondLst>
                                            <p:cond delay="0"/>
                                          </p:stCondLst>
                                        </p:cTn>
                                        <p:tgtEl>
                                          <p:spTgt spid="11"/>
                                        </p:tgtEl>
                                        <p:attrNameLst>
                                          <p:attrName>style.visibility</p:attrName>
                                        </p:attrNameLst>
                                      </p:cBhvr>
                                      <p:to>
                                        <p:strVal val="visible"/>
                                      </p:to>
                                    </p:set>
                                    <p:animEffect transition="in" filter="wipe(down)">
                                      <p:cBhvr>
                                        <p:cTn id="119" dur="580">
                                          <p:stCondLst>
                                            <p:cond delay="0"/>
                                          </p:stCondLst>
                                        </p:cTn>
                                        <p:tgtEl>
                                          <p:spTgt spid="11"/>
                                        </p:tgtEl>
                                      </p:cBhvr>
                                    </p:animEffect>
                                    <p:anim calcmode="lin" valueType="num">
                                      <p:cBhvr>
                                        <p:cTn id="12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5" dur="26">
                                          <p:stCondLst>
                                            <p:cond delay="650"/>
                                          </p:stCondLst>
                                        </p:cTn>
                                        <p:tgtEl>
                                          <p:spTgt spid="11"/>
                                        </p:tgtEl>
                                      </p:cBhvr>
                                      <p:to x="100000" y="60000"/>
                                    </p:animScale>
                                    <p:animScale>
                                      <p:cBhvr>
                                        <p:cTn id="126" dur="166" decel="50000">
                                          <p:stCondLst>
                                            <p:cond delay="676"/>
                                          </p:stCondLst>
                                        </p:cTn>
                                        <p:tgtEl>
                                          <p:spTgt spid="11"/>
                                        </p:tgtEl>
                                      </p:cBhvr>
                                      <p:to x="100000" y="100000"/>
                                    </p:animScale>
                                    <p:animScale>
                                      <p:cBhvr>
                                        <p:cTn id="127" dur="26">
                                          <p:stCondLst>
                                            <p:cond delay="1312"/>
                                          </p:stCondLst>
                                        </p:cTn>
                                        <p:tgtEl>
                                          <p:spTgt spid="11"/>
                                        </p:tgtEl>
                                      </p:cBhvr>
                                      <p:to x="100000" y="80000"/>
                                    </p:animScale>
                                    <p:animScale>
                                      <p:cBhvr>
                                        <p:cTn id="128" dur="166" decel="50000">
                                          <p:stCondLst>
                                            <p:cond delay="1338"/>
                                          </p:stCondLst>
                                        </p:cTn>
                                        <p:tgtEl>
                                          <p:spTgt spid="11"/>
                                        </p:tgtEl>
                                      </p:cBhvr>
                                      <p:to x="100000" y="100000"/>
                                    </p:animScale>
                                    <p:animScale>
                                      <p:cBhvr>
                                        <p:cTn id="129" dur="26">
                                          <p:stCondLst>
                                            <p:cond delay="1642"/>
                                          </p:stCondLst>
                                        </p:cTn>
                                        <p:tgtEl>
                                          <p:spTgt spid="11"/>
                                        </p:tgtEl>
                                      </p:cBhvr>
                                      <p:to x="100000" y="90000"/>
                                    </p:animScale>
                                    <p:animScale>
                                      <p:cBhvr>
                                        <p:cTn id="130" dur="166" decel="50000">
                                          <p:stCondLst>
                                            <p:cond delay="1668"/>
                                          </p:stCondLst>
                                        </p:cTn>
                                        <p:tgtEl>
                                          <p:spTgt spid="11"/>
                                        </p:tgtEl>
                                      </p:cBhvr>
                                      <p:to x="100000" y="100000"/>
                                    </p:animScale>
                                    <p:animScale>
                                      <p:cBhvr>
                                        <p:cTn id="131" dur="26">
                                          <p:stCondLst>
                                            <p:cond delay="1808"/>
                                          </p:stCondLst>
                                        </p:cTn>
                                        <p:tgtEl>
                                          <p:spTgt spid="11"/>
                                        </p:tgtEl>
                                      </p:cBhvr>
                                      <p:to x="100000" y="95000"/>
                                    </p:animScale>
                                    <p:animScale>
                                      <p:cBhvr>
                                        <p:cTn id="132" dur="166" decel="50000">
                                          <p:stCondLst>
                                            <p:cond delay="1834"/>
                                          </p:stCondLst>
                                        </p:cTn>
                                        <p:tgtEl>
                                          <p:spTgt spid="11"/>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26" presetClass="entr" presetSubtype="0" fill="hold" nodeType="clickEffect">
                                  <p:stCondLst>
                                    <p:cond delay="0"/>
                                  </p:stCondLst>
                                  <p:childTnLst>
                                    <p:set>
                                      <p:cBhvr>
                                        <p:cTn id="136" dur="1" fill="hold">
                                          <p:stCondLst>
                                            <p:cond delay="0"/>
                                          </p:stCondLst>
                                        </p:cTn>
                                        <p:tgtEl>
                                          <p:spTgt spid="10"/>
                                        </p:tgtEl>
                                        <p:attrNameLst>
                                          <p:attrName>style.visibility</p:attrName>
                                        </p:attrNameLst>
                                      </p:cBhvr>
                                      <p:to>
                                        <p:strVal val="visible"/>
                                      </p:to>
                                    </p:set>
                                    <p:animEffect transition="in" filter="wipe(down)">
                                      <p:cBhvr>
                                        <p:cTn id="137" dur="580">
                                          <p:stCondLst>
                                            <p:cond delay="0"/>
                                          </p:stCondLst>
                                        </p:cTn>
                                        <p:tgtEl>
                                          <p:spTgt spid="10"/>
                                        </p:tgtEl>
                                      </p:cBhvr>
                                    </p:animEffect>
                                    <p:anim calcmode="lin" valueType="num">
                                      <p:cBhvr>
                                        <p:cTn id="1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43" dur="26">
                                          <p:stCondLst>
                                            <p:cond delay="650"/>
                                          </p:stCondLst>
                                        </p:cTn>
                                        <p:tgtEl>
                                          <p:spTgt spid="10"/>
                                        </p:tgtEl>
                                      </p:cBhvr>
                                      <p:to x="100000" y="60000"/>
                                    </p:animScale>
                                    <p:animScale>
                                      <p:cBhvr>
                                        <p:cTn id="144" dur="166" decel="50000">
                                          <p:stCondLst>
                                            <p:cond delay="676"/>
                                          </p:stCondLst>
                                        </p:cTn>
                                        <p:tgtEl>
                                          <p:spTgt spid="10"/>
                                        </p:tgtEl>
                                      </p:cBhvr>
                                      <p:to x="100000" y="100000"/>
                                    </p:animScale>
                                    <p:animScale>
                                      <p:cBhvr>
                                        <p:cTn id="145" dur="26">
                                          <p:stCondLst>
                                            <p:cond delay="1312"/>
                                          </p:stCondLst>
                                        </p:cTn>
                                        <p:tgtEl>
                                          <p:spTgt spid="10"/>
                                        </p:tgtEl>
                                      </p:cBhvr>
                                      <p:to x="100000" y="80000"/>
                                    </p:animScale>
                                    <p:animScale>
                                      <p:cBhvr>
                                        <p:cTn id="146" dur="166" decel="50000">
                                          <p:stCondLst>
                                            <p:cond delay="1338"/>
                                          </p:stCondLst>
                                        </p:cTn>
                                        <p:tgtEl>
                                          <p:spTgt spid="10"/>
                                        </p:tgtEl>
                                      </p:cBhvr>
                                      <p:to x="100000" y="100000"/>
                                    </p:animScale>
                                    <p:animScale>
                                      <p:cBhvr>
                                        <p:cTn id="147" dur="26">
                                          <p:stCondLst>
                                            <p:cond delay="1642"/>
                                          </p:stCondLst>
                                        </p:cTn>
                                        <p:tgtEl>
                                          <p:spTgt spid="10"/>
                                        </p:tgtEl>
                                      </p:cBhvr>
                                      <p:to x="100000" y="90000"/>
                                    </p:animScale>
                                    <p:animScale>
                                      <p:cBhvr>
                                        <p:cTn id="148" dur="166" decel="50000">
                                          <p:stCondLst>
                                            <p:cond delay="1668"/>
                                          </p:stCondLst>
                                        </p:cTn>
                                        <p:tgtEl>
                                          <p:spTgt spid="10"/>
                                        </p:tgtEl>
                                      </p:cBhvr>
                                      <p:to x="100000" y="100000"/>
                                    </p:animScale>
                                    <p:animScale>
                                      <p:cBhvr>
                                        <p:cTn id="149" dur="26">
                                          <p:stCondLst>
                                            <p:cond delay="1808"/>
                                          </p:stCondLst>
                                        </p:cTn>
                                        <p:tgtEl>
                                          <p:spTgt spid="10"/>
                                        </p:tgtEl>
                                      </p:cBhvr>
                                      <p:to x="100000" y="95000"/>
                                    </p:animScale>
                                    <p:animScale>
                                      <p:cBhvr>
                                        <p:cTn id="150" dur="166" decel="50000">
                                          <p:stCondLst>
                                            <p:cond delay="1834"/>
                                          </p:stCondLst>
                                        </p:cTn>
                                        <p:tgtEl>
                                          <p:spTgt spid="10"/>
                                        </p:tgtEl>
                                      </p:cBhvr>
                                      <p:to x="100000" y="100000"/>
                                    </p:animScale>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nodeType="clickEffect">
                                  <p:stCondLst>
                                    <p:cond delay="0"/>
                                  </p:stCondLst>
                                  <p:childTnLst>
                                    <p:set>
                                      <p:cBhvr>
                                        <p:cTn id="154" dur="1" fill="hold">
                                          <p:stCondLst>
                                            <p:cond delay="0"/>
                                          </p:stCondLst>
                                        </p:cTn>
                                        <p:tgtEl>
                                          <p:spTgt spid="9"/>
                                        </p:tgtEl>
                                        <p:attrNameLst>
                                          <p:attrName>style.visibility</p:attrName>
                                        </p:attrNameLst>
                                      </p:cBhvr>
                                      <p:to>
                                        <p:strVal val="visible"/>
                                      </p:to>
                                    </p:set>
                                    <p:animEffect transition="in" filter="wipe(down)">
                                      <p:cBhvr>
                                        <p:cTn id="155" dur="580">
                                          <p:stCondLst>
                                            <p:cond delay="0"/>
                                          </p:stCondLst>
                                        </p:cTn>
                                        <p:tgtEl>
                                          <p:spTgt spid="9"/>
                                        </p:tgtEl>
                                      </p:cBhvr>
                                    </p:animEffect>
                                    <p:anim calcmode="lin" valueType="num">
                                      <p:cBhvr>
                                        <p:cTn id="1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61" dur="26">
                                          <p:stCondLst>
                                            <p:cond delay="650"/>
                                          </p:stCondLst>
                                        </p:cTn>
                                        <p:tgtEl>
                                          <p:spTgt spid="9"/>
                                        </p:tgtEl>
                                      </p:cBhvr>
                                      <p:to x="100000" y="60000"/>
                                    </p:animScale>
                                    <p:animScale>
                                      <p:cBhvr>
                                        <p:cTn id="162" dur="166" decel="50000">
                                          <p:stCondLst>
                                            <p:cond delay="676"/>
                                          </p:stCondLst>
                                        </p:cTn>
                                        <p:tgtEl>
                                          <p:spTgt spid="9"/>
                                        </p:tgtEl>
                                      </p:cBhvr>
                                      <p:to x="100000" y="100000"/>
                                    </p:animScale>
                                    <p:animScale>
                                      <p:cBhvr>
                                        <p:cTn id="163" dur="26">
                                          <p:stCondLst>
                                            <p:cond delay="1312"/>
                                          </p:stCondLst>
                                        </p:cTn>
                                        <p:tgtEl>
                                          <p:spTgt spid="9"/>
                                        </p:tgtEl>
                                      </p:cBhvr>
                                      <p:to x="100000" y="80000"/>
                                    </p:animScale>
                                    <p:animScale>
                                      <p:cBhvr>
                                        <p:cTn id="164" dur="166" decel="50000">
                                          <p:stCondLst>
                                            <p:cond delay="1338"/>
                                          </p:stCondLst>
                                        </p:cTn>
                                        <p:tgtEl>
                                          <p:spTgt spid="9"/>
                                        </p:tgtEl>
                                      </p:cBhvr>
                                      <p:to x="100000" y="100000"/>
                                    </p:animScale>
                                    <p:animScale>
                                      <p:cBhvr>
                                        <p:cTn id="165" dur="26">
                                          <p:stCondLst>
                                            <p:cond delay="1642"/>
                                          </p:stCondLst>
                                        </p:cTn>
                                        <p:tgtEl>
                                          <p:spTgt spid="9"/>
                                        </p:tgtEl>
                                      </p:cBhvr>
                                      <p:to x="100000" y="90000"/>
                                    </p:animScale>
                                    <p:animScale>
                                      <p:cBhvr>
                                        <p:cTn id="166" dur="166" decel="50000">
                                          <p:stCondLst>
                                            <p:cond delay="1668"/>
                                          </p:stCondLst>
                                        </p:cTn>
                                        <p:tgtEl>
                                          <p:spTgt spid="9"/>
                                        </p:tgtEl>
                                      </p:cBhvr>
                                      <p:to x="100000" y="100000"/>
                                    </p:animScale>
                                    <p:animScale>
                                      <p:cBhvr>
                                        <p:cTn id="167" dur="26">
                                          <p:stCondLst>
                                            <p:cond delay="1808"/>
                                          </p:stCondLst>
                                        </p:cTn>
                                        <p:tgtEl>
                                          <p:spTgt spid="9"/>
                                        </p:tgtEl>
                                      </p:cBhvr>
                                      <p:to x="100000" y="95000"/>
                                    </p:animScale>
                                    <p:animScale>
                                      <p:cBhvr>
                                        <p:cTn id="168" dur="166" decel="50000">
                                          <p:stCondLst>
                                            <p:cond delay="1834"/>
                                          </p:stCondLst>
                                        </p:cTn>
                                        <p:tgtEl>
                                          <p:spTgt spid="9"/>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nodeType="clickEffect">
                                  <p:stCondLst>
                                    <p:cond delay="0"/>
                                  </p:stCondLst>
                                  <p:childTnLst>
                                    <p:set>
                                      <p:cBhvr>
                                        <p:cTn id="172" dur="1" fill="hold">
                                          <p:stCondLst>
                                            <p:cond delay="0"/>
                                          </p:stCondLst>
                                        </p:cTn>
                                        <p:tgtEl>
                                          <p:spTgt spid="14"/>
                                        </p:tgtEl>
                                        <p:attrNameLst>
                                          <p:attrName>style.visibility</p:attrName>
                                        </p:attrNameLst>
                                      </p:cBhvr>
                                      <p:to>
                                        <p:strVal val="visible"/>
                                      </p:to>
                                    </p:set>
                                    <p:animEffect transition="in" filter="wipe(down)">
                                      <p:cBhvr>
                                        <p:cTn id="173" dur="580">
                                          <p:stCondLst>
                                            <p:cond delay="0"/>
                                          </p:stCondLst>
                                        </p:cTn>
                                        <p:tgtEl>
                                          <p:spTgt spid="14"/>
                                        </p:tgtEl>
                                      </p:cBhvr>
                                    </p:animEffect>
                                    <p:anim calcmode="lin" valueType="num">
                                      <p:cBhvr>
                                        <p:cTn id="17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79" dur="26">
                                          <p:stCondLst>
                                            <p:cond delay="650"/>
                                          </p:stCondLst>
                                        </p:cTn>
                                        <p:tgtEl>
                                          <p:spTgt spid="14"/>
                                        </p:tgtEl>
                                      </p:cBhvr>
                                      <p:to x="100000" y="60000"/>
                                    </p:animScale>
                                    <p:animScale>
                                      <p:cBhvr>
                                        <p:cTn id="180" dur="166" decel="50000">
                                          <p:stCondLst>
                                            <p:cond delay="676"/>
                                          </p:stCondLst>
                                        </p:cTn>
                                        <p:tgtEl>
                                          <p:spTgt spid="14"/>
                                        </p:tgtEl>
                                      </p:cBhvr>
                                      <p:to x="100000" y="100000"/>
                                    </p:animScale>
                                    <p:animScale>
                                      <p:cBhvr>
                                        <p:cTn id="181" dur="26">
                                          <p:stCondLst>
                                            <p:cond delay="1312"/>
                                          </p:stCondLst>
                                        </p:cTn>
                                        <p:tgtEl>
                                          <p:spTgt spid="14"/>
                                        </p:tgtEl>
                                      </p:cBhvr>
                                      <p:to x="100000" y="80000"/>
                                    </p:animScale>
                                    <p:animScale>
                                      <p:cBhvr>
                                        <p:cTn id="182" dur="166" decel="50000">
                                          <p:stCondLst>
                                            <p:cond delay="1338"/>
                                          </p:stCondLst>
                                        </p:cTn>
                                        <p:tgtEl>
                                          <p:spTgt spid="14"/>
                                        </p:tgtEl>
                                      </p:cBhvr>
                                      <p:to x="100000" y="100000"/>
                                    </p:animScale>
                                    <p:animScale>
                                      <p:cBhvr>
                                        <p:cTn id="183" dur="26">
                                          <p:stCondLst>
                                            <p:cond delay="1642"/>
                                          </p:stCondLst>
                                        </p:cTn>
                                        <p:tgtEl>
                                          <p:spTgt spid="14"/>
                                        </p:tgtEl>
                                      </p:cBhvr>
                                      <p:to x="100000" y="90000"/>
                                    </p:animScale>
                                    <p:animScale>
                                      <p:cBhvr>
                                        <p:cTn id="184" dur="166" decel="50000">
                                          <p:stCondLst>
                                            <p:cond delay="1668"/>
                                          </p:stCondLst>
                                        </p:cTn>
                                        <p:tgtEl>
                                          <p:spTgt spid="14"/>
                                        </p:tgtEl>
                                      </p:cBhvr>
                                      <p:to x="100000" y="100000"/>
                                    </p:animScale>
                                    <p:animScale>
                                      <p:cBhvr>
                                        <p:cTn id="185" dur="26">
                                          <p:stCondLst>
                                            <p:cond delay="1808"/>
                                          </p:stCondLst>
                                        </p:cTn>
                                        <p:tgtEl>
                                          <p:spTgt spid="14"/>
                                        </p:tgtEl>
                                      </p:cBhvr>
                                      <p:to x="100000" y="95000"/>
                                    </p:animScale>
                                    <p:animScale>
                                      <p:cBhvr>
                                        <p:cTn id="186" dur="166" decel="50000">
                                          <p:stCondLst>
                                            <p:cond delay="1834"/>
                                          </p:stCondLst>
                                        </p:cTn>
                                        <p:tgtEl>
                                          <p:spTgt spid="14"/>
                                        </p:tgtEl>
                                      </p:cBhvr>
                                      <p:to x="100000" y="100000"/>
                                    </p:animScale>
                                  </p:childTnLst>
                                </p:cTn>
                              </p:par>
                            </p:childTnLst>
                          </p:cTn>
                        </p:par>
                      </p:childTnLst>
                    </p:cTn>
                  </p:par>
                  <p:par>
                    <p:cTn id="187" fill="hold">
                      <p:stCondLst>
                        <p:cond delay="indefinite"/>
                      </p:stCondLst>
                      <p:childTnLst>
                        <p:par>
                          <p:cTn id="188" fill="hold">
                            <p:stCondLst>
                              <p:cond delay="0"/>
                            </p:stCondLst>
                            <p:childTnLst>
                              <p:par>
                                <p:cTn id="189" presetID="26" presetClass="entr" presetSubtype="0" fill="hold" nodeType="clickEffect">
                                  <p:stCondLst>
                                    <p:cond delay="0"/>
                                  </p:stCondLst>
                                  <p:childTnLst>
                                    <p:set>
                                      <p:cBhvr>
                                        <p:cTn id="190" dur="1" fill="hold">
                                          <p:stCondLst>
                                            <p:cond delay="0"/>
                                          </p:stCondLst>
                                        </p:cTn>
                                        <p:tgtEl>
                                          <p:spTgt spid="8"/>
                                        </p:tgtEl>
                                        <p:attrNameLst>
                                          <p:attrName>style.visibility</p:attrName>
                                        </p:attrNameLst>
                                      </p:cBhvr>
                                      <p:to>
                                        <p:strVal val="visible"/>
                                      </p:to>
                                    </p:set>
                                    <p:animEffect transition="in" filter="wipe(down)">
                                      <p:cBhvr>
                                        <p:cTn id="191" dur="580">
                                          <p:stCondLst>
                                            <p:cond delay="0"/>
                                          </p:stCondLst>
                                        </p:cTn>
                                        <p:tgtEl>
                                          <p:spTgt spid="8"/>
                                        </p:tgtEl>
                                      </p:cBhvr>
                                    </p:animEffect>
                                    <p:anim calcmode="lin" valueType="num">
                                      <p:cBhvr>
                                        <p:cTn id="19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7" dur="26">
                                          <p:stCondLst>
                                            <p:cond delay="650"/>
                                          </p:stCondLst>
                                        </p:cTn>
                                        <p:tgtEl>
                                          <p:spTgt spid="8"/>
                                        </p:tgtEl>
                                      </p:cBhvr>
                                      <p:to x="100000" y="60000"/>
                                    </p:animScale>
                                    <p:animScale>
                                      <p:cBhvr>
                                        <p:cTn id="198" dur="166" decel="50000">
                                          <p:stCondLst>
                                            <p:cond delay="676"/>
                                          </p:stCondLst>
                                        </p:cTn>
                                        <p:tgtEl>
                                          <p:spTgt spid="8"/>
                                        </p:tgtEl>
                                      </p:cBhvr>
                                      <p:to x="100000" y="100000"/>
                                    </p:animScale>
                                    <p:animScale>
                                      <p:cBhvr>
                                        <p:cTn id="199" dur="26">
                                          <p:stCondLst>
                                            <p:cond delay="1312"/>
                                          </p:stCondLst>
                                        </p:cTn>
                                        <p:tgtEl>
                                          <p:spTgt spid="8"/>
                                        </p:tgtEl>
                                      </p:cBhvr>
                                      <p:to x="100000" y="80000"/>
                                    </p:animScale>
                                    <p:animScale>
                                      <p:cBhvr>
                                        <p:cTn id="200" dur="166" decel="50000">
                                          <p:stCondLst>
                                            <p:cond delay="1338"/>
                                          </p:stCondLst>
                                        </p:cTn>
                                        <p:tgtEl>
                                          <p:spTgt spid="8"/>
                                        </p:tgtEl>
                                      </p:cBhvr>
                                      <p:to x="100000" y="100000"/>
                                    </p:animScale>
                                    <p:animScale>
                                      <p:cBhvr>
                                        <p:cTn id="201" dur="26">
                                          <p:stCondLst>
                                            <p:cond delay="1642"/>
                                          </p:stCondLst>
                                        </p:cTn>
                                        <p:tgtEl>
                                          <p:spTgt spid="8"/>
                                        </p:tgtEl>
                                      </p:cBhvr>
                                      <p:to x="100000" y="90000"/>
                                    </p:animScale>
                                    <p:animScale>
                                      <p:cBhvr>
                                        <p:cTn id="202" dur="166" decel="50000">
                                          <p:stCondLst>
                                            <p:cond delay="1668"/>
                                          </p:stCondLst>
                                        </p:cTn>
                                        <p:tgtEl>
                                          <p:spTgt spid="8"/>
                                        </p:tgtEl>
                                      </p:cBhvr>
                                      <p:to x="100000" y="100000"/>
                                    </p:animScale>
                                    <p:animScale>
                                      <p:cBhvr>
                                        <p:cTn id="203" dur="26">
                                          <p:stCondLst>
                                            <p:cond delay="1808"/>
                                          </p:stCondLst>
                                        </p:cTn>
                                        <p:tgtEl>
                                          <p:spTgt spid="8"/>
                                        </p:tgtEl>
                                      </p:cBhvr>
                                      <p:to x="100000" y="95000"/>
                                    </p:animScale>
                                    <p:animScale>
                                      <p:cBhvr>
                                        <p:cTn id="204" dur="166" decel="50000">
                                          <p:stCondLst>
                                            <p:cond delay="1834"/>
                                          </p:stCondLst>
                                        </p:cTn>
                                        <p:tgtEl>
                                          <p:spTgt spid="8"/>
                                        </p:tgtEl>
                                      </p:cBhvr>
                                      <p:to x="100000" y="100000"/>
                                    </p:animScale>
                                  </p:childTnLst>
                                </p:cTn>
                              </p:par>
                            </p:childTnLst>
                          </p:cTn>
                        </p:par>
                        <p:par>
                          <p:cTn id="205" fill="hold">
                            <p:stCondLst>
                              <p:cond delay="2000"/>
                            </p:stCondLst>
                            <p:childTnLst>
                              <p:par>
                                <p:cTn id="206" presetID="22" presetClass="entr" presetSubtype="2" fill="hold" nodeType="afterEffect">
                                  <p:stCondLst>
                                    <p:cond delay="0"/>
                                  </p:stCondLst>
                                  <p:childTnLst>
                                    <p:set>
                                      <p:cBhvr>
                                        <p:cTn id="207" dur="1" fill="hold">
                                          <p:stCondLst>
                                            <p:cond delay="0"/>
                                          </p:stCondLst>
                                        </p:cTn>
                                        <p:tgtEl>
                                          <p:spTgt spid="17">
                                            <p:txEl>
                                              <p:pRg st="0" end="0"/>
                                            </p:txEl>
                                          </p:spTgt>
                                        </p:tgtEl>
                                        <p:attrNameLst>
                                          <p:attrName>style.visibility</p:attrName>
                                        </p:attrNameLst>
                                      </p:cBhvr>
                                      <p:to>
                                        <p:strVal val="visible"/>
                                      </p:to>
                                    </p:set>
                                    <p:animEffect transition="in" filter="wipe(right)">
                                      <p:cBhvr>
                                        <p:cTn id="208" dur="3000"/>
                                        <p:tgtEl>
                                          <p:spTgt spid="17">
                                            <p:txEl>
                                              <p:pRg st="0" end="0"/>
                                            </p:txEl>
                                          </p:spTgt>
                                        </p:tgtEl>
                                      </p:cBhvr>
                                    </p:animEffect>
                                  </p:childTnLst>
                                </p:cTn>
                              </p:par>
                            </p:childTnLst>
                          </p:cTn>
                        </p:par>
                      </p:childTnLst>
                    </p:cTn>
                  </p:par>
                  <p:par>
                    <p:cTn id="209" fill="hold">
                      <p:stCondLst>
                        <p:cond delay="indefinite"/>
                      </p:stCondLst>
                      <p:childTnLst>
                        <p:par>
                          <p:cTn id="210" fill="hold">
                            <p:stCondLst>
                              <p:cond delay="0"/>
                            </p:stCondLst>
                            <p:childTnLst>
                              <p:par>
                                <p:cTn id="211" presetID="22" presetClass="entr" presetSubtype="2" fill="hold" nodeType="clickEffect">
                                  <p:stCondLst>
                                    <p:cond delay="0"/>
                                  </p:stCondLst>
                                  <p:childTnLst>
                                    <p:set>
                                      <p:cBhvr>
                                        <p:cTn id="212" dur="1" fill="hold">
                                          <p:stCondLst>
                                            <p:cond delay="0"/>
                                          </p:stCondLst>
                                        </p:cTn>
                                        <p:tgtEl>
                                          <p:spTgt spid="16">
                                            <p:txEl>
                                              <p:pRg st="0" end="0"/>
                                            </p:txEl>
                                          </p:spTgt>
                                        </p:tgtEl>
                                        <p:attrNameLst>
                                          <p:attrName>style.visibility</p:attrName>
                                        </p:attrNameLst>
                                      </p:cBhvr>
                                      <p:to>
                                        <p:strVal val="visible"/>
                                      </p:to>
                                    </p:set>
                                    <p:animEffect transition="in" filter="wipe(right)">
                                      <p:cBhvr>
                                        <p:cTn id="213" dur="1500"/>
                                        <p:tgtEl>
                                          <p:spTgt spid="16">
                                            <p:txEl>
                                              <p:pRg st="0" end="0"/>
                                            </p:txEl>
                                          </p:spTgt>
                                        </p:tgtEl>
                                      </p:cBhvr>
                                    </p:animEffect>
                                  </p:childTnLst>
                                </p:cTn>
                              </p:par>
                            </p:childTnLst>
                          </p:cTn>
                        </p:par>
                      </p:childTnLst>
                    </p:cTn>
                  </p:par>
                  <p:par>
                    <p:cTn id="214" fill="hold">
                      <p:stCondLst>
                        <p:cond delay="indefinite"/>
                      </p:stCondLst>
                      <p:childTnLst>
                        <p:par>
                          <p:cTn id="215" fill="hold">
                            <p:stCondLst>
                              <p:cond delay="0"/>
                            </p:stCondLst>
                            <p:childTnLst>
                              <p:par>
                                <p:cTn id="216" presetID="22" presetClass="entr" presetSubtype="2" fill="hold" nodeType="clickEffect">
                                  <p:stCondLst>
                                    <p:cond delay="0"/>
                                  </p:stCondLst>
                                  <p:childTnLst>
                                    <p:set>
                                      <p:cBhvr>
                                        <p:cTn id="217" dur="1" fill="hold">
                                          <p:stCondLst>
                                            <p:cond delay="0"/>
                                          </p:stCondLst>
                                        </p:cTn>
                                        <p:tgtEl>
                                          <p:spTgt spid="7">
                                            <p:txEl>
                                              <p:pRg st="6" end="6"/>
                                            </p:txEl>
                                          </p:spTgt>
                                        </p:tgtEl>
                                        <p:attrNameLst>
                                          <p:attrName>style.visibility</p:attrName>
                                        </p:attrNameLst>
                                      </p:cBhvr>
                                      <p:to>
                                        <p:strVal val="visible"/>
                                      </p:to>
                                    </p:set>
                                    <p:animEffect transition="in" filter="wipe(right)">
                                      <p:cBhvr>
                                        <p:cTn id="218" dur="1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23F569B4-1276-4DFB-99D8-D46175119D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826" t="43000" b="15736"/>
          <a:stretch/>
        </p:blipFill>
        <p:spPr>
          <a:xfrm>
            <a:off x="10486355" y="0"/>
            <a:ext cx="1705645" cy="1158253"/>
          </a:xfrm>
          <a:prstGeom prst="rect">
            <a:avLst/>
          </a:prstGeom>
        </p:spPr>
      </p:pic>
      <p:sp>
        <p:nvSpPr>
          <p:cNvPr id="8" name="مربع نص 7">
            <a:extLst>
              <a:ext uri="{FF2B5EF4-FFF2-40B4-BE49-F238E27FC236}">
                <a16:creationId xmlns:a16="http://schemas.microsoft.com/office/drawing/2014/main" id="{A4EE0B60-111F-49B3-A170-4E6936903433}"/>
              </a:ext>
            </a:extLst>
          </p:cNvPr>
          <p:cNvSpPr txBox="1"/>
          <p:nvPr/>
        </p:nvSpPr>
        <p:spPr>
          <a:xfrm>
            <a:off x="1385041" y="846805"/>
            <a:ext cx="12192000" cy="4708981"/>
          </a:xfrm>
          <a:prstGeom prst="rect">
            <a:avLst/>
          </a:prstGeom>
          <a:noFill/>
        </p:spPr>
        <p:txBody>
          <a:bodyPr wrap="square" rtlCol="1">
            <a:spAutoFit/>
          </a:bodyPr>
          <a:lstStyle/>
          <a:p>
            <a:pPr algn="ctr"/>
            <a:r>
              <a:rPr lang="ar-SA" sz="29000"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انتهى الدرس </a:t>
            </a:r>
          </a:p>
        </p:txBody>
      </p:sp>
      <p:pic>
        <p:nvPicPr>
          <p:cNvPr id="6" name="صورة 5">
            <a:extLst>
              <a:ext uri="{FF2B5EF4-FFF2-40B4-BE49-F238E27FC236}">
                <a16:creationId xmlns:a16="http://schemas.microsoft.com/office/drawing/2014/main" id="{363EC173-22EE-407B-A239-C919744DB097}"/>
              </a:ext>
            </a:extLst>
          </p:cNvPr>
          <p:cNvPicPr>
            <a:picLocks noChangeAspect="1"/>
          </p:cNvPicPr>
          <p:nvPr/>
        </p:nvPicPr>
        <p:blipFill rotWithShape="1">
          <a:blip r:embed="rId3">
            <a:extLst>
              <a:ext uri="{28A0092B-C50C-407E-A947-70E740481C1C}">
                <a14:useLocalDpi xmlns:a14="http://schemas.microsoft.com/office/drawing/2010/main" val="0"/>
              </a:ext>
            </a:extLst>
          </a:blip>
          <a:srcRect l="53662" t="56901" b="20939"/>
          <a:stretch/>
        </p:blipFill>
        <p:spPr>
          <a:xfrm>
            <a:off x="25759" y="51845"/>
            <a:ext cx="1099952" cy="295886"/>
          </a:xfrm>
          <a:prstGeom prst="rect">
            <a:avLst/>
          </a:prstGeom>
        </p:spPr>
      </p:pic>
      <p:pic>
        <p:nvPicPr>
          <p:cNvPr id="10" name="صورة 9">
            <a:extLst>
              <a:ext uri="{FF2B5EF4-FFF2-40B4-BE49-F238E27FC236}">
                <a16:creationId xmlns:a16="http://schemas.microsoft.com/office/drawing/2014/main" id="{FC9CC66B-6BEE-4A65-A0D5-EEEBD4D8744E}"/>
              </a:ext>
            </a:extLst>
          </p:cNvPr>
          <p:cNvPicPr>
            <a:picLocks noChangeAspect="1"/>
          </p:cNvPicPr>
          <p:nvPr/>
        </p:nvPicPr>
        <p:blipFill rotWithShape="1">
          <a:blip r:embed="rId4">
            <a:extLst>
              <a:ext uri="{28A0092B-C50C-407E-A947-70E740481C1C}">
                <a14:useLocalDpi xmlns:a14="http://schemas.microsoft.com/office/drawing/2010/main" val="0"/>
              </a:ext>
            </a:extLst>
          </a:blip>
          <a:srcRect l="5704" t="24226" b="17183"/>
          <a:stretch/>
        </p:blipFill>
        <p:spPr>
          <a:xfrm>
            <a:off x="1990443" y="26086"/>
            <a:ext cx="1641397" cy="573692"/>
          </a:xfrm>
          <a:prstGeom prst="rect">
            <a:avLst/>
          </a:prstGeom>
        </p:spPr>
      </p:pic>
    </p:spTree>
    <p:extLst>
      <p:ext uri="{BB962C8B-B14F-4D97-AF65-F5344CB8AC3E}">
        <p14:creationId xmlns:p14="http://schemas.microsoft.com/office/powerpoint/2010/main" val="3982506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A4C3FD2-4554-489B-BA0F-FDB4E7D148ED}"/>
              </a:ext>
            </a:extLst>
          </p:cNvPr>
          <p:cNvSpPr txBox="1"/>
          <p:nvPr/>
        </p:nvSpPr>
        <p:spPr>
          <a:xfrm>
            <a:off x="3" y="6304005"/>
            <a:ext cx="1175657" cy="554126"/>
          </a:xfrm>
          <a:prstGeom prst="rect">
            <a:avLst/>
          </a:prstGeom>
          <a:noFill/>
        </p:spPr>
        <p:txBody>
          <a:bodyPr wrap="square" rtlCol="1">
            <a:spAutoFit/>
          </a:bodyPr>
          <a:lstStyle/>
          <a:p>
            <a:pPr algn="ct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23</a:t>
            </a:r>
          </a:p>
        </p:txBody>
      </p:sp>
      <p:sp>
        <p:nvSpPr>
          <p:cNvPr id="6" name="مربع نص 5">
            <a:extLst>
              <a:ext uri="{FF2B5EF4-FFF2-40B4-BE49-F238E27FC236}">
                <a16:creationId xmlns:a16="http://schemas.microsoft.com/office/drawing/2014/main" id="{2DF81878-EBCD-418A-87FB-5B5EE6465D3B}"/>
              </a:ext>
            </a:extLst>
          </p:cNvPr>
          <p:cNvSpPr txBox="1"/>
          <p:nvPr/>
        </p:nvSpPr>
        <p:spPr>
          <a:xfrm>
            <a:off x="1565442" y="3795957"/>
            <a:ext cx="10081184" cy="1477712"/>
          </a:xfrm>
          <a:prstGeom prst="rect">
            <a:avLst/>
          </a:prstGeom>
          <a:noFill/>
        </p:spPr>
        <p:txBody>
          <a:bodyPr wrap="square" rtlCol="1">
            <a:spAutoFit/>
          </a:bodyPr>
          <a:lstStyle/>
          <a:p>
            <a:pPr algn="r"/>
            <a:r>
              <a:rPr lang="ar-SA"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ما الأسس التي تقوم عليها الحضارات ؟</a:t>
            </a:r>
          </a:p>
          <a:p>
            <a:pPr algn="r"/>
            <a:r>
              <a:rPr lang="ar-SA"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ما أثر الحضارات القديمة في الحضارة الإسلامية ؟</a:t>
            </a:r>
          </a:p>
          <a:p>
            <a:pPr algn="r"/>
            <a:r>
              <a:rPr lang="ar-SA"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ما الأسس التي ارتكزت عليها الحضارة الإسلامية ؟</a:t>
            </a:r>
          </a:p>
        </p:txBody>
      </p:sp>
      <p:pic>
        <p:nvPicPr>
          <p:cNvPr id="15" name="صورة 14">
            <a:extLst>
              <a:ext uri="{FF2B5EF4-FFF2-40B4-BE49-F238E27FC236}">
                <a16:creationId xmlns:a16="http://schemas.microsoft.com/office/drawing/2014/main" id="{413194CE-1425-4C7C-AD15-A1D2E7968F5D}"/>
              </a:ext>
            </a:extLst>
          </p:cNvPr>
          <p:cNvPicPr>
            <a:picLocks noChangeAspect="1"/>
          </p:cNvPicPr>
          <p:nvPr/>
        </p:nvPicPr>
        <p:blipFill rotWithShape="1">
          <a:blip r:embed="rId2">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sp>
        <p:nvSpPr>
          <p:cNvPr id="10" name="مربع نص 9">
            <a:extLst>
              <a:ext uri="{FF2B5EF4-FFF2-40B4-BE49-F238E27FC236}">
                <a16:creationId xmlns:a16="http://schemas.microsoft.com/office/drawing/2014/main" id="{998A3488-5317-4343-ADB1-3A4470694325}"/>
              </a:ext>
            </a:extLst>
          </p:cNvPr>
          <p:cNvSpPr txBox="1"/>
          <p:nvPr/>
        </p:nvSpPr>
        <p:spPr>
          <a:xfrm>
            <a:off x="4623515" y="2320580"/>
            <a:ext cx="7568488" cy="1015919"/>
          </a:xfrm>
          <a:prstGeom prst="rect">
            <a:avLst/>
          </a:prstGeom>
          <a:noFill/>
        </p:spPr>
        <p:txBody>
          <a:bodyPr wrap="square" rtlCol="1">
            <a:spAutoFit/>
          </a:bodyPr>
          <a:lstStyle/>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تمكن المسلمون من بناء حضارة غنية وخصبة تقوم على أساس التوازن بين أمور                 </a:t>
            </a:r>
            <a:endPar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3" name="صورة 12">
            <a:extLst>
              <a:ext uri="{FF2B5EF4-FFF2-40B4-BE49-F238E27FC236}">
                <a16:creationId xmlns:a16="http://schemas.microsoft.com/office/drawing/2014/main" id="{D0A0F5A1-F12F-4590-9CF1-92C352694B6E}"/>
              </a:ext>
            </a:extLst>
          </p:cNvPr>
          <p:cNvPicPr>
            <a:picLocks noChangeAspect="1"/>
          </p:cNvPicPr>
          <p:nvPr/>
        </p:nvPicPr>
        <p:blipFill rotWithShape="1">
          <a:blip r:embed="rId3">
            <a:extLst>
              <a:ext uri="{28A0092B-C50C-407E-A947-70E740481C1C}">
                <a14:useLocalDpi xmlns:a14="http://schemas.microsoft.com/office/drawing/2010/main" val="0"/>
              </a:ext>
            </a:extLst>
          </a:blip>
          <a:srcRect l="80493" t="58967" r="15810" b="24319"/>
          <a:stretch/>
        </p:blipFill>
        <p:spPr>
          <a:xfrm>
            <a:off x="11526590" y="3860353"/>
            <a:ext cx="553792" cy="1408210"/>
          </a:xfrm>
          <a:prstGeom prst="rect">
            <a:avLst/>
          </a:prstGeom>
        </p:spPr>
      </p:pic>
      <p:pic>
        <p:nvPicPr>
          <p:cNvPr id="18" name="صورة 17">
            <a:extLst>
              <a:ext uri="{FF2B5EF4-FFF2-40B4-BE49-F238E27FC236}">
                <a16:creationId xmlns:a16="http://schemas.microsoft.com/office/drawing/2014/main" id="{7AB2283D-8D6D-486A-808D-B45D9170F231}"/>
              </a:ext>
            </a:extLst>
          </p:cNvPr>
          <p:cNvPicPr>
            <a:picLocks noChangeAspect="1"/>
          </p:cNvPicPr>
          <p:nvPr/>
        </p:nvPicPr>
        <p:blipFill rotWithShape="1">
          <a:blip r:embed="rId4">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pic>
        <p:nvPicPr>
          <p:cNvPr id="19" name="صورة 18">
            <a:extLst>
              <a:ext uri="{FF2B5EF4-FFF2-40B4-BE49-F238E27FC236}">
                <a16:creationId xmlns:a16="http://schemas.microsoft.com/office/drawing/2014/main" id="{8C3253B4-9161-4E15-B543-CA07D6F5F8D8}"/>
              </a:ext>
            </a:extLst>
          </p:cNvPr>
          <p:cNvPicPr>
            <a:picLocks noChangeAspect="1"/>
          </p:cNvPicPr>
          <p:nvPr/>
        </p:nvPicPr>
        <p:blipFill rotWithShape="1">
          <a:blip r:embed="rId5">
            <a:extLst>
              <a:ext uri="{28A0092B-C50C-407E-A947-70E740481C1C}">
                <a14:useLocalDpi xmlns:a14="http://schemas.microsoft.com/office/drawing/2010/main" val="0"/>
              </a:ext>
            </a:extLst>
          </a:blip>
          <a:srcRect l="3803" t="63662" r="52042" b="15681"/>
          <a:stretch/>
        </p:blipFill>
        <p:spPr>
          <a:xfrm>
            <a:off x="71286" y="312933"/>
            <a:ext cx="817388" cy="215102"/>
          </a:xfrm>
          <a:prstGeom prst="rect">
            <a:avLst/>
          </a:prstGeom>
        </p:spPr>
      </p:pic>
      <p:sp>
        <p:nvSpPr>
          <p:cNvPr id="12" name="مربع نص 11">
            <a:extLst>
              <a:ext uri="{FF2B5EF4-FFF2-40B4-BE49-F238E27FC236}">
                <a16:creationId xmlns:a16="http://schemas.microsoft.com/office/drawing/2014/main" id="{786CD907-C9FE-4AB0-92E9-B3BD55F76A47}"/>
              </a:ext>
            </a:extLst>
          </p:cNvPr>
          <p:cNvSpPr txBox="1"/>
          <p:nvPr/>
        </p:nvSpPr>
        <p:spPr>
          <a:xfrm>
            <a:off x="5377842" y="250972"/>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أسس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شكل بيضاوي 13">
            <a:extLst>
              <a:ext uri="{FF2B5EF4-FFF2-40B4-BE49-F238E27FC236}">
                <a16:creationId xmlns:a16="http://schemas.microsoft.com/office/drawing/2014/main" id="{9252835F-2343-4791-8FC5-482A4A9AA9F5}"/>
              </a:ext>
            </a:extLst>
          </p:cNvPr>
          <p:cNvSpPr/>
          <p:nvPr/>
        </p:nvSpPr>
        <p:spPr bwMode="auto">
          <a:xfrm>
            <a:off x="11092226" y="250972"/>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
        <p:nvSpPr>
          <p:cNvPr id="16" name="مربع نص 15">
            <a:extLst>
              <a:ext uri="{FF2B5EF4-FFF2-40B4-BE49-F238E27FC236}">
                <a16:creationId xmlns:a16="http://schemas.microsoft.com/office/drawing/2014/main" id="{68692073-A740-4657-A557-C7784B1A9CE1}"/>
              </a:ext>
            </a:extLst>
          </p:cNvPr>
          <p:cNvSpPr txBox="1"/>
          <p:nvPr/>
        </p:nvSpPr>
        <p:spPr>
          <a:xfrm>
            <a:off x="8196397" y="2773676"/>
            <a:ext cx="946512" cy="554126"/>
          </a:xfrm>
          <a:prstGeom prst="rect">
            <a:avLst/>
          </a:prstGeom>
          <a:noFill/>
        </p:spPr>
        <p:txBody>
          <a:bodyPr wrap="square" rtlCol="1">
            <a:spAutoFit/>
          </a:bodyPr>
          <a:lstStyle/>
          <a:p>
            <a:pPr algn="r" rtl="1"/>
            <a:r>
              <a:rPr lang="ar-SA"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الدين</a:t>
            </a:r>
          </a:p>
        </p:txBody>
      </p:sp>
      <p:sp>
        <p:nvSpPr>
          <p:cNvPr id="20" name="مربع نص 19">
            <a:extLst>
              <a:ext uri="{FF2B5EF4-FFF2-40B4-BE49-F238E27FC236}">
                <a16:creationId xmlns:a16="http://schemas.microsoft.com/office/drawing/2014/main" id="{ECEE7D4C-E9F8-49F5-80C7-07919014F205}"/>
              </a:ext>
            </a:extLst>
          </p:cNvPr>
          <p:cNvSpPr txBox="1"/>
          <p:nvPr/>
        </p:nvSpPr>
        <p:spPr>
          <a:xfrm>
            <a:off x="6903076" y="2771419"/>
            <a:ext cx="1513182" cy="554126"/>
          </a:xfrm>
          <a:prstGeom prst="rect">
            <a:avLst/>
          </a:prstGeom>
          <a:noFill/>
        </p:spPr>
        <p:txBody>
          <a:bodyPr wrap="square" rtlCol="1">
            <a:spAutoFit/>
          </a:bodyPr>
          <a:lstStyle/>
          <a:p>
            <a:pPr algn="r" rtl="1"/>
            <a:r>
              <a:rPr lang="ar-SA"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والدنيا،</a:t>
            </a:r>
          </a:p>
        </p:txBody>
      </p:sp>
      <p:sp>
        <p:nvSpPr>
          <p:cNvPr id="23" name="مربع نص 22">
            <a:extLst>
              <a:ext uri="{FF2B5EF4-FFF2-40B4-BE49-F238E27FC236}">
                <a16:creationId xmlns:a16="http://schemas.microsoft.com/office/drawing/2014/main" id="{70050508-3F77-4B7C-A16A-9EC687085F10}"/>
              </a:ext>
            </a:extLst>
          </p:cNvPr>
          <p:cNvSpPr txBox="1"/>
          <p:nvPr/>
        </p:nvSpPr>
        <p:spPr>
          <a:xfrm>
            <a:off x="3008130" y="2775601"/>
            <a:ext cx="4422979" cy="554126"/>
          </a:xfrm>
          <a:prstGeom prst="rect">
            <a:avLst/>
          </a:prstGeom>
          <a:noFill/>
        </p:spPr>
        <p:txBody>
          <a:bodyPr wrap="square" rtlCol="1">
            <a:spAutoFit/>
          </a:bodyPr>
          <a:lstStyle/>
          <a:p>
            <a:pPr algn="r" rtl="1"/>
            <a:r>
              <a:rPr lang="ar-SA"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وتحقق العدالة التي أقرها الإسلام.</a:t>
            </a:r>
          </a:p>
        </p:txBody>
      </p:sp>
    </p:spTree>
    <p:extLst>
      <p:ext uri="{BB962C8B-B14F-4D97-AF65-F5344CB8AC3E}">
        <p14:creationId xmlns:p14="http://schemas.microsoft.com/office/powerpoint/2010/main" val="3488476385"/>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1" presetID="26"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80">
                                          <p:stCondLst>
                                            <p:cond delay="0"/>
                                          </p:stCondLst>
                                        </p:cTn>
                                        <p:tgtEl>
                                          <p:spTgt spid="14"/>
                                        </p:tgtEl>
                                      </p:cBhvr>
                                    </p:animEffect>
                                    <p:anim calcmode="lin" valueType="num">
                                      <p:cBhvr>
                                        <p:cTn id="1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9" dur="26">
                                          <p:stCondLst>
                                            <p:cond delay="650"/>
                                          </p:stCondLst>
                                        </p:cTn>
                                        <p:tgtEl>
                                          <p:spTgt spid="14"/>
                                        </p:tgtEl>
                                      </p:cBhvr>
                                      <p:to x="100000" y="60000"/>
                                    </p:animScale>
                                    <p:animScale>
                                      <p:cBhvr>
                                        <p:cTn id="20" dur="166" decel="50000">
                                          <p:stCondLst>
                                            <p:cond delay="676"/>
                                          </p:stCondLst>
                                        </p:cTn>
                                        <p:tgtEl>
                                          <p:spTgt spid="14"/>
                                        </p:tgtEl>
                                      </p:cBhvr>
                                      <p:to x="100000" y="100000"/>
                                    </p:animScale>
                                    <p:animScale>
                                      <p:cBhvr>
                                        <p:cTn id="21" dur="26">
                                          <p:stCondLst>
                                            <p:cond delay="1312"/>
                                          </p:stCondLst>
                                        </p:cTn>
                                        <p:tgtEl>
                                          <p:spTgt spid="14"/>
                                        </p:tgtEl>
                                      </p:cBhvr>
                                      <p:to x="100000" y="80000"/>
                                    </p:animScale>
                                    <p:animScale>
                                      <p:cBhvr>
                                        <p:cTn id="22" dur="166" decel="50000">
                                          <p:stCondLst>
                                            <p:cond delay="1338"/>
                                          </p:stCondLst>
                                        </p:cTn>
                                        <p:tgtEl>
                                          <p:spTgt spid="14"/>
                                        </p:tgtEl>
                                      </p:cBhvr>
                                      <p:to x="100000" y="100000"/>
                                    </p:animScale>
                                    <p:animScale>
                                      <p:cBhvr>
                                        <p:cTn id="23" dur="26">
                                          <p:stCondLst>
                                            <p:cond delay="1642"/>
                                          </p:stCondLst>
                                        </p:cTn>
                                        <p:tgtEl>
                                          <p:spTgt spid="14"/>
                                        </p:tgtEl>
                                      </p:cBhvr>
                                      <p:to x="100000" y="90000"/>
                                    </p:animScale>
                                    <p:animScale>
                                      <p:cBhvr>
                                        <p:cTn id="24" dur="166" decel="50000">
                                          <p:stCondLst>
                                            <p:cond delay="1668"/>
                                          </p:stCondLst>
                                        </p:cTn>
                                        <p:tgtEl>
                                          <p:spTgt spid="14"/>
                                        </p:tgtEl>
                                      </p:cBhvr>
                                      <p:to x="100000" y="100000"/>
                                    </p:animScale>
                                    <p:animScale>
                                      <p:cBhvr>
                                        <p:cTn id="25" dur="26">
                                          <p:stCondLst>
                                            <p:cond delay="1808"/>
                                          </p:stCondLst>
                                        </p:cTn>
                                        <p:tgtEl>
                                          <p:spTgt spid="14"/>
                                        </p:tgtEl>
                                      </p:cBhvr>
                                      <p:to x="100000" y="95000"/>
                                    </p:animScale>
                                    <p:animScale>
                                      <p:cBhvr>
                                        <p:cTn id="26" dur="166" decel="50000">
                                          <p:stCondLst>
                                            <p:cond delay="1834"/>
                                          </p:stCondLst>
                                        </p:cTn>
                                        <p:tgtEl>
                                          <p:spTgt spid="1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wipe(right)">
                                      <p:cBhvr>
                                        <p:cTn id="31" dur="1500"/>
                                        <p:tgtEl>
                                          <p:spTgt spid="1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900" decel="100000" fill="hold"/>
                                        <p:tgtEl>
                                          <p:spTgt spid="20"/>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900" decel="100000" fill="hold"/>
                                        <p:tgtEl>
                                          <p:spTgt spid="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animBg="1"/>
      <p:bldP spid="16" grpId="0"/>
      <p:bldP spid="20"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A4C3FD2-4554-489B-BA0F-FDB4E7D148ED}"/>
              </a:ext>
            </a:extLst>
          </p:cNvPr>
          <p:cNvSpPr txBox="1"/>
          <p:nvPr/>
        </p:nvSpPr>
        <p:spPr>
          <a:xfrm>
            <a:off x="3" y="6304005"/>
            <a:ext cx="1175657" cy="554126"/>
          </a:xfrm>
          <a:prstGeom prst="rect">
            <a:avLst/>
          </a:prstGeom>
          <a:noFill/>
        </p:spPr>
        <p:txBody>
          <a:bodyPr wrap="square" rtlCol="1">
            <a:spAutoFit/>
          </a:bodyPr>
          <a:lstStyle/>
          <a:p>
            <a:pPr algn="ct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23</a:t>
            </a:r>
          </a:p>
        </p:txBody>
      </p:sp>
      <p:pic>
        <p:nvPicPr>
          <p:cNvPr id="12" name="صورة 11">
            <a:extLst>
              <a:ext uri="{FF2B5EF4-FFF2-40B4-BE49-F238E27FC236}">
                <a16:creationId xmlns:a16="http://schemas.microsoft.com/office/drawing/2014/main" id="{6053763A-B595-4E16-B3A2-006EB7F9C0DF}"/>
              </a:ext>
            </a:extLst>
          </p:cNvPr>
          <p:cNvPicPr>
            <a:picLocks noChangeAspect="1"/>
          </p:cNvPicPr>
          <p:nvPr/>
        </p:nvPicPr>
        <p:blipFill rotWithShape="1">
          <a:blip r:embed="rId2">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sp>
        <p:nvSpPr>
          <p:cNvPr id="13" name="مربع نص 12">
            <a:extLst>
              <a:ext uri="{FF2B5EF4-FFF2-40B4-BE49-F238E27FC236}">
                <a16:creationId xmlns:a16="http://schemas.microsoft.com/office/drawing/2014/main" id="{8014902D-FE8D-44FA-A37B-618EEF6DA60B}"/>
              </a:ext>
            </a:extLst>
          </p:cNvPr>
          <p:cNvSpPr txBox="1"/>
          <p:nvPr/>
        </p:nvSpPr>
        <p:spPr>
          <a:xfrm>
            <a:off x="2103120" y="876101"/>
            <a:ext cx="10088880" cy="2863091"/>
          </a:xfrm>
          <a:prstGeom prst="rect">
            <a:avLst/>
          </a:prstGeom>
          <a:noFill/>
        </p:spPr>
        <p:txBody>
          <a:bodyPr wrap="square" rtlCol="1">
            <a:spAutoFit/>
          </a:bodyPr>
          <a:lstStyle/>
          <a:p>
            <a:pPr algn="r" rtl="1"/>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قامت الحضارة الإسلامية على عدد من الأسس، من أهمها:</a:t>
            </a:r>
          </a:p>
          <a:p>
            <a:pPr algn="r" rtl="1"/>
            <a:endPar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الأساس الديني.</a:t>
            </a:r>
          </a:p>
          <a:p>
            <a:pPr algn="r" rtl="1"/>
            <a:r>
              <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الأساس اللغوي.</a:t>
            </a:r>
          </a:p>
          <a:p>
            <a:pPr algn="r" rtl="1"/>
            <a:r>
              <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الأساس العلمي.</a:t>
            </a:r>
          </a:p>
          <a:p>
            <a:pPr algn="r" rtl="1"/>
            <a:r>
              <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الأساس الأخلاقي.</a:t>
            </a:r>
          </a:p>
        </p:txBody>
      </p:sp>
      <p:pic>
        <p:nvPicPr>
          <p:cNvPr id="24" name="صورة 23">
            <a:extLst>
              <a:ext uri="{FF2B5EF4-FFF2-40B4-BE49-F238E27FC236}">
                <a16:creationId xmlns:a16="http://schemas.microsoft.com/office/drawing/2014/main" id="{9DBE0483-2E7F-4785-83D5-DDEA34B0AB71}"/>
              </a:ext>
            </a:extLst>
          </p:cNvPr>
          <p:cNvPicPr>
            <a:picLocks noChangeAspect="1"/>
          </p:cNvPicPr>
          <p:nvPr/>
        </p:nvPicPr>
        <p:blipFill rotWithShape="1">
          <a:blip r:embed="rId3">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pic>
        <p:nvPicPr>
          <p:cNvPr id="25" name="صورة 24">
            <a:extLst>
              <a:ext uri="{FF2B5EF4-FFF2-40B4-BE49-F238E27FC236}">
                <a16:creationId xmlns:a16="http://schemas.microsoft.com/office/drawing/2014/main" id="{41F74F28-E5F0-453F-9FB1-B065C236F4A7}"/>
              </a:ext>
            </a:extLst>
          </p:cNvPr>
          <p:cNvPicPr>
            <a:picLocks noChangeAspect="1"/>
          </p:cNvPicPr>
          <p:nvPr/>
        </p:nvPicPr>
        <p:blipFill rotWithShape="1">
          <a:blip r:embed="rId4">
            <a:extLst>
              <a:ext uri="{28A0092B-C50C-407E-A947-70E740481C1C}">
                <a14:useLocalDpi xmlns:a14="http://schemas.microsoft.com/office/drawing/2010/main" val="0"/>
              </a:ext>
            </a:extLst>
          </a:blip>
          <a:srcRect l="3803" t="63662" r="52042" b="15681"/>
          <a:stretch/>
        </p:blipFill>
        <p:spPr>
          <a:xfrm>
            <a:off x="71286" y="312933"/>
            <a:ext cx="817388" cy="215102"/>
          </a:xfrm>
          <a:prstGeom prst="rect">
            <a:avLst/>
          </a:prstGeom>
        </p:spPr>
      </p:pic>
      <p:sp>
        <p:nvSpPr>
          <p:cNvPr id="8" name="مربع نص 7">
            <a:extLst>
              <a:ext uri="{FF2B5EF4-FFF2-40B4-BE49-F238E27FC236}">
                <a16:creationId xmlns:a16="http://schemas.microsoft.com/office/drawing/2014/main" id="{67D1342A-782D-4310-B1C7-523E18C7D1A5}"/>
              </a:ext>
            </a:extLst>
          </p:cNvPr>
          <p:cNvSpPr txBox="1"/>
          <p:nvPr/>
        </p:nvSpPr>
        <p:spPr>
          <a:xfrm>
            <a:off x="5377842" y="250972"/>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أسس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شكل بيضاوي 8">
            <a:extLst>
              <a:ext uri="{FF2B5EF4-FFF2-40B4-BE49-F238E27FC236}">
                <a16:creationId xmlns:a16="http://schemas.microsoft.com/office/drawing/2014/main" id="{BE9C2B53-8317-4B76-A697-32F40896E850}"/>
              </a:ext>
            </a:extLst>
          </p:cNvPr>
          <p:cNvSpPr/>
          <p:nvPr/>
        </p:nvSpPr>
        <p:spPr bwMode="auto">
          <a:xfrm>
            <a:off x="11092226" y="250972"/>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35702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right)">
                                      <p:cBhvr>
                                        <p:cTn id="7" dur="1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down)">
                                      <p:cBhvr>
                                        <p:cTn id="12" dur="580">
                                          <p:stCondLst>
                                            <p:cond delay="0"/>
                                          </p:stCondLst>
                                        </p:cTn>
                                        <p:tgtEl>
                                          <p:spTgt spid="13">
                                            <p:txEl>
                                              <p:pRg st="2" end="2"/>
                                            </p:txEl>
                                          </p:spTgt>
                                        </p:tgtEl>
                                      </p:cBhvr>
                                    </p:animEffect>
                                    <p:anim calcmode="lin" valueType="num">
                                      <p:cBhvr>
                                        <p:cTn id="13" dur="1822" tmFilter="0,0; 0.14,0.36; 0.43,0.73; 0.71,0.91; 1.0,1.0">
                                          <p:stCondLst>
                                            <p:cond delay="0"/>
                                          </p:stCondLst>
                                        </p:cTn>
                                        <p:tgtEl>
                                          <p:spTgt spid="1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xEl>
                                              <p:pRg st="2" end="2"/>
                                            </p:txEl>
                                          </p:spTgt>
                                        </p:tgtEl>
                                      </p:cBhvr>
                                      <p:to x="100000" y="60000"/>
                                    </p:animScale>
                                    <p:animScale>
                                      <p:cBhvr>
                                        <p:cTn id="19" dur="166" decel="50000">
                                          <p:stCondLst>
                                            <p:cond delay="676"/>
                                          </p:stCondLst>
                                        </p:cTn>
                                        <p:tgtEl>
                                          <p:spTgt spid="13">
                                            <p:txEl>
                                              <p:pRg st="2" end="2"/>
                                            </p:txEl>
                                          </p:spTgt>
                                        </p:tgtEl>
                                      </p:cBhvr>
                                      <p:to x="100000" y="100000"/>
                                    </p:animScale>
                                    <p:animScale>
                                      <p:cBhvr>
                                        <p:cTn id="20" dur="26">
                                          <p:stCondLst>
                                            <p:cond delay="1312"/>
                                          </p:stCondLst>
                                        </p:cTn>
                                        <p:tgtEl>
                                          <p:spTgt spid="13">
                                            <p:txEl>
                                              <p:pRg st="2" end="2"/>
                                            </p:txEl>
                                          </p:spTgt>
                                        </p:tgtEl>
                                      </p:cBhvr>
                                      <p:to x="100000" y="80000"/>
                                    </p:animScale>
                                    <p:animScale>
                                      <p:cBhvr>
                                        <p:cTn id="21" dur="166" decel="50000">
                                          <p:stCondLst>
                                            <p:cond delay="1338"/>
                                          </p:stCondLst>
                                        </p:cTn>
                                        <p:tgtEl>
                                          <p:spTgt spid="13">
                                            <p:txEl>
                                              <p:pRg st="2" end="2"/>
                                            </p:txEl>
                                          </p:spTgt>
                                        </p:tgtEl>
                                      </p:cBhvr>
                                      <p:to x="100000" y="100000"/>
                                    </p:animScale>
                                    <p:animScale>
                                      <p:cBhvr>
                                        <p:cTn id="22" dur="26">
                                          <p:stCondLst>
                                            <p:cond delay="1642"/>
                                          </p:stCondLst>
                                        </p:cTn>
                                        <p:tgtEl>
                                          <p:spTgt spid="13">
                                            <p:txEl>
                                              <p:pRg st="2" end="2"/>
                                            </p:txEl>
                                          </p:spTgt>
                                        </p:tgtEl>
                                      </p:cBhvr>
                                      <p:to x="100000" y="90000"/>
                                    </p:animScale>
                                    <p:animScale>
                                      <p:cBhvr>
                                        <p:cTn id="23" dur="166" decel="50000">
                                          <p:stCondLst>
                                            <p:cond delay="1668"/>
                                          </p:stCondLst>
                                        </p:cTn>
                                        <p:tgtEl>
                                          <p:spTgt spid="13">
                                            <p:txEl>
                                              <p:pRg st="2" end="2"/>
                                            </p:txEl>
                                          </p:spTgt>
                                        </p:tgtEl>
                                      </p:cBhvr>
                                      <p:to x="100000" y="100000"/>
                                    </p:animScale>
                                    <p:animScale>
                                      <p:cBhvr>
                                        <p:cTn id="24" dur="26">
                                          <p:stCondLst>
                                            <p:cond delay="1808"/>
                                          </p:stCondLst>
                                        </p:cTn>
                                        <p:tgtEl>
                                          <p:spTgt spid="13">
                                            <p:txEl>
                                              <p:pRg st="2" end="2"/>
                                            </p:txEl>
                                          </p:spTgt>
                                        </p:tgtEl>
                                      </p:cBhvr>
                                      <p:to x="100000" y="95000"/>
                                    </p:animScale>
                                    <p:animScale>
                                      <p:cBhvr>
                                        <p:cTn id="25" dur="166" decel="50000">
                                          <p:stCondLst>
                                            <p:cond delay="1834"/>
                                          </p:stCondLst>
                                        </p:cTn>
                                        <p:tgtEl>
                                          <p:spTgt spid="13">
                                            <p:txEl>
                                              <p:pRg st="2" end="2"/>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wipe(down)">
                                      <p:cBhvr>
                                        <p:cTn id="30" dur="580">
                                          <p:stCondLst>
                                            <p:cond delay="0"/>
                                          </p:stCondLst>
                                        </p:cTn>
                                        <p:tgtEl>
                                          <p:spTgt spid="13">
                                            <p:txEl>
                                              <p:pRg st="3" end="3"/>
                                            </p:txEl>
                                          </p:spTgt>
                                        </p:tgtEl>
                                      </p:cBhvr>
                                    </p:animEffect>
                                    <p:anim calcmode="lin" valueType="num">
                                      <p:cBhvr>
                                        <p:cTn id="31" dur="1822" tmFilter="0,0; 0.14,0.36; 0.43,0.73; 0.71,0.91; 1.0,1.0">
                                          <p:stCondLst>
                                            <p:cond delay="0"/>
                                          </p:stCondLst>
                                        </p:cTn>
                                        <p:tgtEl>
                                          <p:spTgt spid="13">
                                            <p:txEl>
                                              <p:pRg st="3" end="3"/>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3">
                                            <p:txEl>
                                              <p:pRg st="3" end="3"/>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3">
                                            <p:txEl>
                                              <p:pRg st="3" end="3"/>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3">
                                            <p:txEl>
                                              <p:pRg st="3" end="3"/>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3">
                                            <p:txEl>
                                              <p:pRg st="3" end="3"/>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13">
                                            <p:txEl>
                                              <p:pRg st="3" end="3"/>
                                            </p:txEl>
                                          </p:spTgt>
                                        </p:tgtEl>
                                      </p:cBhvr>
                                      <p:to x="100000" y="60000"/>
                                    </p:animScale>
                                    <p:animScale>
                                      <p:cBhvr>
                                        <p:cTn id="37" dur="166" decel="50000">
                                          <p:stCondLst>
                                            <p:cond delay="676"/>
                                          </p:stCondLst>
                                        </p:cTn>
                                        <p:tgtEl>
                                          <p:spTgt spid="13">
                                            <p:txEl>
                                              <p:pRg st="3" end="3"/>
                                            </p:txEl>
                                          </p:spTgt>
                                        </p:tgtEl>
                                      </p:cBhvr>
                                      <p:to x="100000" y="100000"/>
                                    </p:animScale>
                                    <p:animScale>
                                      <p:cBhvr>
                                        <p:cTn id="38" dur="26">
                                          <p:stCondLst>
                                            <p:cond delay="1312"/>
                                          </p:stCondLst>
                                        </p:cTn>
                                        <p:tgtEl>
                                          <p:spTgt spid="13">
                                            <p:txEl>
                                              <p:pRg st="3" end="3"/>
                                            </p:txEl>
                                          </p:spTgt>
                                        </p:tgtEl>
                                      </p:cBhvr>
                                      <p:to x="100000" y="80000"/>
                                    </p:animScale>
                                    <p:animScale>
                                      <p:cBhvr>
                                        <p:cTn id="39" dur="166" decel="50000">
                                          <p:stCondLst>
                                            <p:cond delay="1338"/>
                                          </p:stCondLst>
                                        </p:cTn>
                                        <p:tgtEl>
                                          <p:spTgt spid="13">
                                            <p:txEl>
                                              <p:pRg st="3" end="3"/>
                                            </p:txEl>
                                          </p:spTgt>
                                        </p:tgtEl>
                                      </p:cBhvr>
                                      <p:to x="100000" y="100000"/>
                                    </p:animScale>
                                    <p:animScale>
                                      <p:cBhvr>
                                        <p:cTn id="40" dur="26">
                                          <p:stCondLst>
                                            <p:cond delay="1642"/>
                                          </p:stCondLst>
                                        </p:cTn>
                                        <p:tgtEl>
                                          <p:spTgt spid="13">
                                            <p:txEl>
                                              <p:pRg st="3" end="3"/>
                                            </p:txEl>
                                          </p:spTgt>
                                        </p:tgtEl>
                                      </p:cBhvr>
                                      <p:to x="100000" y="90000"/>
                                    </p:animScale>
                                    <p:animScale>
                                      <p:cBhvr>
                                        <p:cTn id="41" dur="166" decel="50000">
                                          <p:stCondLst>
                                            <p:cond delay="1668"/>
                                          </p:stCondLst>
                                        </p:cTn>
                                        <p:tgtEl>
                                          <p:spTgt spid="13">
                                            <p:txEl>
                                              <p:pRg st="3" end="3"/>
                                            </p:txEl>
                                          </p:spTgt>
                                        </p:tgtEl>
                                      </p:cBhvr>
                                      <p:to x="100000" y="100000"/>
                                    </p:animScale>
                                    <p:animScale>
                                      <p:cBhvr>
                                        <p:cTn id="42" dur="26">
                                          <p:stCondLst>
                                            <p:cond delay="1808"/>
                                          </p:stCondLst>
                                        </p:cTn>
                                        <p:tgtEl>
                                          <p:spTgt spid="13">
                                            <p:txEl>
                                              <p:pRg st="3" end="3"/>
                                            </p:txEl>
                                          </p:spTgt>
                                        </p:tgtEl>
                                      </p:cBhvr>
                                      <p:to x="100000" y="95000"/>
                                    </p:animScale>
                                    <p:animScale>
                                      <p:cBhvr>
                                        <p:cTn id="43" dur="166" decel="50000">
                                          <p:stCondLst>
                                            <p:cond delay="1834"/>
                                          </p:stCondLst>
                                        </p:cTn>
                                        <p:tgtEl>
                                          <p:spTgt spid="13">
                                            <p:txEl>
                                              <p:pRg st="3" end="3"/>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13">
                                            <p:txEl>
                                              <p:pRg st="4" end="4"/>
                                            </p:txEl>
                                          </p:spTgt>
                                        </p:tgtEl>
                                        <p:attrNameLst>
                                          <p:attrName>style.visibility</p:attrName>
                                        </p:attrNameLst>
                                      </p:cBhvr>
                                      <p:to>
                                        <p:strVal val="visible"/>
                                      </p:to>
                                    </p:set>
                                    <p:animEffect transition="in" filter="wipe(down)">
                                      <p:cBhvr>
                                        <p:cTn id="48" dur="580">
                                          <p:stCondLst>
                                            <p:cond delay="0"/>
                                          </p:stCondLst>
                                        </p:cTn>
                                        <p:tgtEl>
                                          <p:spTgt spid="13">
                                            <p:txEl>
                                              <p:pRg st="4" end="4"/>
                                            </p:txEl>
                                          </p:spTgt>
                                        </p:tgtEl>
                                      </p:cBhvr>
                                    </p:animEffect>
                                    <p:anim calcmode="lin" valueType="num">
                                      <p:cBhvr>
                                        <p:cTn id="49" dur="1822" tmFilter="0,0; 0.14,0.36; 0.43,0.73; 0.71,0.91; 1.0,1.0">
                                          <p:stCondLst>
                                            <p:cond delay="0"/>
                                          </p:stCondLst>
                                        </p:cTn>
                                        <p:tgtEl>
                                          <p:spTgt spid="13">
                                            <p:txEl>
                                              <p:pRg st="4" end="4"/>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3">
                                            <p:txEl>
                                              <p:pRg st="4" end="4"/>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3">
                                            <p:txEl>
                                              <p:pRg st="4" end="4"/>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3">
                                            <p:txEl>
                                              <p:pRg st="4" end="4"/>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3">
                                            <p:txEl>
                                              <p:pRg st="4" end="4"/>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13">
                                            <p:txEl>
                                              <p:pRg st="4" end="4"/>
                                            </p:txEl>
                                          </p:spTgt>
                                        </p:tgtEl>
                                      </p:cBhvr>
                                      <p:to x="100000" y="60000"/>
                                    </p:animScale>
                                    <p:animScale>
                                      <p:cBhvr>
                                        <p:cTn id="55" dur="166" decel="50000">
                                          <p:stCondLst>
                                            <p:cond delay="676"/>
                                          </p:stCondLst>
                                        </p:cTn>
                                        <p:tgtEl>
                                          <p:spTgt spid="13">
                                            <p:txEl>
                                              <p:pRg st="4" end="4"/>
                                            </p:txEl>
                                          </p:spTgt>
                                        </p:tgtEl>
                                      </p:cBhvr>
                                      <p:to x="100000" y="100000"/>
                                    </p:animScale>
                                    <p:animScale>
                                      <p:cBhvr>
                                        <p:cTn id="56" dur="26">
                                          <p:stCondLst>
                                            <p:cond delay="1312"/>
                                          </p:stCondLst>
                                        </p:cTn>
                                        <p:tgtEl>
                                          <p:spTgt spid="13">
                                            <p:txEl>
                                              <p:pRg st="4" end="4"/>
                                            </p:txEl>
                                          </p:spTgt>
                                        </p:tgtEl>
                                      </p:cBhvr>
                                      <p:to x="100000" y="80000"/>
                                    </p:animScale>
                                    <p:animScale>
                                      <p:cBhvr>
                                        <p:cTn id="57" dur="166" decel="50000">
                                          <p:stCondLst>
                                            <p:cond delay="1338"/>
                                          </p:stCondLst>
                                        </p:cTn>
                                        <p:tgtEl>
                                          <p:spTgt spid="13">
                                            <p:txEl>
                                              <p:pRg st="4" end="4"/>
                                            </p:txEl>
                                          </p:spTgt>
                                        </p:tgtEl>
                                      </p:cBhvr>
                                      <p:to x="100000" y="100000"/>
                                    </p:animScale>
                                    <p:animScale>
                                      <p:cBhvr>
                                        <p:cTn id="58" dur="26">
                                          <p:stCondLst>
                                            <p:cond delay="1642"/>
                                          </p:stCondLst>
                                        </p:cTn>
                                        <p:tgtEl>
                                          <p:spTgt spid="13">
                                            <p:txEl>
                                              <p:pRg st="4" end="4"/>
                                            </p:txEl>
                                          </p:spTgt>
                                        </p:tgtEl>
                                      </p:cBhvr>
                                      <p:to x="100000" y="90000"/>
                                    </p:animScale>
                                    <p:animScale>
                                      <p:cBhvr>
                                        <p:cTn id="59" dur="166" decel="50000">
                                          <p:stCondLst>
                                            <p:cond delay="1668"/>
                                          </p:stCondLst>
                                        </p:cTn>
                                        <p:tgtEl>
                                          <p:spTgt spid="13">
                                            <p:txEl>
                                              <p:pRg st="4" end="4"/>
                                            </p:txEl>
                                          </p:spTgt>
                                        </p:tgtEl>
                                      </p:cBhvr>
                                      <p:to x="100000" y="100000"/>
                                    </p:animScale>
                                    <p:animScale>
                                      <p:cBhvr>
                                        <p:cTn id="60" dur="26">
                                          <p:stCondLst>
                                            <p:cond delay="1808"/>
                                          </p:stCondLst>
                                        </p:cTn>
                                        <p:tgtEl>
                                          <p:spTgt spid="13">
                                            <p:txEl>
                                              <p:pRg st="4" end="4"/>
                                            </p:txEl>
                                          </p:spTgt>
                                        </p:tgtEl>
                                      </p:cBhvr>
                                      <p:to x="100000" y="95000"/>
                                    </p:animScale>
                                    <p:animScale>
                                      <p:cBhvr>
                                        <p:cTn id="61" dur="166" decel="50000">
                                          <p:stCondLst>
                                            <p:cond delay="1834"/>
                                          </p:stCondLst>
                                        </p:cTn>
                                        <p:tgtEl>
                                          <p:spTgt spid="13">
                                            <p:txEl>
                                              <p:pRg st="4" end="4"/>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13">
                                            <p:txEl>
                                              <p:pRg st="5" end="5"/>
                                            </p:txEl>
                                          </p:spTgt>
                                        </p:tgtEl>
                                        <p:attrNameLst>
                                          <p:attrName>style.visibility</p:attrName>
                                        </p:attrNameLst>
                                      </p:cBhvr>
                                      <p:to>
                                        <p:strVal val="visible"/>
                                      </p:to>
                                    </p:set>
                                    <p:animEffect transition="in" filter="wipe(down)">
                                      <p:cBhvr>
                                        <p:cTn id="66" dur="580">
                                          <p:stCondLst>
                                            <p:cond delay="0"/>
                                          </p:stCondLst>
                                        </p:cTn>
                                        <p:tgtEl>
                                          <p:spTgt spid="13">
                                            <p:txEl>
                                              <p:pRg st="5" end="5"/>
                                            </p:txEl>
                                          </p:spTgt>
                                        </p:tgtEl>
                                      </p:cBhvr>
                                    </p:animEffect>
                                    <p:anim calcmode="lin" valueType="num">
                                      <p:cBhvr>
                                        <p:cTn id="67" dur="1822" tmFilter="0,0; 0.14,0.36; 0.43,0.73; 0.71,0.91; 1.0,1.0">
                                          <p:stCondLst>
                                            <p:cond delay="0"/>
                                          </p:stCondLst>
                                        </p:cTn>
                                        <p:tgtEl>
                                          <p:spTgt spid="13">
                                            <p:txEl>
                                              <p:pRg st="5" end="5"/>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3">
                                            <p:txEl>
                                              <p:pRg st="5" end="5"/>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3">
                                            <p:txEl>
                                              <p:pRg st="5" end="5"/>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3">
                                            <p:txEl>
                                              <p:pRg st="5" end="5"/>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3">
                                            <p:txEl>
                                              <p:pRg st="5" end="5"/>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13">
                                            <p:txEl>
                                              <p:pRg st="5" end="5"/>
                                            </p:txEl>
                                          </p:spTgt>
                                        </p:tgtEl>
                                      </p:cBhvr>
                                      <p:to x="100000" y="60000"/>
                                    </p:animScale>
                                    <p:animScale>
                                      <p:cBhvr>
                                        <p:cTn id="73" dur="166" decel="50000">
                                          <p:stCondLst>
                                            <p:cond delay="676"/>
                                          </p:stCondLst>
                                        </p:cTn>
                                        <p:tgtEl>
                                          <p:spTgt spid="13">
                                            <p:txEl>
                                              <p:pRg st="5" end="5"/>
                                            </p:txEl>
                                          </p:spTgt>
                                        </p:tgtEl>
                                      </p:cBhvr>
                                      <p:to x="100000" y="100000"/>
                                    </p:animScale>
                                    <p:animScale>
                                      <p:cBhvr>
                                        <p:cTn id="74" dur="26">
                                          <p:stCondLst>
                                            <p:cond delay="1312"/>
                                          </p:stCondLst>
                                        </p:cTn>
                                        <p:tgtEl>
                                          <p:spTgt spid="13">
                                            <p:txEl>
                                              <p:pRg st="5" end="5"/>
                                            </p:txEl>
                                          </p:spTgt>
                                        </p:tgtEl>
                                      </p:cBhvr>
                                      <p:to x="100000" y="80000"/>
                                    </p:animScale>
                                    <p:animScale>
                                      <p:cBhvr>
                                        <p:cTn id="75" dur="166" decel="50000">
                                          <p:stCondLst>
                                            <p:cond delay="1338"/>
                                          </p:stCondLst>
                                        </p:cTn>
                                        <p:tgtEl>
                                          <p:spTgt spid="13">
                                            <p:txEl>
                                              <p:pRg st="5" end="5"/>
                                            </p:txEl>
                                          </p:spTgt>
                                        </p:tgtEl>
                                      </p:cBhvr>
                                      <p:to x="100000" y="100000"/>
                                    </p:animScale>
                                    <p:animScale>
                                      <p:cBhvr>
                                        <p:cTn id="76" dur="26">
                                          <p:stCondLst>
                                            <p:cond delay="1642"/>
                                          </p:stCondLst>
                                        </p:cTn>
                                        <p:tgtEl>
                                          <p:spTgt spid="13">
                                            <p:txEl>
                                              <p:pRg st="5" end="5"/>
                                            </p:txEl>
                                          </p:spTgt>
                                        </p:tgtEl>
                                      </p:cBhvr>
                                      <p:to x="100000" y="90000"/>
                                    </p:animScale>
                                    <p:animScale>
                                      <p:cBhvr>
                                        <p:cTn id="77" dur="166" decel="50000">
                                          <p:stCondLst>
                                            <p:cond delay="1668"/>
                                          </p:stCondLst>
                                        </p:cTn>
                                        <p:tgtEl>
                                          <p:spTgt spid="13">
                                            <p:txEl>
                                              <p:pRg st="5" end="5"/>
                                            </p:txEl>
                                          </p:spTgt>
                                        </p:tgtEl>
                                      </p:cBhvr>
                                      <p:to x="100000" y="100000"/>
                                    </p:animScale>
                                    <p:animScale>
                                      <p:cBhvr>
                                        <p:cTn id="78" dur="26">
                                          <p:stCondLst>
                                            <p:cond delay="1808"/>
                                          </p:stCondLst>
                                        </p:cTn>
                                        <p:tgtEl>
                                          <p:spTgt spid="13">
                                            <p:txEl>
                                              <p:pRg st="5" end="5"/>
                                            </p:txEl>
                                          </p:spTgt>
                                        </p:tgtEl>
                                      </p:cBhvr>
                                      <p:to x="100000" y="95000"/>
                                    </p:animScale>
                                    <p:animScale>
                                      <p:cBhvr>
                                        <p:cTn id="79" dur="166" decel="50000">
                                          <p:stCondLst>
                                            <p:cond delay="1834"/>
                                          </p:stCondLst>
                                        </p:cTn>
                                        <p:tgtEl>
                                          <p:spTgt spid="1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A4C3FD2-4554-489B-BA0F-FDB4E7D148ED}"/>
              </a:ext>
            </a:extLst>
          </p:cNvPr>
          <p:cNvSpPr txBox="1"/>
          <p:nvPr/>
        </p:nvSpPr>
        <p:spPr>
          <a:xfrm>
            <a:off x="3" y="6304005"/>
            <a:ext cx="1175657" cy="554126"/>
          </a:xfrm>
          <a:prstGeom prst="rect">
            <a:avLst/>
          </a:prstGeom>
          <a:noFill/>
        </p:spPr>
        <p:txBody>
          <a:bodyPr wrap="square" rtlCol="1">
            <a:spAutoFit/>
          </a:bodyPr>
          <a:lstStyle/>
          <a:p>
            <a:pPr algn="ct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23</a:t>
            </a:r>
          </a:p>
        </p:txBody>
      </p:sp>
      <p:pic>
        <p:nvPicPr>
          <p:cNvPr id="12" name="صورة 11">
            <a:extLst>
              <a:ext uri="{FF2B5EF4-FFF2-40B4-BE49-F238E27FC236}">
                <a16:creationId xmlns:a16="http://schemas.microsoft.com/office/drawing/2014/main" id="{6053763A-B595-4E16-B3A2-006EB7F9C0DF}"/>
              </a:ext>
            </a:extLst>
          </p:cNvPr>
          <p:cNvPicPr>
            <a:picLocks noChangeAspect="1"/>
          </p:cNvPicPr>
          <p:nvPr/>
        </p:nvPicPr>
        <p:blipFill rotWithShape="1">
          <a:blip r:embed="rId2">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sp>
        <p:nvSpPr>
          <p:cNvPr id="13" name="مربع نص 12">
            <a:extLst>
              <a:ext uri="{FF2B5EF4-FFF2-40B4-BE49-F238E27FC236}">
                <a16:creationId xmlns:a16="http://schemas.microsoft.com/office/drawing/2014/main" id="{8014902D-FE8D-44FA-A37B-618EEF6DA60B}"/>
              </a:ext>
            </a:extLst>
          </p:cNvPr>
          <p:cNvSpPr txBox="1"/>
          <p:nvPr/>
        </p:nvSpPr>
        <p:spPr>
          <a:xfrm>
            <a:off x="2665926" y="876101"/>
            <a:ext cx="9526073" cy="5941627"/>
          </a:xfrm>
          <a:prstGeom prst="rect">
            <a:avLst/>
          </a:prstGeom>
          <a:noFill/>
        </p:spPr>
        <p:txBody>
          <a:bodyPr wrap="square" rtlCol="1">
            <a:spAutoFit/>
          </a:bodyPr>
          <a:lstStyle/>
          <a:p>
            <a:pPr algn="justLow" rtl="1"/>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قامت الحضارة الإسلامية على عدد من الأسس، من أهمها:</a:t>
            </a:r>
          </a:p>
          <a:p>
            <a:pPr algn="justLow" rtl="1"/>
            <a:endPar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Low" rtl="1"/>
            <a:r>
              <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الأساس الديني:</a:t>
            </a:r>
          </a:p>
          <a:p>
            <a:pPr algn="justLow"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هو الأساس الأول للحضارة الإسلامية وأصلها الذي اعتمد على </a:t>
            </a:r>
            <a:r>
              <a:rPr lang="ar-SA"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القرآن الكريم والسنة النبوية المشرفة</a:t>
            </a:r>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لشموله متطلبات الدين والدنيا.</a:t>
            </a:r>
          </a:p>
          <a:p>
            <a:pPr algn="justLow" rtl="1"/>
            <a:endPar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Low"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فالإسلام جاء بمنهج وسط الأديان مبيناً حقوق الراعي والرعية، حاثاً على العدل بين الناس، محققاً التوازن بين أمور الدين والدنيا؛ لأنه دين يدعوا إلى البحث والعمل والإنتاج لاستخلاف الله سبحانه وتعالى الإنسان لعمارة الأرض، قال الله تعالى: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a:t>
            </a:r>
            <a:r>
              <a:rPr lang="ar-SA" sz="3001" b="1" dirty="0">
                <a:solidFill>
                  <a:srgbClr val="00B050"/>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a:t>
            </a:r>
            <a:r>
              <a:rPr lang="ar-SA" sz="3001"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هُوَ الَّذِي جَعَلَكُمْ خَلَائِفَ فِي الْأَرْضِ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a:t>
            </a:r>
            <a:r>
              <a:rPr lang="ar-SA" sz="2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[فاطر:39].</a:t>
            </a:r>
          </a:p>
          <a:p>
            <a:pPr algn="justLow" rtl="1"/>
            <a:endParaRPr lang="ar-SA" sz="2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algn="justLow"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ولأنه تشريع كامل أوصى بتنظيم العلاقة بين المسلمين أنفسهم، وبينهم وبين غيرهم من الأمم الأخرى بما يحقق العدل والمساواة في جميع مظاهر الحياة.</a:t>
            </a:r>
            <a:endPar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p:txBody>
      </p:sp>
      <p:pic>
        <p:nvPicPr>
          <p:cNvPr id="24" name="صورة 23">
            <a:extLst>
              <a:ext uri="{FF2B5EF4-FFF2-40B4-BE49-F238E27FC236}">
                <a16:creationId xmlns:a16="http://schemas.microsoft.com/office/drawing/2014/main" id="{9DBE0483-2E7F-4785-83D5-DDEA34B0AB71}"/>
              </a:ext>
            </a:extLst>
          </p:cNvPr>
          <p:cNvPicPr>
            <a:picLocks noChangeAspect="1"/>
          </p:cNvPicPr>
          <p:nvPr/>
        </p:nvPicPr>
        <p:blipFill rotWithShape="1">
          <a:blip r:embed="rId3">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pic>
        <p:nvPicPr>
          <p:cNvPr id="25" name="صورة 24">
            <a:extLst>
              <a:ext uri="{FF2B5EF4-FFF2-40B4-BE49-F238E27FC236}">
                <a16:creationId xmlns:a16="http://schemas.microsoft.com/office/drawing/2014/main" id="{41F74F28-E5F0-453F-9FB1-B065C236F4A7}"/>
              </a:ext>
            </a:extLst>
          </p:cNvPr>
          <p:cNvPicPr>
            <a:picLocks noChangeAspect="1"/>
          </p:cNvPicPr>
          <p:nvPr/>
        </p:nvPicPr>
        <p:blipFill rotWithShape="1">
          <a:blip r:embed="rId4">
            <a:extLst>
              <a:ext uri="{28A0092B-C50C-407E-A947-70E740481C1C}">
                <a14:useLocalDpi xmlns:a14="http://schemas.microsoft.com/office/drawing/2010/main" val="0"/>
              </a:ext>
            </a:extLst>
          </a:blip>
          <a:srcRect l="3803" t="63662" r="52042" b="15681"/>
          <a:stretch/>
        </p:blipFill>
        <p:spPr>
          <a:xfrm>
            <a:off x="71286" y="312933"/>
            <a:ext cx="817388" cy="215102"/>
          </a:xfrm>
          <a:prstGeom prst="rect">
            <a:avLst/>
          </a:prstGeom>
        </p:spPr>
      </p:pic>
      <p:sp>
        <p:nvSpPr>
          <p:cNvPr id="8" name="مربع نص 7">
            <a:extLst>
              <a:ext uri="{FF2B5EF4-FFF2-40B4-BE49-F238E27FC236}">
                <a16:creationId xmlns:a16="http://schemas.microsoft.com/office/drawing/2014/main" id="{67D1342A-782D-4310-B1C7-523E18C7D1A5}"/>
              </a:ext>
            </a:extLst>
          </p:cNvPr>
          <p:cNvSpPr txBox="1"/>
          <p:nvPr/>
        </p:nvSpPr>
        <p:spPr>
          <a:xfrm>
            <a:off x="5377842" y="250972"/>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أسس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شكل بيضاوي 8">
            <a:extLst>
              <a:ext uri="{FF2B5EF4-FFF2-40B4-BE49-F238E27FC236}">
                <a16:creationId xmlns:a16="http://schemas.microsoft.com/office/drawing/2014/main" id="{BE9C2B53-8317-4B76-A697-32F40896E850}"/>
              </a:ext>
            </a:extLst>
          </p:cNvPr>
          <p:cNvSpPr/>
          <p:nvPr/>
        </p:nvSpPr>
        <p:spPr bwMode="auto">
          <a:xfrm>
            <a:off x="11092226" y="250972"/>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50685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wipe(right)">
                                      <p:cBhvr>
                                        <p:cTn id="7" dur="1500"/>
                                        <p:tgtEl>
                                          <p:spTgt spid="1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3">
                                            <p:txEl>
                                              <p:pRg st="5" end="5"/>
                                            </p:txEl>
                                          </p:spTgt>
                                        </p:tgtEl>
                                        <p:attrNameLst>
                                          <p:attrName>style.visibility</p:attrName>
                                        </p:attrNameLst>
                                      </p:cBhvr>
                                      <p:to>
                                        <p:strVal val="visible"/>
                                      </p:to>
                                    </p:set>
                                    <p:animEffect transition="in" filter="wipe(right)">
                                      <p:cBhvr>
                                        <p:cTn id="12" dur="1500"/>
                                        <p:tgtEl>
                                          <p:spTgt spid="1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3">
                                            <p:txEl>
                                              <p:pRg st="7" end="7"/>
                                            </p:txEl>
                                          </p:spTgt>
                                        </p:tgtEl>
                                        <p:attrNameLst>
                                          <p:attrName>style.visibility</p:attrName>
                                        </p:attrNameLst>
                                      </p:cBhvr>
                                      <p:to>
                                        <p:strVal val="visible"/>
                                      </p:to>
                                    </p:set>
                                    <p:animEffect transition="in" filter="wipe(right)">
                                      <p:cBhvr>
                                        <p:cTn id="17" dur="1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A4C3FD2-4554-489B-BA0F-FDB4E7D148ED}"/>
              </a:ext>
            </a:extLst>
          </p:cNvPr>
          <p:cNvSpPr txBox="1"/>
          <p:nvPr/>
        </p:nvSpPr>
        <p:spPr>
          <a:xfrm>
            <a:off x="3" y="6304005"/>
            <a:ext cx="1175657" cy="554126"/>
          </a:xfrm>
          <a:prstGeom prst="rect">
            <a:avLst/>
          </a:prstGeom>
          <a:noFill/>
        </p:spPr>
        <p:txBody>
          <a:bodyPr wrap="square" rtlCol="1">
            <a:spAutoFit/>
          </a:bodyPr>
          <a:lstStyle/>
          <a:p>
            <a:pPr algn="ct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23</a:t>
            </a:r>
          </a:p>
        </p:txBody>
      </p:sp>
      <p:pic>
        <p:nvPicPr>
          <p:cNvPr id="12" name="صورة 11">
            <a:extLst>
              <a:ext uri="{FF2B5EF4-FFF2-40B4-BE49-F238E27FC236}">
                <a16:creationId xmlns:a16="http://schemas.microsoft.com/office/drawing/2014/main" id="{6053763A-B595-4E16-B3A2-006EB7F9C0DF}"/>
              </a:ext>
            </a:extLst>
          </p:cNvPr>
          <p:cNvPicPr>
            <a:picLocks noChangeAspect="1"/>
          </p:cNvPicPr>
          <p:nvPr/>
        </p:nvPicPr>
        <p:blipFill rotWithShape="1">
          <a:blip r:embed="rId2">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pic>
        <p:nvPicPr>
          <p:cNvPr id="7" name="صورة 6">
            <a:extLst>
              <a:ext uri="{FF2B5EF4-FFF2-40B4-BE49-F238E27FC236}">
                <a16:creationId xmlns:a16="http://schemas.microsoft.com/office/drawing/2014/main" id="{2F9AB90E-BD15-47CF-88AD-B217970B792A}"/>
              </a:ext>
            </a:extLst>
          </p:cNvPr>
          <p:cNvPicPr>
            <a:picLocks noChangeAspect="1"/>
          </p:cNvPicPr>
          <p:nvPr/>
        </p:nvPicPr>
        <p:blipFill rotWithShape="1">
          <a:blip r:embed="rId3">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pic>
        <p:nvPicPr>
          <p:cNvPr id="6" name="صورة 5">
            <a:extLst>
              <a:ext uri="{FF2B5EF4-FFF2-40B4-BE49-F238E27FC236}">
                <a16:creationId xmlns:a16="http://schemas.microsoft.com/office/drawing/2014/main" id="{BE912FCB-9A21-4C1F-86DA-8DBC3AF1C2CA}"/>
              </a:ext>
            </a:extLst>
          </p:cNvPr>
          <p:cNvPicPr>
            <a:picLocks noChangeAspect="1"/>
          </p:cNvPicPr>
          <p:nvPr/>
        </p:nvPicPr>
        <p:blipFill rotWithShape="1">
          <a:blip r:embed="rId4">
            <a:extLst>
              <a:ext uri="{28A0092B-C50C-407E-A947-70E740481C1C}">
                <a14:useLocalDpi xmlns:a14="http://schemas.microsoft.com/office/drawing/2010/main" val="0"/>
              </a:ext>
            </a:extLst>
          </a:blip>
          <a:srcRect l="3803" t="63662" r="52042" b="15681"/>
          <a:stretch/>
        </p:blipFill>
        <p:spPr>
          <a:xfrm>
            <a:off x="71286" y="312933"/>
            <a:ext cx="817388" cy="215102"/>
          </a:xfrm>
          <a:prstGeom prst="rect">
            <a:avLst/>
          </a:prstGeom>
        </p:spPr>
      </p:pic>
      <p:sp>
        <p:nvSpPr>
          <p:cNvPr id="10" name="مربع نص 9">
            <a:extLst>
              <a:ext uri="{FF2B5EF4-FFF2-40B4-BE49-F238E27FC236}">
                <a16:creationId xmlns:a16="http://schemas.microsoft.com/office/drawing/2014/main" id="{86710B6E-C5A1-41A9-9592-40C323F6BF56}"/>
              </a:ext>
            </a:extLst>
          </p:cNvPr>
          <p:cNvSpPr txBox="1"/>
          <p:nvPr/>
        </p:nvSpPr>
        <p:spPr>
          <a:xfrm>
            <a:off x="2485623" y="882372"/>
            <a:ext cx="9706373" cy="4248471"/>
          </a:xfrm>
          <a:prstGeom prst="rect">
            <a:avLst/>
          </a:prstGeom>
          <a:noFill/>
        </p:spPr>
        <p:txBody>
          <a:bodyPr wrap="square" rtlCol="1">
            <a:spAutoFit/>
          </a:bodyPr>
          <a:lstStyle/>
          <a:p>
            <a:pPr algn="r" rtl="1"/>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قامت الحضارة الإسلامية على عدد من الأسس، من أهمها:</a:t>
            </a:r>
            <a:endPar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endPar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الأساس اللغوي:</a:t>
            </a:r>
          </a:p>
          <a:p>
            <a:pPr algn="r" rtl="1"/>
            <a:endPar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اللغة مظهر حضاري له جوانبه الاجتماعية والإنسانية، وتُعدُّ اللغة العربية أثرى اللغات، وأكملها في المعاني والألفاظ؛ لكثرة مفرداتها ودقة تعبيراتها،</a:t>
            </a:r>
          </a:p>
          <a:p>
            <a:pPr algn="r" rtl="1"/>
            <a:endPar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SA" sz="3001" b="1">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فيها </a:t>
            </a:r>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نزل القرآن الكريم تأكيداً لتمكنها وقوتها في التعبير عن الأفكار والمشاعر،</a:t>
            </a: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قال الله تعالى: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a:t>
            </a:r>
            <a:r>
              <a:rPr lang="ar-SA" sz="3001" b="1" dirty="0">
                <a:solidFill>
                  <a:srgbClr val="00B050"/>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a:t>
            </a:r>
            <a:r>
              <a:rPr lang="ar-SA" sz="3001"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وَهَذَا لِسَانٌ عَرَبِيٌّ مُبِينٌ </a:t>
            </a:r>
            <a:r>
              <a:rPr lang="en-US"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a:t>
            </a:r>
            <a:r>
              <a:rPr lang="ar-SA" sz="3001"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 </a:t>
            </a:r>
            <a:r>
              <a:rPr lang="ar-SA" sz="2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rPr>
              <a:t>[النحل:103].</a:t>
            </a:r>
          </a:p>
        </p:txBody>
      </p:sp>
      <p:sp>
        <p:nvSpPr>
          <p:cNvPr id="9" name="مربع نص 8">
            <a:extLst>
              <a:ext uri="{FF2B5EF4-FFF2-40B4-BE49-F238E27FC236}">
                <a16:creationId xmlns:a16="http://schemas.microsoft.com/office/drawing/2014/main" id="{3D2855E0-4EC9-40FD-9D0F-08AADC12E424}"/>
              </a:ext>
            </a:extLst>
          </p:cNvPr>
          <p:cNvSpPr txBox="1"/>
          <p:nvPr/>
        </p:nvSpPr>
        <p:spPr>
          <a:xfrm>
            <a:off x="5377842" y="250972"/>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أسس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شكل بيضاوي 12">
            <a:extLst>
              <a:ext uri="{FF2B5EF4-FFF2-40B4-BE49-F238E27FC236}">
                <a16:creationId xmlns:a16="http://schemas.microsoft.com/office/drawing/2014/main" id="{02A54ED5-CC08-47DB-A187-A1E28A5579A5}"/>
              </a:ext>
            </a:extLst>
          </p:cNvPr>
          <p:cNvSpPr/>
          <p:nvPr/>
        </p:nvSpPr>
        <p:spPr bwMode="auto">
          <a:xfrm>
            <a:off x="11092226" y="250972"/>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24531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down)">
                                      <p:cBhvr>
                                        <p:cTn id="7" dur="580">
                                          <p:stCondLst>
                                            <p:cond delay="0"/>
                                          </p:stCondLst>
                                        </p:cTn>
                                        <p:tgtEl>
                                          <p:spTgt spid="10">
                                            <p:txEl>
                                              <p:pRg st="2" end="2"/>
                                            </p:txEl>
                                          </p:spTgt>
                                        </p:tgtEl>
                                      </p:cBhvr>
                                    </p:animEffect>
                                    <p:anim calcmode="lin" valueType="num">
                                      <p:cBhvr>
                                        <p:cTn id="8" dur="1822" tmFilter="0,0; 0.14,0.36; 0.43,0.73; 0.71,0.91; 1.0,1.0">
                                          <p:stCondLst>
                                            <p:cond delay="0"/>
                                          </p:stCondLst>
                                        </p:cTn>
                                        <p:tgtEl>
                                          <p:spTgt spid="10">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2" end="2"/>
                                            </p:txEl>
                                          </p:spTgt>
                                        </p:tgtEl>
                                      </p:cBhvr>
                                      <p:to x="100000" y="60000"/>
                                    </p:animScale>
                                    <p:animScale>
                                      <p:cBhvr>
                                        <p:cTn id="14" dur="166" decel="50000">
                                          <p:stCondLst>
                                            <p:cond delay="676"/>
                                          </p:stCondLst>
                                        </p:cTn>
                                        <p:tgtEl>
                                          <p:spTgt spid="10">
                                            <p:txEl>
                                              <p:pRg st="2" end="2"/>
                                            </p:txEl>
                                          </p:spTgt>
                                        </p:tgtEl>
                                      </p:cBhvr>
                                      <p:to x="100000" y="100000"/>
                                    </p:animScale>
                                    <p:animScale>
                                      <p:cBhvr>
                                        <p:cTn id="15" dur="26">
                                          <p:stCondLst>
                                            <p:cond delay="1312"/>
                                          </p:stCondLst>
                                        </p:cTn>
                                        <p:tgtEl>
                                          <p:spTgt spid="10">
                                            <p:txEl>
                                              <p:pRg st="2" end="2"/>
                                            </p:txEl>
                                          </p:spTgt>
                                        </p:tgtEl>
                                      </p:cBhvr>
                                      <p:to x="100000" y="80000"/>
                                    </p:animScale>
                                    <p:animScale>
                                      <p:cBhvr>
                                        <p:cTn id="16" dur="166" decel="50000">
                                          <p:stCondLst>
                                            <p:cond delay="1338"/>
                                          </p:stCondLst>
                                        </p:cTn>
                                        <p:tgtEl>
                                          <p:spTgt spid="10">
                                            <p:txEl>
                                              <p:pRg st="2" end="2"/>
                                            </p:txEl>
                                          </p:spTgt>
                                        </p:tgtEl>
                                      </p:cBhvr>
                                      <p:to x="100000" y="100000"/>
                                    </p:animScale>
                                    <p:animScale>
                                      <p:cBhvr>
                                        <p:cTn id="17" dur="26">
                                          <p:stCondLst>
                                            <p:cond delay="1642"/>
                                          </p:stCondLst>
                                        </p:cTn>
                                        <p:tgtEl>
                                          <p:spTgt spid="10">
                                            <p:txEl>
                                              <p:pRg st="2" end="2"/>
                                            </p:txEl>
                                          </p:spTgt>
                                        </p:tgtEl>
                                      </p:cBhvr>
                                      <p:to x="100000" y="90000"/>
                                    </p:animScale>
                                    <p:animScale>
                                      <p:cBhvr>
                                        <p:cTn id="18" dur="166" decel="50000">
                                          <p:stCondLst>
                                            <p:cond delay="1668"/>
                                          </p:stCondLst>
                                        </p:cTn>
                                        <p:tgtEl>
                                          <p:spTgt spid="10">
                                            <p:txEl>
                                              <p:pRg st="2" end="2"/>
                                            </p:txEl>
                                          </p:spTgt>
                                        </p:tgtEl>
                                      </p:cBhvr>
                                      <p:to x="100000" y="100000"/>
                                    </p:animScale>
                                    <p:animScale>
                                      <p:cBhvr>
                                        <p:cTn id="19" dur="26">
                                          <p:stCondLst>
                                            <p:cond delay="1808"/>
                                          </p:stCondLst>
                                        </p:cTn>
                                        <p:tgtEl>
                                          <p:spTgt spid="10">
                                            <p:txEl>
                                              <p:pRg st="2" end="2"/>
                                            </p:txEl>
                                          </p:spTgt>
                                        </p:tgtEl>
                                      </p:cBhvr>
                                      <p:to x="100000" y="95000"/>
                                    </p:animScale>
                                    <p:animScale>
                                      <p:cBhvr>
                                        <p:cTn id="20" dur="166" decel="50000">
                                          <p:stCondLst>
                                            <p:cond delay="1834"/>
                                          </p:stCondLst>
                                        </p:cTn>
                                        <p:tgtEl>
                                          <p:spTgt spid="10">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wipe(up)">
                                      <p:cBhvr>
                                        <p:cTn id="25" dur="150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0">
                                            <p:txEl>
                                              <p:pRg st="6" end="6"/>
                                            </p:txEl>
                                          </p:spTgt>
                                        </p:tgtEl>
                                        <p:attrNameLst>
                                          <p:attrName>style.visibility</p:attrName>
                                        </p:attrNameLst>
                                      </p:cBhvr>
                                      <p:to>
                                        <p:strVal val="visible"/>
                                      </p:to>
                                    </p:set>
                                    <p:animEffect transition="in" filter="wipe(up)">
                                      <p:cBhvr>
                                        <p:cTn id="30" dur="1500"/>
                                        <p:tgtEl>
                                          <p:spTgt spid="10">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wipe(up)">
                                      <p:cBhvr>
                                        <p:cTn id="35" dur="1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A4C3FD2-4554-489B-BA0F-FDB4E7D148ED}"/>
              </a:ext>
            </a:extLst>
          </p:cNvPr>
          <p:cNvSpPr txBox="1"/>
          <p:nvPr/>
        </p:nvSpPr>
        <p:spPr>
          <a:xfrm>
            <a:off x="3" y="6304005"/>
            <a:ext cx="1175657" cy="554126"/>
          </a:xfrm>
          <a:prstGeom prst="rect">
            <a:avLst/>
          </a:prstGeom>
          <a:noFill/>
        </p:spPr>
        <p:txBody>
          <a:bodyPr wrap="square" rtlCol="1">
            <a:spAutoFit/>
          </a:bodyPr>
          <a:lstStyle/>
          <a:p>
            <a:pPr algn="ct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24</a:t>
            </a:r>
          </a:p>
        </p:txBody>
      </p:sp>
      <p:pic>
        <p:nvPicPr>
          <p:cNvPr id="12" name="صورة 11">
            <a:extLst>
              <a:ext uri="{FF2B5EF4-FFF2-40B4-BE49-F238E27FC236}">
                <a16:creationId xmlns:a16="http://schemas.microsoft.com/office/drawing/2014/main" id="{6053763A-B595-4E16-B3A2-006EB7F9C0DF}"/>
              </a:ext>
            </a:extLst>
          </p:cNvPr>
          <p:cNvPicPr>
            <a:picLocks noChangeAspect="1"/>
          </p:cNvPicPr>
          <p:nvPr/>
        </p:nvPicPr>
        <p:blipFill rotWithShape="1">
          <a:blip r:embed="rId2">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pic>
        <p:nvPicPr>
          <p:cNvPr id="7" name="صورة 6">
            <a:extLst>
              <a:ext uri="{FF2B5EF4-FFF2-40B4-BE49-F238E27FC236}">
                <a16:creationId xmlns:a16="http://schemas.microsoft.com/office/drawing/2014/main" id="{2F9AB90E-BD15-47CF-88AD-B217970B792A}"/>
              </a:ext>
            </a:extLst>
          </p:cNvPr>
          <p:cNvPicPr>
            <a:picLocks noChangeAspect="1"/>
          </p:cNvPicPr>
          <p:nvPr/>
        </p:nvPicPr>
        <p:blipFill rotWithShape="1">
          <a:blip r:embed="rId3">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pic>
        <p:nvPicPr>
          <p:cNvPr id="6" name="صورة 5">
            <a:extLst>
              <a:ext uri="{FF2B5EF4-FFF2-40B4-BE49-F238E27FC236}">
                <a16:creationId xmlns:a16="http://schemas.microsoft.com/office/drawing/2014/main" id="{BE912FCB-9A21-4C1F-86DA-8DBC3AF1C2CA}"/>
              </a:ext>
            </a:extLst>
          </p:cNvPr>
          <p:cNvPicPr>
            <a:picLocks noChangeAspect="1"/>
          </p:cNvPicPr>
          <p:nvPr/>
        </p:nvPicPr>
        <p:blipFill rotWithShape="1">
          <a:blip r:embed="rId4">
            <a:extLst>
              <a:ext uri="{28A0092B-C50C-407E-A947-70E740481C1C}">
                <a14:useLocalDpi xmlns:a14="http://schemas.microsoft.com/office/drawing/2010/main" val="0"/>
              </a:ext>
            </a:extLst>
          </a:blip>
          <a:srcRect l="3803" t="63662" r="52042" b="15681"/>
          <a:stretch/>
        </p:blipFill>
        <p:spPr>
          <a:xfrm>
            <a:off x="71286" y="312933"/>
            <a:ext cx="817388" cy="215102"/>
          </a:xfrm>
          <a:prstGeom prst="rect">
            <a:avLst/>
          </a:prstGeom>
        </p:spPr>
      </p:pic>
      <p:sp>
        <p:nvSpPr>
          <p:cNvPr id="10" name="مربع نص 9">
            <a:extLst>
              <a:ext uri="{FF2B5EF4-FFF2-40B4-BE49-F238E27FC236}">
                <a16:creationId xmlns:a16="http://schemas.microsoft.com/office/drawing/2014/main" id="{86710B6E-C5A1-41A9-9592-40C323F6BF56}"/>
              </a:ext>
            </a:extLst>
          </p:cNvPr>
          <p:cNvSpPr txBox="1"/>
          <p:nvPr/>
        </p:nvSpPr>
        <p:spPr>
          <a:xfrm>
            <a:off x="2356835" y="882372"/>
            <a:ext cx="9835162" cy="4248342"/>
          </a:xfrm>
          <a:prstGeom prst="rect">
            <a:avLst/>
          </a:prstGeom>
          <a:noFill/>
        </p:spPr>
        <p:txBody>
          <a:bodyPr wrap="square" rtlCol="1">
            <a:spAutoFit/>
          </a:bodyPr>
          <a:lstStyle/>
          <a:p>
            <a:pPr algn="justLow" rtl="1"/>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قامت الحضارة الإسلامية على عدد من الأسس، من أهمها:</a:t>
            </a:r>
            <a:endPar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Low" rtl="1"/>
            <a:endPar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algn="justLow" rtl="1"/>
            <a:r>
              <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الأساس العلمي:</a:t>
            </a:r>
          </a:p>
          <a:p>
            <a:pPr algn="justLow" rtl="1"/>
            <a:endPar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Low"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استفاد المسلمون من العلوم الحضارات السابقة في مختلف الجوانب،</a:t>
            </a:r>
          </a:p>
          <a:p>
            <a:pPr algn="justLow" rtl="1"/>
            <a:endPar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Low"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مثل الحضارة العربية، والفارسية، واليونانية، والرومانية، وتمكنوا من تطويرها والإبداع فيها والإضافة إليها، بل تجاوزوا ذلك إلى التنقيح لتحقيق المقاصد الشريعة؛ لذا كانت الحضارة الإسلامية أعمَّ وأشمل من الحضـارات السابقـة لهـا.</a:t>
            </a:r>
          </a:p>
        </p:txBody>
      </p:sp>
      <p:sp>
        <p:nvSpPr>
          <p:cNvPr id="9" name="مربع نص 8">
            <a:extLst>
              <a:ext uri="{FF2B5EF4-FFF2-40B4-BE49-F238E27FC236}">
                <a16:creationId xmlns:a16="http://schemas.microsoft.com/office/drawing/2014/main" id="{3D2855E0-4EC9-40FD-9D0F-08AADC12E424}"/>
              </a:ext>
            </a:extLst>
          </p:cNvPr>
          <p:cNvSpPr txBox="1"/>
          <p:nvPr/>
        </p:nvSpPr>
        <p:spPr>
          <a:xfrm>
            <a:off x="5377842" y="250972"/>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أسس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شكل بيضاوي 12">
            <a:extLst>
              <a:ext uri="{FF2B5EF4-FFF2-40B4-BE49-F238E27FC236}">
                <a16:creationId xmlns:a16="http://schemas.microsoft.com/office/drawing/2014/main" id="{02A54ED5-CC08-47DB-A187-A1E28A5579A5}"/>
              </a:ext>
            </a:extLst>
          </p:cNvPr>
          <p:cNvSpPr/>
          <p:nvPr/>
        </p:nvSpPr>
        <p:spPr bwMode="auto">
          <a:xfrm>
            <a:off x="11092226" y="250972"/>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86430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down)">
                                      <p:cBhvr>
                                        <p:cTn id="7" dur="580">
                                          <p:stCondLst>
                                            <p:cond delay="0"/>
                                          </p:stCondLst>
                                        </p:cTn>
                                        <p:tgtEl>
                                          <p:spTgt spid="10">
                                            <p:txEl>
                                              <p:pRg st="2" end="2"/>
                                            </p:txEl>
                                          </p:spTgt>
                                        </p:tgtEl>
                                      </p:cBhvr>
                                    </p:animEffect>
                                    <p:anim calcmode="lin" valueType="num">
                                      <p:cBhvr>
                                        <p:cTn id="8" dur="1822" tmFilter="0,0; 0.14,0.36; 0.43,0.73; 0.71,0.91; 1.0,1.0">
                                          <p:stCondLst>
                                            <p:cond delay="0"/>
                                          </p:stCondLst>
                                        </p:cTn>
                                        <p:tgtEl>
                                          <p:spTgt spid="10">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2" end="2"/>
                                            </p:txEl>
                                          </p:spTgt>
                                        </p:tgtEl>
                                      </p:cBhvr>
                                      <p:to x="100000" y="60000"/>
                                    </p:animScale>
                                    <p:animScale>
                                      <p:cBhvr>
                                        <p:cTn id="14" dur="166" decel="50000">
                                          <p:stCondLst>
                                            <p:cond delay="676"/>
                                          </p:stCondLst>
                                        </p:cTn>
                                        <p:tgtEl>
                                          <p:spTgt spid="10">
                                            <p:txEl>
                                              <p:pRg st="2" end="2"/>
                                            </p:txEl>
                                          </p:spTgt>
                                        </p:tgtEl>
                                      </p:cBhvr>
                                      <p:to x="100000" y="100000"/>
                                    </p:animScale>
                                    <p:animScale>
                                      <p:cBhvr>
                                        <p:cTn id="15" dur="26">
                                          <p:stCondLst>
                                            <p:cond delay="1312"/>
                                          </p:stCondLst>
                                        </p:cTn>
                                        <p:tgtEl>
                                          <p:spTgt spid="10">
                                            <p:txEl>
                                              <p:pRg st="2" end="2"/>
                                            </p:txEl>
                                          </p:spTgt>
                                        </p:tgtEl>
                                      </p:cBhvr>
                                      <p:to x="100000" y="80000"/>
                                    </p:animScale>
                                    <p:animScale>
                                      <p:cBhvr>
                                        <p:cTn id="16" dur="166" decel="50000">
                                          <p:stCondLst>
                                            <p:cond delay="1338"/>
                                          </p:stCondLst>
                                        </p:cTn>
                                        <p:tgtEl>
                                          <p:spTgt spid="10">
                                            <p:txEl>
                                              <p:pRg st="2" end="2"/>
                                            </p:txEl>
                                          </p:spTgt>
                                        </p:tgtEl>
                                      </p:cBhvr>
                                      <p:to x="100000" y="100000"/>
                                    </p:animScale>
                                    <p:animScale>
                                      <p:cBhvr>
                                        <p:cTn id="17" dur="26">
                                          <p:stCondLst>
                                            <p:cond delay="1642"/>
                                          </p:stCondLst>
                                        </p:cTn>
                                        <p:tgtEl>
                                          <p:spTgt spid="10">
                                            <p:txEl>
                                              <p:pRg st="2" end="2"/>
                                            </p:txEl>
                                          </p:spTgt>
                                        </p:tgtEl>
                                      </p:cBhvr>
                                      <p:to x="100000" y="90000"/>
                                    </p:animScale>
                                    <p:animScale>
                                      <p:cBhvr>
                                        <p:cTn id="18" dur="166" decel="50000">
                                          <p:stCondLst>
                                            <p:cond delay="1668"/>
                                          </p:stCondLst>
                                        </p:cTn>
                                        <p:tgtEl>
                                          <p:spTgt spid="10">
                                            <p:txEl>
                                              <p:pRg st="2" end="2"/>
                                            </p:txEl>
                                          </p:spTgt>
                                        </p:tgtEl>
                                      </p:cBhvr>
                                      <p:to x="100000" y="100000"/>
                                    </p:animScale>
                                    <p:animScale>
                                      <p:cBhvr>
                                        <p:cTn id="19" dur="26">
                                          <p:stCondLst>
                                            <p:cond delay="1808"/>
                                          </p:stCondLst>
                                        </p:cTn>
                                        <p:tgtEl>
                                          <p:spTgt spid="10">
                                            <p:txEl>
                                              <p:pRg st="2" end="2"/>
                                            </p:txEl>
                                          </p:spTgt>
                                        </p:tgtEl>
                                      </p:cBhvr>
                                      <p:to x="100000" y="95000"/>
                                    </p:animScale>
                                    <p:animScale>
                                      <p:cBhvr>
                                        <p:cTn id="20" dur="166" decel="50000">
                                          <p:stCondLst>
                                            <p:cond delay="1834"/>
                                          </p:stCondLst>
                                        </p:cTn>
                                        <p:tgtEl>
                                          <p:spTgt spid="10">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fade">
                                      <p:cBhvr>
                                        <p:cTn id="25" dur="50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0">
                                            <p:txEl>
                                              <p:pRg st="6" end="6"/>
                                            </p:txEl>
                                          </p:spTgt>
                                        </p:tgtEl>
                                        <p:attrNameLst>
                                          <p:attrName>style.visibility</p:attrName>
                                        </p:attrNameLst>
                                      </p:cBhvr>
                                      <p:to>
                                        <p:strVal val="visible"/>
                                      </p:to>
                                    </p:set>
                                    <p:animEffect transition="in" filter="wipe(up)">
                                      <p:cBhvr>
                                        <p:cTn id="30" dur="1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A4C3FD2-4554-489B-BA0F-FDB4E7D148ED}"/>
              </a:ext>
            </a:extLst>
          </p:cNvPr>
          <p:cNvSpPr txBox="1"/>
          <p:nvPr/>
        </p:nvSpPr>
        <p:spPr>
          <a:xfrm>
            <a:off x="3" y="6304005"/>
            <a:ext cx="1175657" cy="554126"/>
          </a:xfrm>
          <a:prstGeom prst="rect">
            <a:avLst/>
          </a:prstGeom>
          <a:noFill/>
        </p:spPr>
        <p:txBody>
          <a:bodyPr wrap="square" rtlCol="1">
            <a:spAutoFit/>
          </a:bodyPr>
          <a:lstStyle/>
          <a:p>
            <a:pPr algn="ctr"/>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صـ 24</a:t>
            </a:r>
          </a:p>
        </p:txBody>
      </p:sp>
      <p:pic>
        <p:nvPicPr>
          <p:cNvPr id="12" name="صورة 11">
            <a:extLst>
              <a:ext uri="{FF2B5EF4-FFF2-40B4-BE49-F238E27FC236}">
                <a16:creationId xmlns:a16="http://schemas.microsoft.com/office/drawing/2014/main" id="{6053763A-B595-4E16-B3A2-006EB7F9C0DF}"/>
              </a:ext>
            </a:extLst>
          </p:cNvPr>
          <p:cNvPicPr>
            <a:picLocks noChangeAspect="1"/>
          </p:cNvPicPr>
          <p:nvPr/>
        </p:nvPicPr>
        <p:blipFill rotWithShape="1">
          <a:blip r:embed="rId2">
            <a:extLst>
              <a:ext uri="{28A0092B-C50C-407E-A947-70E740481C1C}">
                <a14:useLocalDpi xmlns:a14="http://schemas.microsoft.com/office/drawing/2010/main" val="0"/>
              </a:ext>
            </a:extLst>
          </a:blip>
          <a:srcRect l="53662" t="56901" b="20939"/>
          <a:stretch/>
        </p:blipFill>
        <p:spPr>
          <a:xfrm>
            <a:off x="25761" y="51844"/>
            <a:ext cx="908443" cy="244370"/>
          </a:xfrm>
          <a:prstGeom prst="rect">
            <a:avLst/>
          </a:prstGeom>
        </p:spPr>
      </p:pic>
      <p:pic>
        <p:nvPicPr>
          <p:cNvPr id="7" name="صورة 6">
            <a:extLst>
              <a:ext uri="{FF2B5EF4-FFF2-40B4-BE49-F238E27FC236}">
                <a16:creationId xmlns:a16="http://schemas.microsoft.com/office/drawing/2014/main" id="{2F9AB90E-BD15-47CF-88AD-B217970B792A}"/>
              </a:ext>
            </a:extLst>
          </p:cNvPr>
          <p:cNvPicPr>
            <a:picLocks noChangeAspect="1"/>
          </p:cNvPicPr>
          <p:nvPr/>
        </p:nvPicPr>
        <p:blipFill rotWithShape="1">
          <a:blip r:embed="rId3">
            <a:extLst>
              <a:ext uri="{28A0092B-C50C-407E-A947-70E740481C1C}">
                <a14:useLocalDpi xmlns:a14="http://schemas.microsoft.com/office/drawing/2010/main" val="0"/>
              </a:ext>
            </a:extLst>
          </a:blip>
          <a:srcRect l="5704" t="24226" b="17183"/>
          <a:stretch/>
        </p:blipFill>
        <p:spPr>
          <a:xfrm>
            <a:off x="1565442" y="26086"/>
            <a:ext cx="1641397" cy="573692"/>
          </a:xfrm>
          <a:prstGeom prst="rect">
            <a:avLst/>
          </a:prstGeom>
        </p:spPr>
      </p:pic>
      <p:pic>
        <p:nvPicPr>
          <p:cNvPr id="6" name="صورة 5">
            <a:extLst>
              <a:ext uri="{FF2B5EF4-FFF2-40B4-BE49-F238E27FC236}">
                <a16:creationId xmlns:a16="http://schemas.microsoft.com/office/drawing/2014/main" id="{BE912FCB-9A21-4C1F-86DA-8DBC3AF1C2CA}"/>
              </a:ext>
            </a:extLst>
          </p:cNvPr>
          <p:cNvPicPr>
            <a:picLocks noChangeAspect="1"/>
          </p:cNvPicPr>
          <p:nvPr/>
        </p:nvPicPr>
        <p:blipFill rotWithShape="1">
          <a:blip r:embed="rId4">
            <a:extLst>
              <a:ext uri="{28A0092B-C50C-407E-A947-70E740481C1C}">
                <a14:useLocalDpi xmlns:a14="http://schemas.microsoft.com/office/drawing/2010/main" val="0"/>
              </a:ext>
            </a:extLst>
          </a:blip>
          <a:srcRect l="3803" t="63662" r="52042" b="15681"/>
          <a:stretch/>
        </p:blipFill>
        <p:spPr>
          <a:xfrm>
            <a:off x="71286" y="312933"/>
            <a:ext cx="817388" cy="215102"/>
          </a:xfrm>
          <a:prstGeom prst="rect">
            <a:avLst/>
          </a:prstGeom>
        </p:spPr>
      </p:pic>
      <p:sp>
        <p:nvSpPr>
          <p:cNvPr id="10" name="مربع نص 9">
            <a:extLst>
              <a:ext uri="{FF2B5EF4-FFF2-40B4-BE49-F238E27FC236}">
                <a16:creationId xmlns:a16="http://schemas.microsoft.com/office/drawing/2014/main" id="{86710B6E-C5A1-41A9-9592-40C323F6BF56}"/>
              </a:ext>
            </a:extLst>
          </p:cNvPr>
          <p:cNvSpPr txBox="1"/>
          <p:nvPr/>
        </p:nvSpPr>
        <p:spPr>
          <a:xfrm>
            <a:off x="4460487" y="882372"/>
            <a:ext cx="7731509" cy="3786549"/>
          </a:xfrm>
          <a:prstGeom prst="rect">
            <a:avLst/>
          </a:prstGeom>
          <a:noFill/>
        </p:spPr>
        <p:txBody>
          <a:bodyPr wrap="square" rtlCol="1">
            <a:spAutoFit/>
          </a:bodyPr>
          <a:lstStyle/>
          <a:p>
            <a:pPr algn="justLow" rtl="1"/>
            <a:r>
              <a:rPr lang="ar-SA" sz="3001"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قامت الحضارة الإسلامية على عدد من الأسس، من أهمها:</a:t>
            </a:r>
            <a:endPar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Low" rtl="1"/>
            <a:endParaRPr lang="ar-SA" sz="3000" b="1" dirty="0">
              <a:solidFill>
                <a:schemeClr val="tx1">
                  <a:lumMod val="75000"/>
                  <a:lumOff val="25000"/>
                </a:schemeClr>
              </a:solidFill>
              <a:effectLst>
                <a:outerShdw blurRad="38100" dist="38100" dir="2700000" algn="tl">
                  <a:srgbClr val="000000">
                    <a:alpha val="43137"/>
                  </a:srgbClr>
                </a:outerShdw>
              </a:effectLst>
              <a:latin typeface="AGA Arabesque" panose="05010101010101010101" pitchFamily="2" charset="2"/>
              <a:cs typeface="Arial" panose="020B0604020202020204" pitchFamily="34" charset="0"/>
            </a:endParaRPr>
          </a:p>
          <a:p>
            <a:pPr algn="justLow" rtl="1"/>
            <a:r>
              <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الأساس الأخلاقي:</a:t>
            </a:r>
          </a:p>
          <a:p>
            <a:pPr algn="justLow" rtl="1"/>
            <a:endParaRPr lang="ar-SA" sz="3001" b="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اعتمد المسلمون على قيم الإسلام في دراساتهم وإنشاء المعرفــة التـي نتجـت عنهـا حضـارة إسلاميـة متميــزة.</a:t>
            </a:r>
          </a:p>
          <a:p>
            <a:pPr algn="r" rtl="1"/>
            <a:endPar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ومن تلك القيم العدل والتسامح والمساواة.</a:t>
            </a:r>
          </a:p>
        </p:txBody>
      </p:sp>
      <p:sp>
        <p:nvSpPr>
          <p:cNvPr id="9" name="مربع نص 8">
            <a:extLst>
              <a:ext uri="{FF2B5EF4-FFF2-40B4-BE49-F238E27FC236}">
                <a16:creationId xmlns:a16="http://schemas.microsoft.com/office/drawing/2014/main" id="{3D2855E0-4EC9-40FD-9D0F-08AADC12E424}"/>
              </a:ext>
            </a:extLst>
          </p:cNvPr>
          <p:cNvSpPr txBox="1"/>
          <p:nvPr/>
        </p:nvSpPr>
        <p:spPr>
          <a:xfrm>
            <a:off x="5377842" y="250972"/>
            <a:ext cx="5714384" cy="554126"/>
          </a:xfrm>
          <a:prstGeom prst="rect">
            <a:avLst/>
          </a:prstGeom>
          <a:noFill/>
        </p:spPr>
        <p:txBody>
          <a:bodyPr wrap="square" rtlCol="1">
            <a:spAutoFit/>
          </a:bodyPr>
          <a:lstStyle/>
          <a:p>
            <a:pPr algn="r" rtl="1"/>
            <a:r>
              <a:rPr lang="ar-SA" sz="3001" b="1" dirty="0">
                <a:solidFill>
                  <a:srgbClr val="03508F"/>
                </a:solidFill>
                <a:effectLst>
                  <a:outerShdw blurRad="38100" dist="38100" dir="2700000" algn="tl">
                    <a:srgbClr val="000000">
                      <a:alpha val="43137"/>
                    </a:srgbClr>
                  </a:outerShdw>
                </a:effectLst>
                <a:cs typeface="Arial" panose="020B0604020202020204" pitchFamily="34" charset="0"/>
              </a:rPr>
              <a:t>أسس الحضارة الإسلامية:</a:t>
            </a:r>
            <a:endParaRPr lang="en-US" sz="3001"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شكل بيضاوي 12">
            <a:extLst>
              <a:ext uri="{FF2B5EF4-FFF2-40B4-BE49-F238E27FC236}">
                <a16:creationId xmlns:a16="http://schemas.microsoft.com/office/drawing/2014/main" id="{02A54ED5-CC08-47DB-A187-A1E28A5579A5}"/>
              </a:ext>
            </a:extLst>
          </p:cNvPr>
          <p:cNvSpPr/>
          <p:nvPr/>
        </p:nvSpPr>
        <p:spPr bwMode="auto">
          <a:xfrm>
            <a:off x="11092226" y="250972"/>
            <a:ext cx="554400" cy="554126"/>
          </a:xfrm>
          <a:prstGeom prst="ellipse">
            <a:avLst/>
          </a:prstGeom>
          <a:solidFill>
            <a:srgbClr val="C00000"/>
          </a:solidFill>
          <a:ln w="9525" cap="flat" cmpd="sng" algn="ctr">
            <a:noFill/>
            <a:prstDash val="solid"/>
            <a:round/>
            <a:headEnd type="none" w="med" len="med"/>
            <a:tailEnd type="none" w="med" len="med"/>
          </a:ln>
          <a:effectLst>
            <a:outerShdw blurRad="38100" dist="76200" dir="5400000" sx="90000" sy="-19000" rotWithShape="0">
              <a:prstClr val="black">
                <a:alpha val="67000"/>
              </a:prstClr>
            </a:outerShdw>
          </a:effectLst>
          <a:scene3d>
            <a:camera prst="orthographicFront"/>
            <a:lightRig rig="threePt" dir="t"/>
          </a:scene3d>
          <a:sp3d>
            <a:bevelT w="1117600" h="1117600" prst="artDeco"/>
            <a:bevelB/>
          </a:sp3d>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4577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down)">
                                      <p:cBhvr>
                                        <p:cTn id="7" dur="580">
                                          <p:stCondLst>
                                            <p:cond delay="0"/>
                                          </p:stCondLst>
                                        </p:cTn>
                                        <p:tgtEl>
                                          <p:spTgt spid="10">
                                            <p:txEl>
                                              <p:pRg st="2" end="2"/>
                                            </p:txEl>
                                          </p:spTgt>
                                        </p:tgtEl>
                                      </p:cBhvr>
                                    </p:animEffect>
                                    <p:anim calcmode="lin" valueType="num">
                                      <p:cBhvr>
                                        <p:cTn id="8" dur="1822" tmFilter="0,0; 0.14,0.36; 0.43,0.73; 0.71,0.91; 1.0,1.0">
                                          <p:stCondLst>
                                            <p:cond delay="0"/>
                                          </p:stCondLst>
                                        </p:cTn>
                                        <p:tgtEl>
                                          <p:spTgt spid="10">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2" end="2"/>
                                            </p:txEl>
                                          </p:spTgt>
                                        </p:tgtEl>
                                      </p:cBhvr>
                                      <p:to x="100000" y="60000"/>
                                    </p:animScale>
                                    <p:animScale>
                                      <p:cBhvr>
                                        <p:cTn id="14" dur="166" decel="50000">
                                          <p:stCondLst>
                                            <p:cond delay="676"/>
                                          </p:stCondLst>
                                        </p:cTn>
                                        <p:tgtEl>
                                          <p:spTgt spid="10">
                                            <p:txEl>
                                              <p:pRg st="2" end="2"/>
                                            </p:txEl>
                                          </p:spTgt>
                                        </p:tgtEl>
                                      </p:cBhvr>
                                      <p:to x="100000" y="100000"/>
                                    </p:animScale>
                                    <p:animScale>
                                      <p:cBhvr>
                                        <p:cTn id="15" dur="26">
                                          <p:stCondLst>
                                            <p:cond delay="1312"/>
                                          </p:stCondLst>
                                        </p:cTn>
                                        <p:tgtEl>
                                          <p:spTgt spid="10">
                                            <p:txEl>
                                              <p:pRg st="2" end="2"/>
                                            </p:txEl>
                                          </p:spTgt>
                                        </p:tgtEl>
                                      </p:cBhvr>
                                      <p:to x="100000" y="80000"/>
                                    </p:animScale>
                                    <p:animScale>
                                      <p:cBhvr>
                                        <p:cTn id="16" dur="166" decel="50000">
                                          <p:stCondLst>
                                            <p:cond delay="1338"/>
                                          </p:stCondLst>
                                        </p:cTn>
                                        <p:tgtEl>
                                          <p:spTgt spid="10">
                                            <p:txEl>
                                              <p:pRg st="2" end="2"/>
                                            </p:txEl>
                                          </p:spTgt>
                                        </p:tgtEl>
                                      </p:cBhvr>
                                      <p:to x="100000" y="100000"/>
                                    </p:animScale>
                                    <p:animScale>
                                      <p:cBhvr>
                                        <p:cTn id="17" dur="26">
                                          <p:stCondLst>
                                            <p:cond delay="1642"/>
                                          </p:stCondLst>
                                        </p:cTn>
                                        <p:tgtEl>
                                          <p:spTgt spid="10">
                                            <p:txEl>
                                              <p:pRg st="2" end="2"/>
                                            </p:txEl>
                                          </p:spTgt>
                                        </p:tgtEl>
                                      </p:cBhvr>
                                      <p:to x="100000" y="90000"/>
                                    </p:animScale>
                                    <p:animScale>
                                      <p:cBhvr>
                                        <p:cTn id="18" dur="166" decel="50000">
                                          <p:stCondLst>
                                            <p:cond delay="1668"/>
                                          </p:stCondLst>
                                        </p:cTn>
                                        <p:tgtEl>
                                          <p:spTgt spid="10">
                                            <p:txEl>
                                              <p:pRg st="2" end="2"/>
                                            </p:txEl>
                                          </p:spTgt>
                                        </p:tgtEl>
                                      </p:cBhvr>
                                      <p:to x="100000" y="100000"/>
                                    </p:animScale>
                                    <p:animScale>
                                      <p:cBhvr>
                                        <p:cTn id="19" dur="26">
                                          <p:stCondLst>
                                            <p:cond delay="1808"/>
                                          </p:stCondLst>
                                        </p:cTn>
                                        <p:tgtEl>
                                          <p:spTgt spid="10">
                                            <p:txEl>
                                              <p:pRg st="2" end="2"/>
                                            </p:txEl>
                                          </p:spTgt>
                                        </p:tgtEl>
                                      </p:cBhvr>
                                      <p:to x="100000" y="95000"/>
                                    </p:animScale>
                                    <p:animScale>
                                      <p:cBhvr>
                                        <p:cTn id="20" dur="166" decel="50000">
                                          <p:stCondLst>
                                            <p:cond delay="1834"/>
                                          </p:stCondLst>
                                        </p:cTn>
                                        <p:tgtEl>
                                          <p:spTgt spid="10">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wipe(up)">
                                      <p:cBhvr>
                                        <p:cTn id="25" dur="150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0">
                                            <p:txEl>
                                              <p:pRg st="6" end="6"/>
                                            </p:txEl>
                                          </p:spTgt>
                                        </p:tgtEl>
                                        <p:attrNameLst>
                                          <p:attrName>style.visibility</p:attrName>
                                        </p:attrNameLst>
                                      </p:cBhvr>
                                      <p:to>
                                        <p:strVal val="visible"/>
                                      </p:to>
                                    </p:set>
                                    <p:animEffect transition="in" filter="wipe(up)">
                                      <p:cBhvr>
                                        <p:cTn id="30" dur="1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30C5583-9279-42FB-BE13-6162D12774E4}"/>
              </a:ext>
            </a:extLst>
          </p:cNvPr>
          <p:cNvPicPr>
            <a:picLocks noChangeAspect="1"/>
          </p:cNvPicPr>
          <p:nvPr/>
        </p:nvPicPr>
        <p:blipFill rotWithShape="1">
          <a:blip r:embed="rId2">
            <a:extLst>
              <a:ext uri="{28A0092B-C50C-407E-A947-70E740481C1C}">
                <a14:useLocalDpi xmlns:a14="http://schemas.microsoft.com/office/drawing/2010/main" val="0"/>
              </a:ext>
            </a:extLst>
          </a:blip>
          <a:srcRect t="6010"/>
          <a:stretch/>
        </p:blipFill>
        <p:spPr>
          <a:xfrm>
            <a:off x="962911" y="0"/>
            <a:ext cx="4960082" cy="6858000"/>
          </a:xfrm>
          <a:prstGeom prst="rect">
            <a:avLst/>
          </a:prstGeom>
        </p:spPr>
      </p:pic>
      <p:sp>
        <p:nvSpPr>
          <p:cNvPr id="6" name="مربع نص 5">
            <a:extLst>
              <a:ext uri="{FF2B5EF4-FFF2-40B4-BE49-F238E27FC236}">
                <a16:creationId xmlns:a16="http://schemas.microsoft.com/office/drawing/2014/main" id="{46070AEC-C386-4892-BEB5-DEB28406BE62}"/>
              </a:ext>
            </a:extLst>
          </p:cNvPr>
          <p:cNvSpPr txBox="1"/>
          <p:nvPr/>
        </p:nvSpPr>
        <p:spPr>
          <a:xfrm>
            <a:off x="-1160630" y="0"/>
            <a:ext cx="9578489" cy="554126"/>
          </a:xfrm>
          <a:prstGeom prst="rect">
            <a:avLst/>
          </a:prstGeom>
          <a:noFill/>
        </p:spPr>
        <p:txBody>
          <a:bodyPr wrap="square" rtlCol="1">
            <a:spAutoFit/>
          </a:bodyPr>
          <a:lstStyle/>
          <a:p>
            <a:pPr algn="r" rtl="1"/>
            <a:r>
              <a:rPr lang="ar-SA" sz="3001"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شلال أنجل أطول شلال في العالم يقع في فنزويلا ويبلغ طوله 980م.</a:t>
            </a:r>
          </a:p>
        </p:txBody>
      </p:sp>
      <p:sp>
        <p:nvSpPr>
          <p:cNvPr id="10" name="مربع نص 9">
            <a:extLst>
              <a:ext uri="{FF2B5EF4-FFF2-40B4-BE49-F238E27FC236}">
                <a16:creationId xmlns:a16="http://schemas.microsoft.com/office/drawing/2014/main" id="{42AC4F76-975B-4C12-8EF9-0AA8D96CFA10}"/>
              </a:ext>
            </a:extLst>
          </p:cNvPr>
          <p:cNvSpPr txBox="1"/>
          <p:nvPr/>
        </p:nvSpPr>
        <p:spPr>
          <a:xfrm>
            <a:off x="7531112" y="180308"/>
            <a:ext cx="4660891" cy="6247864"/>
          </a:xfrm>
          <a:prstGeom prst="rect">
            <a:avLst/>
          </a:prstGeom>
          <a:noFill/>
        </p:spPr>
        <p:txBody>
          <a:bodyPr wrap="square" rtlCol="1">
            <a:spAutoFit/>
          </a:bodyPr>
          <a:lstStyle/>
          <a:p>
            <a:pPr algn="ctr"/>
            <a:r>
              <a:rPr lang="ar-SA" sz="20000"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فاصل</a:t>
            </a:r>
          </a:p>
          <a:p>
            <a:pPr algn="ctr"/>
            <a:r>
              <a:rPr lang="ar-SA" sz="20000"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خفيف</a:t>
            </a:r>
          </a:p>
        </p:txBody>
      </p:sp>
      <p:pic>
        <p:nvPicPr>
          <p:cNvPr id="11" name="صورة 10">
            <a:extLst>
              <a:ext uri="{FF2B5EF4-FFF2-40B4-BE49-F238E27FC236}">
                <a16:creationId xmlns:a16="http://schemas.microsoft.com/office/drawing/2014/main" id="{352BB26A-91CD-4C39-8C74-D2D2ED8F4E09}"/>
              </a:ext>
            </a:extLst>
          </p:cNvPr>
          <p:cNvPicPr>
            <a:picLocks noChangeAspect="1"/>
          </p:cNvPicPr>
          <p:nvPr/>
        </p:nvPicPr>
        <p:blipFill rotWithShape="1">
          <a:blip r:embed="rId3">
            <a:extLst>
              <a:ext uri="{28A0092B-C50C-407E-A947-70E740481C1C}">
                <a14:useLocalDpi xmlns:a14="http://schemas.microsoft.com/office/drawing/2010/main" val="0"/>
              </a:ext>
            </a:extLst>
          </a:blip>
          <a:srcRect t="22338" b="22254"/>
          <a:stretch/>
        </p:blipFill>
        <p:spPr>
          <a:xfrm>
            <a:off x="0" y="-6781"/>
            <a:ext cx="12192002" cy="6864781"/>
          </a:xfrm>
          <a:prstGeom prst="rect">
            <a:avLst/>
          </a:prstGeom>
        </p:spPr>
      </p:pic>
      <p:pic>
        <p:nvPicPr>
          <p:cNvPr id="12" name="صورة 11">
            <a:extLst>
              <a:ext uri="{FF2B5EF4-FFF2-40B4-BE49-F238E27FC236}">
                <a16:creationId xmlns:a16="http://schemas.microsoft.com/office/drawing/2014/main" id="{D93A664E-48E2-4B78-9C97-6A82067D26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6781"/>
            <a:ext cx="12192002" cy="6858000"/>
          </a:xfrm>
          <a:prstGeom prst="rect">
            <a:avLst/>
          </a:prstGeom>
        </p:spPr>
      </p:pic>
    </p:spTree>
    <p:extLst>
      <p:ext uri="{BB962C8B-B14F-4D97-AF65-F5344CB8AC3E}">
        <p14:creationId xmlns:p14="http://schemas.microsoft.com/office/powerpoint/2010/main" val="106265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right)">
                                      <p:cBhvr>
                                        <p:cTn id="10" dur="1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1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خداعي">
  <a:themeElements>
    <a:clrScheme name="خداعي">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خداعي">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خداعي">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خداعي</Template>
  <TotalTime>1339</TotalTime>
  <Words>1402</Words>
  <Application>Microsoft Office PowerPoint</Application>
  <PresentationFormat>شاشة عريضة</PresentationFormat>
  <Paragraphs>244</Paragraphs>
  <Slides>29</Slides>
  <Notes>0</Notes>
  <HiddenSlides>0</HiddenSlides>
  <MMClips>1</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29</vt:i4>
      </vt:variant>
    </vt:vector>
  </HeadingPairs>
  <TitlesOfParts>
    <vt:vector size="34" baseType="lpstr">
      <vt:lpstr>AGA Arabesque</vt:lpstr>
      <vt:lpstr>Aldhabi</vt:lpstr>
      <vt:lpstr>Arial</vt:lpstr>
      <vt:lpstr>Corbel</vt:lpstr>
      <vt:lpstr>خداعي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Bndar Alhawas</dc:creator>
  <cp:lastModifiedBy>بندر الحواس</cp:lastModifiedBy>
  <cp:revision>95</cp:revision>
  <dcterms:created xsi:type="dcterms:W3CDTF">2019-08-01T09:15:06Z</dcterms:created>
  <dcterms:modified xsi:type="dcterms:W3CDTF">2020-09-21T09:16:58Z</dcterms:modified>
</cp:coreProperties>
</file>