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1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 autoCompressPictures="0">
  <p:sldMasterIdLst>
    <p:sldMasterId id="2147483668" r:id="rId1"/>
  </p:sldMasterIdLst>
  <p:notesMasterIdLst>
    <p:notesMasterId r:id="rId27"/>
  </p:notesMasterIdLst>
  <p:sldIdLst>
    <p:sldId id="315" r:id="rId2"/>
    <p:sldId id="279" r:id="rId3"/>
    <p:sldId id="314" r:id="rId4"/>
    <p:sldId id="311" r:id="rId5"/>
    <p:sldId id="257" r:id="rId6"/>
    <p:sldId id="259" r:id="rId7"/>
    <p:sldId id="280" r:id="rId8"/>
    <p:sldId id="262" r:id="rId9"/>
    <p:sldId id="264" r:id="rId10"/>
    <p:sldId id="260" r:id="rId11"/>
    <p:sldId id="266" r:id="rId12"/>
    <p:sldId id="275" r:id="rId13"/>
    <p:sldId id="303" r:id="rId14"/>
    <p:sldId id="310" r:id="rId15"/>
    <p:sldId id="309" r:id="rId16"/>
    <p:sldId id="271" r:id="rId17"/>
    <p:sldId id="312" r:id="rId18"/>
    <p:sldId id="317" r:id="rId19"/>
    <p:sldId id="318" r:id="rId20"/>
    <p:sldId id="319" r:id="rId21"/>
    <p:sldId id="320" r:id="rId22"/>
    <p:sldId id="322" r:id="rId23"/>
    <p:sldId id="313" r:id="rId24"/>
    <p:sldId id="2061" r:id="rId25"/>
    <p:sldId id="321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mfortaa" panose="020B0604020202020204" charset="0"/>
      <p:regular r:id="rId32"/>
      <p:bold r:id="rId33"/>
    </p:embeddedFont>
    <p:embeddedFont>
      <p:font typeface="Permanent Marker" panose="020B0604020202020204" charset="0"/>
      <p:regular r:id="rId34"/>
    </p:embeddedFont>
    <p:embeddedFont>
      <p:font typeface="Traditional Arabic" panose="02020603050405020304" pitchFamily="18" charset="-78"/>
      <p:regular r:id="rId35"/>
      <p:bold r:id="rId36"/>
    </p:embeddedFont>
  </p:embeddedFontLst>
  <p:custDataLst>
    <p:tags r:id="rId3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BC5471-3FE6-4AD4-984A-37631ED08DEB}">
  <a:tblStyle styleId="{EFBC5471-3FE6-4AD4-984A-37631ED08D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909" autoAdjust="0"/>
    <p:restoredTop sz="90445" autoAdjust="0"/>
  </p:normalViewPr>
  <p:slideViewPr>
    <p:cSldViewPr snapToGrid="0">
      <p:cViewPr varScale="1">
        <p:scale>
          <a:sx n="108" d="100"/>
          <a:sy n="108" d="100"/>
        </p:scale>
        <p:origin x="78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835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6039a3cf85_1_14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6039a3cf85_1_14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62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862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6039a3cf85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6039a3cf85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78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6039a3cf85_1_14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6039a3cf85_1_14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ar-S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100" b="0" i="0" u="none" strike="noStrike" kern="1200" cap="none" dirty="0">
                <a:solidFill>
                  <a:prstClr val="white"/>
                </a:solidFill>
                <a:latin typeface="Calibri" panose="020F0502020204030204"/>
                <a:ea typeface="Arial"/>
                <a:cs typeface="Arial" panose="020B0604020202020204" pitchFamily="34" charset="0"/>
                <a:sym typeface="Arial"/>
              </a:rPr>
              <a:t>الطابعة النافثة للحبر هي أكثر أنواع الطابعات استخداما حول العالم ، وتستخدم هذه الطابعة أربعة ألوان من الحبر وهي السماوي والأصفر والأسود والأرجواني . تقوم الطابعة بنفث الحبر على الورق مع مزج الألوان حسب الحاجة . تتميز الطابعات النافثة للحبر برخص ثمنها ، كما يمكن استخدامها لطباعة صور ذات جودة عالية ، وذلك بالاستعانة بأنواع خاصة من ورق الطباعة </a:t>
            </a:r>
            <a:endParaRPr lang="ar-S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sz="1100" b="0" i="0" u="none" strike="noStrike" kern="1200" cap="none" dirty="0">
                <a:solidFill>
                  <a:prstClr val="white"/>
                </a:solidFill>
                <a:latin typeface="Calibri" panose="020F0502020204030204"/>
                <a:ea typeface="Arial"/>
                <a:cs typeface="Arial" panose="020B0604020202020204" pitchFamily="34" charset="0"/>
                <a:sym typeface="Arial"/>
              </a:rPr>
              <a:t>تس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ar-SA" sz="1100" b="0" i="0" u="none" strike="noStrike" kern="1200" cap="none" dirty="0">
              <a:solidFill>
                <a:prstClr val="white"/>
              </a:solidFill>
              <a:latin typeface="Calibri" panose="020F0502020204030204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ar-SA" sz="1100" b="0" i="0" u="none" strike="noStrike" kern="1200" cap="none" dirty="0">
                <a:solidFill>
                  <a:prstClr val="white"/>
                </a:solidFill>
                <a:latin typeface="Calibri" panose="020F0502020204030204"/>
                <a:ea typeface="Arial"/>
                <a:cs typeface="Arial" panose="020B0604020202020204" pitchFamily="34" charset="0"/>
                <a:sym typeface="Arial"/>
              </a:rPr>
              <a:t>تسخدم طابعات الليزر نوعا خاصا من أشعة الليزر للطباعة على الورق وتتميز بسرعتها والجودة العالية للطباعة . اقتصرت الطباعة بالليزر في الماضي على الأبيض والأسود ، أما الآن فقد أصبحت بعضها توفر إمكانية الطباعة بالألوان 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ar-S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ar-S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255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8a63c4df4f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8a63c4df4f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570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a92ea047b_0_11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a92ea047b_0_11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39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6153f2b44b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6153f2b44b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1684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اضغط على الرقم ليختف</a:t>
            </a:r>
            <a:r>
              <a:rPr lang="ar-SA" baseline="0" dirty="0"/>
              <a:t>ي</a:t>
            </a:r>
          </a:p>
          <a:p>
            <a:r>
              <a:rPr lang="ar-SA" baseline="0" dirty="0"/>
              <a:t>اضغط على النصف أسفل الرقم ليظهر مرة أخرى</a:t>
            </a:r>
          </a:p>
          <a:p>
            <a:r>
              <a:rPr lang="ar-SA" baseline="0" dirty="0"/>
              <a:t>اضغط على إخفاء الكل لتختفي كافة مربعات الأرقام</a:t>
            </a:r>
          </a:p>
          <a:p>
            <a:r>
              <a:rPr lang="ar-SA" baseline="0" dirty="0"/>
              <a:t>اضغط على إظهار الكل لتظهر كافة الأرقام</a:t>
            </a:r>
            <a:endParaRPr lang="en-GB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4E78-2B9A-4647-BB24-FBCFC11FC8A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16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151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6153f2b44b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6153f2b44b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33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22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80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9427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LANK_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982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/>
          <p:nvPr/>
        </p:nvSpPr>
        <p:spPr>
          <a:xfrm>
            <a:off x="352525" y="327475"/>
            <a:ext cx="8620710" cy="4629188"/>
          </a:xfrm>
          <a:custGeom>
            <a:avLst/>
            <a:gdLst/>
            <a:ahLst/>
            <a:cxnLst/>
            <a:rect l="l" t="t" r="r" b="b"/>
            <a:pathLst>
              <a:path w="36869" h="36798" extrusionOk="0">
                <a:moveTo>
                  <a:pt x="35692" y="0"/>
                </a:moveTo>
                <a:lnTo>
                  <a:pt x="0" y="273"/>
                </a:lnTo>
                <a:lnTo>
                  <a:pt x="273" y="36651"/>
                </a:lnTo>
                <a:cubicBezTo>
                  <a:pt x="273" y="36651"/>
                  <a:pt x="4409" y="36428"/>
                  <a:pt x="9508" y="36428"/>
                </a:cubicBezTo>
                <a:cubicBezTo>
                  <a:pt x="12057" y="36428"/>
                  <a:pt x="14847" y="36484"/>
                  <a:pt x="17481" y="36651"/>
                </a:cubicBezTo>
                <a:cubicBezTo>
                  <a:pt x="18994" y="36747"/>
                  <a:pt x="20481" y="36798"/>
                  <a:pt x="21913" y="36798"/>
                </a:cubicBezTo>
                <a:cubicBezTo>
                  <a:pt x="27957" y="36798"/>
                  <a:pt x="33023" y="35892"/>
                  <a:pt x="34961" y="33654"/>
                </a:cubicBezTo>
                <a:cubicBezTo>
                  <a:pt x="34961" y="33654"/>
                  <a:pt x="36869" y="7498"/>
                  <a:pt x="356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body" idx="1"/>
          </p:nvPr>
        </p:nvSpPr>
        <p:spPr>
          <a:xfrm>
            <a:off x="1137300" y="1627100"/>
            <a:ext cx="6869400" cy="23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/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250"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250"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250"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250"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250"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250"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250"/>
            </a:lvl9pPr>
          </a:lstStyle>
          <a:p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47085">
            <a:off x="7330037" y="271065"/>
            <a:ext cx="1953549" cy="53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22597">
            <a:off x="24275" y="294732"/>
            <a:ext cx="1953549" cy="4905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6"/>
          <p:cNvGrpSpPr/>
          <p:nvPr/>
        </p:nvGrpSpPr>
        <p:grpSpPr>
          <a:xfrm rot="10800000" flipH="1">
            <a:off x="528979" y="3663347"/>
            <a:ext cx="1508759" cy="1020877"/>
            <a:chOff x="4916800" y="3065050"/>
            <a:chExt cx="275075" cy="186125"/>
          </a:xfrm>
        </p:grpSpPr>
        <p:sp>
          <p:nvSpPr>
            <p:cNvPr id="141" name="Google Shape;141;p16"/>
            <p:cNvSpPr/>
            <p:nvPr/>
          </p:nvSpPr>
          <p:spPr>
            <a:xfrm>
              <a:off x="5012650" y="3097325"/>
              <a:ext cx="28250" cy="16775"/>
            </a:xfrm>
            <a:custGeom>
              <a:avLst/>
              <a:gdLst/>
              <a:ahLst/>
              <a:cxnLst/>
              <a:rect l="l" t="t" r="r" b="b"/>
              <a:pathLst>
                <a:path w="1130" h="671" extrusionOk="0">
                  <a:moveTo>
                    <a:pt x="893" y="1"/>
                  </a:moveTo>
                  <a:cubicBezTo>
                    <a:pt x="879" y="1"/>
                    <a:pt x="864" y="2"/>
                    <a:pt x="849" y="5"/>
                  </a:cubicBezTo>
                  <a:cubicBezTo>
                    <a:pt x="778" y="22"/>
                    <a:pt x="744" y="60"/>
                    <a:pt x="694" y="93"/>
                  </a:cubicBezTo>
                  <a:cubicBezTo>
                    <a:pt x="623" y="147"/>
                    <a:pt x="552" y="181"/>
                    <a:pt x="464" y="231"/>
                  </a:cubicBezTo>
                  <a:cubicBezTo>
                    <a:pt x="398" y="268"/>
                    <a:pt x="327" y="285"/>
                    <a:pt x="256" y="335"/>
                  </a:cubicBezTo>
                  <a:cubicBezTo>
                    <a:pt x="205" y="373"/>
                    <a:pt x="151" y="423"/>
                    <a:pt x="101" y="440"/>
                  </a:cubicBezTo>
                  <a:cubicBezTo>
                    <a:pt x="1" y="492"/>
                    <a:pt x="43" y="670"/>
                    <a:pt x="157" y="670"/>
                  </a:cubicBezTo>
                  <a:cubicBezTo>
                    <a:pt x="162" y="670"/>
                    <a:pt x="167" y="670"/>
                    <a:pt x="172" y="669"/>
                  </a:cubicBezTo>
                  <a:cubicBezTo>
                    <a:pt x="293" y="669"/>
                    <a:pt x="414" y="582"/>
                    <a:pt x="535" y="527"/>
                  </a:cubicBezTo>
                  <a:cubicBezTo>
                    <a:pt x="606" y="494"/>
                    <a:pt x="673" y="461"/>
                    <a:pt x="744" y="440"/>
                  </a:cubicBezTo>
                  <a:cubicBezTo>
                    <a:pt x="778" y="423"/>
                    <a:pt x="815" y="406"/>
                    <a:pt x="849" y="390"/>
                  </a:cubicBezTo>
                  <a:cubicBezTo>
                    <a:pt x="832" y="390"/>
                    <a:pt x="953" y="335"/>
                    <a:pt x="903" y="335"/>
                  </a:cubicBezTo>
                  <a:cubicBezTo>
                    <a:pt x="1130" y="320"/>
                    <a:pt x="1097" y="1"/>
                    <a:pt x="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961175" y="3081350"/>
              <a:ext cx="23850" cy="15900"/>
            </a:xfrm>
            <a:custGeom>
              <a:avLst/>
              <a:gdLst/>
              <a:ahLst/>
              <a:cxnLst/>
              <a:rect l="l" t="t" r="r" b="b"/>
              <a:pathLst>
                <a:path w="954" h="636" extrusionOk="0">
                  <a:moveTo>
                    <a:pt x="763" y="0"/>
                  </a:moveTo>
                  <a:cubicBezTo>
                    <a:pt x="758" y="0"/>
                    <a:pt x="753" y="0"/>
                    <a:pt x="748" y="1"/>
                  </a:cubicBezTo>
                  <a:cubicBezTo>
                    <a:pt x="665" y="18"/>
                    <a:pt x="627" y="55"/>
                    <a:pt x="577" y="105"/>
                  </a:cubicBezTo>
                  <a:cubicBezTo>
                    <a:pt x="523" y="160"/>
                    <a:pt x="456" y="193"/>
                    <a:pt x="401" y="227"/>
                  </a:cubicBezTo>
                  <a:cubicBezTo>
                    <a:pt x="280" y="314"/>
                    <a:pt x="176" y="419"/>
                    <a:pt x="55" y="490"/>
                  </a:cubicBezTo>
                  <a:cubicBezTo>
                    <a:pt x="0" y="523"/>
                    <a:pt x="0" y="611"/>
                    <a:pt x="71" y="628"/>
                  </a:cubicBezTo>
                  <a:cubicBezTo>
                    <a:pt x="91" y="633"/>
                    <a:pt x="111" y="635"/>
                    <a:pt x="132" y="635"/>
                  </a:cubicBezTo>
                  <a:cubicBezTo>
                    <a:pt x="242" y="635"/>
                    <a:pt x="368" y="569"/>
                    <a:pt x="456" y="523"/>
                  </a:cubicBezTo>
                  <a:cubicBezTo>
                    <a:pt x="523" y="490"/>
                    <a:pt x="594" y="452"/>
                    <a:pt x="681" y="402"/>
                  </a:cubicBezTo>
                  <a:cubicBezTo>
                    <a:pt x="731" y="385"/>
                    <a:pt x="786" y="331"/>
                    <a:pt x="836" y="314"/>
                  </a:cubicBezTo>
                  <a:cubicBezTo>
                    <a:pt x="953" y="245"/>
                    <a:pt x="910" y="0"/>
                    <a:pt x="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5005550" y="3073050"/>
              <a:ext cx="23250" cy="14400"/>
            </a:xfrm>
            <a:custGeom>
              <a:avLst/>
              <a:gdLst/>
              <a:ahLst/>
              <a:cxnLst/>
              <a:rect l="l" t="t" r="r" b="b"/>
              <a:pathLst>
                <a:path w="930" h="576" extrusionOk="0">
                  <a:moveTo>
                    <a:pt x="699" y="0"/>
                  </a:moveTo>
                  <a:cubicBezTo>
                    <a:pt x="688" y="0"/>
                    <a:pt x="677" y="1"/>
                    <a:pt x="665" y="3"/>
                  </a:cubicBezTo>
                  <a:cubicBezTo>
                    <a:pt x="523" y="36"/>
                    <a:pt x="385" y="158"/>
                    <a:pt x="264" y="229"/>
                  </a:cubicBezTo>
                  <a:cubicBezTo>
                    <a:pt x="176" y="283"/>
                    <a:pt x="1" y="366"/>
                    <a:pt x="55" y="492"/>
                  </a:cubicBezTo>
                  <a:lnTo>
                    <a:pt x="72" y="508"/>
                  </a:lnTo>
                  <a:cubicBezTo>
                    <a:pt x="88" y="542"/>
                    <a:pt x="143" y="575"/>
                    <a:pt x="176" y="575"/>
                  </a:cubicBezTo>
                  <a:cubicBezTo>
                    <a:pt x="281" y="559"/>
                    <a:pt x="385" y="508"/>
                    <a:pt x="473" y="454"/>
                  </a:cubicBezTo>
                  <a:cubicBezTo>
                    <a:pt x="560" y="421"/>
                    <a:pt x="644" y="350"/>
                    <a:pt x="748" y="316"/>
                  </a:cubicBezTo>
                  <a:cubicBezTo>
                    <a:pt x="930" y="249"/>
                    <a:pt x="880" y="0"/>
                    <a:pt x="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5061325" y="3091150"/>
              <a:ext cx="24000" cy="13650"/>
            </a:xfrm>
            <a:custGeom>
              <a:avLst/>
              <a:gdLst/>
              <a:ahLst/>
              <a:cxnLst/>
              <a:rect l="l" t="t" r="r" b="b"/>
              <a:pathLst>
                <a:path w="960" h="546" extrusionOk="0">
                  <a:moveTo>
                    <a:pt x="734" y="0"/>
                  </a:moveTo>
                  <a:cubicBezTo>
                    <a:pt x="702" y="0"/>
                    <a:pt x="670" y="13"/>
                    <a:pt x="644" y="43"/>
                  </a:cubicBezTo>
                  <a:cubicBezTo>
                    <a:pt x="573" y="131"/>
                    <a:pt x="468" y="148"/>
                    <a:pt x="380" y="202"/>
                  </a:cubicBezTo>
                  <a:cubicBezTo>
                    <a:pt x="276" y="252"/>
                    <a:pt x="172" y="307"/>
                    <a:pt x="67" y="373"/>
                  </a:cubicBezTo>
                  <a:cubicBezTo>
                    <a:pt x="0" y="411"/>
                    <a:pt x="17" y="499"/>
                    <a:pt x="84" y="532"/>
                  </a:cubicBezTo>
                  <a:cubicBezTo>
                    <a:pt x="107" y="541"/>
                    <a:pt x="132" y="545"/>
                    <a:pt x="158" y="545"/>
                  </a:cubicBezTo>
                  <a:cubicBezTo>
                    <a:pt x="271" y="545"/>
                    <a:pt x="403" y="469"/>
                    <a:pt x="501" y="428"/>
                  </a:cubicBezTo>
                  <a:cubicBezTo>
                    <a:pt x="627" y="373"/>
                    <a:pt x="748" y="340"/>
                    <a:pt x="852" y="252"/>
                  </a:cubicBezTo>
                  <a:cubicBezTo>
                    <a:pt x="960" y="158"/>
                    <a:pt x="847" y="0"/>
                    <a:pt x="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5073275" y="3117425"/>
              <a:ext cx="19825" cy="15600"/>
            </a:xfrm>
            <a:custGeom>
              <a:avLst/>
              <a:gdLst/>
              <a:ahLst/>
              <a:cxnLst/>
              <a:rect l="l" t="t" r="r" b="b"/>
              <a:pathLst>
                <a:path w="793" h="624" extrusionOk="0">
                  <a:moveTo>
                    <a:pt x="653" y="1"/>
                  </a:moveTo>
                  <a:cubicBezTo>
                    <a:pt x="621" y="1"/>
                    <a:pt x="590" y="13"/>
                    <a:pt x="567" y="37"/>
                  </a:cubicBezTo>
                  <a:cubicBezTo>
                    <a:pt x="462" y="91"/>
                    <a:pt x="391" y="158"/>
                    <a:pt x="303" y="229"/>
                  </a:cubicBezTo>
                  <a:cubicBezTo>
                    <a:pt x="232" y="300"/>
                    <a:pt x="128" y="350"/>
                    <a:pt x="61" y="438"/>
                  </a:cubicBezTo>
                  <a:cubicBezTo>
                    <a:pt x="1" y="512"/>
                    <a:pt x="55" y="624"/>
                    <a:pt x="138" y="624"/>
                  </a:cubicBezTo>
                  <a:cubicBezTo>
                    <a:pt x="152" y="624"/>
                    <a:pt x="167" y="620"/>
                    <a:pt x="182" y="613"/>
                  </a:cubicBezTo>
                  <a:cubicBezTo>
                    <a:pt x="391" y="525"/>
                    <a:pt x="546" y="367"/>
                    <a:pt x="721" y="262"/>
                  </a:cubicBezTo>
                  <a:cubicBezTo>
                    <a:pt x="792" y="229"/>
                    <a:pt x="792" y="124"/>
                    <a:pt x="754" y="53"/>
                  </a:cubicBezTo>
                  <a:cubicBezTo>
                    <a:pt x="728" y="18"/>
                    <a:pt x="690" y="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5056925" y="3154800"/>
              <a:ext cx="20525" cy="22200"/>
            </a:xfrm>
            <a:custGeom>
              <a:avLst/>
              <a:gdLst/>
              <a:ahLst/>
              <a:cxnLst/>
              <a:rect l="l" t="t" r="r" b="b"/>
              <a:pathLst>
                <a:path w="821" h="888" extrusionOk="0">
                  <a:moveTo>
                    <a:pt x="565" y="0"/>
                  </a:moveTo>
                  <a:cubicBezTo>
                    <a:pt x="512" y="0"/>
                    <a:pt x="458" y="27"/>
                    <a:pt x="419" y="91"/>
                  </a:cubicBezTo>
                  <a:cubicBezTo>
                    <a:pt x="385" y="146"/>
                    <a:pt x="348" y="196"/>
                    <a:pt x="314" y="267"/>
                  </a:cubicBezTo>
                  <a:cubicBezTo>
                    <a:pt x="281" y="334"/>
                    <a:pt x="226" y="405"/>
                    <a:pt x="176" y="476"/>
                  </a:cubicBezTo>
                  <a:cubicBezTo>
                    <a:pt x="105" y="563"/>
                    <a:pt x="1" y="684"/>
                    <a:pt x="18" y="822"/>
                  </a:cubicBezTo>
                  <a:cubicBezTo>
                    <a:pt x="28" y="865"/>
                    <a:pt x="63" y="888"/>
                    <a:pt x="97" y="888"/>
                  </a:cubicBezTo>
                  <a:cubicBezTo>
                    <a:pt x="120" y="888"/>
                    <a:pt x="142" y="878"/>
                    <a:pt x="155" y="856"/>
                  </a:cubicBezTo>
                  <a:cubicBezTo>
                    <a:pt x="348" y="668"/>
                    <a:pt x="523" y="492"/>
                    <a:pt x="698" y="300"/>
                  </a:cubicBezTo>
                  <a:cubicBezTo>
                    <a:pt x="821" y="163"/>
                    <a:pt x="696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5011725" y="3166850"/>
              <a:ext cx="17025" cy="18125"/>
            </a:xfrm>
            <a:custGeom>
              <a:avLst/>
              <a:gdLst/>
              <a:ahLst/>
              <a:cxnLst/>
              <a:rect l="l" t="t" r="r" b="b"/>
              <a:pathLst>
                <a:path w="681" h="725" extrusionOk="0">
                  <a:moveTo>
                    <a:pt x="466" y="1"/>
                  </a:moveTo>
                  <a:cubicBezTo>
                    <a:pt x="409" y="1"/>
                    <a:pt x="354" y="30"/>
                    <a:pt x="330" y="98"/>
                  </a:cubicBezTo>
                  <a:cubicBezTo>
                    <a:pt x="259" y="290"/>
                    <a:pt x="0" y="411"/>
                    <a:pt x="0" y="637"/>
                  </a:cubicBezTo>
                  <a:cubicBezTo>
                    <a:pt x="0" y="687"/>
                    <a:pt x="67" y="725"/>
                    <a:pt x="121" y="725"/>
                  </a:cubicBezTo>
                  <a:cubicBezTo>
                    <a:pt x="226" y="687"/>
                    <a:pt x="330" y="583"/>
                    <a:pt x="397" y="499"/>
                  </a:cubicBezTo>
                  <a:cubicBezTo>
                    <a:pt x="485" y="411"/>
                    <a:pt x="572" y="324"/>
                    <a:pt x="627" y="219"/>
                  </a:cubicBezTo>
                  <a:cubicBezTo>
                    <a:pt x="681" y="95"/>
                    <a:pt x="570" y="1"/>
                    <a:pt x="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969950" y="3192350"/>
              <a:ext cx="15725" cy="20975"/>
            </a:xfrm>
            <a:custGeom>
              <a:avLst/>
              <a:gdLst/>
              <a:ahLst/>
              <a:cxnLst/>
              <a:rect l="l" t="t" r="r" b="b"/>
              <a:pathLst>
                <a:path w="629" h="839" extrusionOk="0">
                  <a:moveTo>
                    <a:pt x="417" y="1"/>
                  </a:moveTo>
                  <a:cubicBezTo>
                    <a:pt x="374" y="1"/>
                    <a:pt x="334" y="21"/>
                    <a:pt x="314" y="68"/>
                  </a:cubicBezTo>
                  <a:cubicBezTo>
                    <a:pt x="226" y="227"/>
                    <a:pt x="155" y="381"/>
                    <a:pt x="105" y="540"/>
                  </a:cubicBezTo>
                  <a:cubicBezTo>
                    <a:pt x="67" y="628"/>
                    <a:pt x="0" y="732"/>
                    <a:pt x="67" y="816"/>
                  </a:cubicBezTo>
                  <a:cubicBezTo>
                    <a:pt x="83" y="832"/>
                    <a:pt x="100" y="838"/>
                    <a:pt x="117" y="838"/>
                  </a:cubicBezTo>
                  <a:cubicBezTo>
                    <a:pt x="157" y="838"/>
                    <a:pt x="194" y="801"/>
                    <a:pt x="209" y="766"/>
                  </a:cubicBezTo>
                  <a:lnTo>
                    <a:pt x="209" y="766"/>
                  </a:lnTo>
                  <a:cubicBezTo>
                    <a:pt x="207" y="767"/>
                    <a:pt x="206" y="768"/>
                    <a:pt x="205" y="768"/>
                  </a:cubicBezTo>
                  <a:cubicBezTo>
                    <a:pt x="199" y="768"/>
                    <a:pt x="244" y="709"/>
                    <a:pt x="259" y="695"/>
                  </a:cubicBezTo>
                  <a:cubicBezTo>
                    <a:pt x="293" y="661"/>
                    <a:pt x="314" y="590"/>
                    <a:pt x="347" y="540"/>
                  </a:cubicBezTo>
                  <a:cubicBezTo>
                    <a:pt x="418" y="436"/>
                    <a:pt x="485" y="331"/>
                    <a:pt x="556" y="227"/>
                  </a:cubicBezTo>
                  <a:cubicBezTo>
                    <a:pt x="629" y="105"/>
                    <a:pt x="515" y="1"/>
                    <a:pt x="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941525" y="3185750"/>
              <a:ext cx="13975" cy="20250"/>
            </a:xfrm>
            <a:custGeom>
              <a:avLst/>
              <a:gdLst/>
              <a:ahLst/>
              <a:cxnLst/>
              <a:rect l="l" t="t" r="r" b="b"/>
              <a:pathLst>
                <a:path w="559" h="810" extrusionOk="0">
                  <a:moveTo>
                    <a:pt x="402" y="1"/>
                  </a:moveTo>
                  <a:cubicBezTo>
                    <a:pt x="397" y="1"/>
                    <a:pt x="391" y="1"/>
                    <a:pt x="385" y="2"/>
                  </a:cubicBezTo>
                  <a:cubicBezTo>
                    <a:pt x="143" y="35"/>
                    <a:pt x="160" y="299"/>
                    <a:pt x="93" y="491"/>
                  </a:cubicBezTo>
                  <a:cubicBezTo>
                    <a:pt x="74" y="522"/>
                    <a:pt x="0" y="809"/>
                    <a:pt x="101" y="809"/>
                  </a:cubicBezTo>
                  <a:cubicBezTo>
                    <a:pt x="108" y="809"/>
                    <a:pt x="117" y="808"/>
                    <a:pt x="127" y="804"/>
                  </a:cubicBezTo>
                  <a:cubicBezTo>
                    <a:pt x="214" y="787"/>
                    <a:pt x="281" y="645"/>
                    <a:pt x="335" y="558"/>
                  </a:cubicBezTo>
                  <a:cubicBezTo>
                    <a:pt x="369" y="507"/>
                    <a:pt x="406" y="436"/>
                    <a:pt x="440" y="386"/>
                  </a:cubicBezTo>
                  <a:cubicBezTo>
                    <a:pt x="440" y="375"/>
                    <a:pt x="463" y="312"/>
                    <a:pt x="462" y="297"/>
                  </a:cubicBezTo>
                  <a:lnTo>
                    <a:pt x="462" y="297"/>
                  </a:lnTo>
                  <a:cubicBezTo>
                    <a:pt x="478" y="284"/>
                    <a:pt x="497" y="269"/>
                    <a:pt x="511" y="244"/>
                  </a:cubicBezTo>
                  <a:cubicBezTo>
                    <a:pt x="559" y="164"/>
                    <a:pt x="515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976000" y="3158675"/>
              <a:ext cx="20625" cy="16975"/>
            </a:xfrm>
            <a:custGeom>
              <a:avLst/>
              <a:gdLst/>
              <a:ahLst/>
              <a:cxnLst/>
              <a:rect l="l" t="t" r="r" b="b"/>
              <a:pathLst>
                <a:path w="825" h="679" extrusionOk="0">
                  <a:moveTo>
                    <a:pt x="639" y="0"/>
                  </a:moveTo>
                  <a:cubicBezTo>
                    <a:pt x="606" y="0"/>
                    <a:pt x="572" y="12"/>
                    <a:pt x="539" y="41"/>
                  </a:cubicBezTo>
                  <a:cubicBezTo>
                    <a:pt x="489" y="95"/>
                    <a:pt x="435" y="145"/>
                    <a:pt x="385" y="216"/>
                  </a:cubicBezTo>
                  <a:cubicBezTo>
                    <a:pt x="314" y="283"/>
                    <a:pt x="243" y="337"/>
                    <a:pt x="176" y="408"/>
                  </a:cubicBezTo>
                  <a:cubicBezTo>
                    <a:pt x="122" y="458"/>
                    <a:pt x="1" y="546"/>
                    <a:pt x="51" y="651"/>
                  </a:cubicBezTo>
                  <a:cubicBezTo>
                    <a:pt x="63" y="670"/>
                    <a:pt x="80" y="678"/>
                    <a:pt x="98" y="678"/>
                  </a:cubicBezTo>
                  <a:cubicBezTo>
                    <a:pt x="111" y="678"/>
                    <a:pt x="125" y="674"/>
                    <a:pt x="138" y="667"/>
                  </a:cubicBezTo>
                  <a:cubicBezTo>
                    <a:pt x="155" y="651"/>
                    <a:pt x="193" y="634"/>
                    <a:pt x="226" y="634"/>
                  </a:cubicBezTo>
                  <a:cubicBezTo>
                    <a:pt x="297" y="596"/>
                    <a:pt x="347" y="546"/>
                    <a:pt x="418" y="492"/>
                  </a:cubicBezTo>
                  <a:cubicBezTo>
                    <a:pt x="523" y="425"/>
                    <a:pt x="644" y="337"/>
                    <a:pt x="732" y="233"/>
                  </a:cubicBezTo>
                  <a:cubicBezTo>
                    <a:pt x="824" y="128"/>
                    <a:pt x="743" y="0"/>
                    <a:pt x="6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947275" y="3152825"/>
              <a:ext cx="8975" cy="17525"/>
            </a:xfrm>
            <a:custGeom>
              <a:avLst/>
              <a:gdLst/>
              <a:ahLst/>
              <a:cxnLst/>
              <a:rect l="l" t="t" r="r" b="b"/>
              <a:pathLst>
                <a:path w="359" h="701" extrusionOk="0">
                  <a:moveTo>
                    <a:pt x="192" y="1"/>
                  </a:moveTo>
                  <a:cubicBezTo>
                    <a:pt x="174" y="1"/>
                    <a:pt x="155" y="6"/>
                    <a:pt x="139" y="16"/>
                  </a:cubicBezTo>
                  <a:cubicBezTo>
                    <a:pt x="18" y="83"/>
                    <a:pt x="18" y="204"/>
                    <a:pt x="18" y="329"/>
                  </a:cubicBezTo>
                  <a:cubicBezTo>
                    <a:pt x="18" y="433"/>
                    <a:pt x="1" y="571"/>
                    <a:pt x="34" y="676"/>
                  </a:cubicBezTo>
                  <a:cubicBezTo>
                    <a:pt x="43" y="692"/>
                    <a:pt x="60" y="701"/>
                    <a:pt x="78" y="701"/>
                  </a:cubicBezTo>
                  <a:cubicBezTo>
                    <a:pt x="96" y="701"/>
                    <a:pt x="114" y="692"/>
                    <a:pt x="122" y="676"/>
                  </a:cubicBezTo>
                  <a:cubicBezTo>
                    <a:pt x="176" y="588"/>
                    <a:pt x="210" y="500"/>
                    <a:pt x="243" y="396"/>
                  </a:cubicBezTo>
                  <a:cubicBezTo>
                    <a:pt x="260" y="308"/>
                    <a:pt x="314" y="258"/>
                    <a:pt x="331" y="170"/>
                  </a:cubicBezTo>
                  <a:cubicBezTo>
                    <a:pt x="358" y="86"/>
                    <a:pt x="272" y="1"/>
                    <a:pt x="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5059125" y="3065050"/>
              <a:ext cx="25200" cy="7550"/>
            </a:xfrm>
            <a:custGeom>
              <a:avLst/>
              <a:gdLst/>
              <a:ahLst/>
              <a:cxnLst/>
              <a:rect l="l" t="t" r="r" b="b"/>
              <a:pathLst>
                <a:path w="1008" h="302" extrusionOk="0">
                  <a:moveTo>
                    <a:pt x="729" y="0"/>
                  </a:moveTo>
                  <a:cubicBezTo>
                    <a:pt x="640" y="0"/>
                    <a:pt x="548" y="18"/>
                    <a:pt x="468" y="26"/>
                  </a:cubicBezTo>
                  <a:cubicBezTo>
                    <a:pt x="347" y="43"/>
                    <a:pt x="193" y="26"/>
                    <a:pt x="67" y="97"/>
                  </a:cubicBezTo>
                  <a:cubicBezTo>
                    <a:pt x="1" y="131"/>
                    <a:pt x="34" y="252"/>
                    <a:pt x="122" y="269"/>
                  </a:cubicBezTo>
                  <a:cubicBezTo>
                    <a:pt x="260" y="269"/>
                    <a:pt x="402" y="290"/>
                    <a:pt x="523" y="290"/>
                  </a:cubicBezTo>
                  <a:cubicBezTo>
                    <a:pt x="598" y="290"/>
                    <a:pt x="679" y="302"/>
                    <a:pt x="756" y="302"/>
                  </a:cubicBezTo>
                  <a:cubicBezTo>
                    <a:pt x="836" y="302"/>
                    <a:pt x="912" y="289"/>
                    <a:pt x="974" y="235"/>
                  </a:cubicBezTo>
                  <a:cubicBezTo>
                    <a:pt x="1007" y="202"/>
                    <a:pt x="1007" y="114"/>
                    <a:pt x="974" y="81"/>
                  </a:cubicBezTo>
                  <a:cubicBezTo>
                    <a:pt x="905" y="18"/>
                    <a:pt x="818" y="0"/>
                    <a:pt x="7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5113525" y="3079575"/>
              <a:ext cx="24825" cy="8025"/>
            </a:xfrm>
            <a:custGeom>
              <a:avLst/>
              <a:gdLst/>
              <a:ahLst/>
              <a:cxnLst/>
              <a:rect l="l" t="t" r="r" b="b"/>
              <a:pathLst>
                <a:path w="993" h="321" extrusionOk="0">
                  <a:moveTo>
                    <a:pt x="331" y="1"/>
                  </a:moveTo>
                  <a:cubicBezTo>
                    <a:pt x="273" y="1"/>
                    <a:pt x="181" y="26"/>
                    <a:pt x="111" y="26"/>
                  </a:cubicBezTo>
                  <a:cubicBezTo>
                    <a:pt x="95" y="26"/>
                    <a:pt x="81" y="25"/>
                    <a:pt x="68" y="22"/>
                  </a:cubicBezTo>
                  <a:cubicBezTo>
                    <a:pt x="51" y="22"/>
                    <a:pt x="34" y="22"/>
                    <a:pt x="17" y="39"/>
                  </a:cubicBezTo>
                  <a:cubicBezTo>
                    <a:pt x="1" y="143"/>
                    <a:pt x="139" y="193"/>
                    <a:pt x="210" y="193"/>
                  </a:cubicBezTo>
                  <a:cubicBezTo>
                    <a:pt x="381" y="231"/>
                    <a:pt x="573" y="264"/>
                    <a:pt x="748" y="314"/>
                  </a:cubicBezTo>
                  <a:cubicBezTo>
                    <a:pt x="764" y="319"/>
                    <a:pt x="778" y="321"/>
                    <a:pt x="792" y="321"/>
                  </a:cubicBezTo>
                  <a:cubicBezTo>
                    <a:pt x="950" y="321"/>
                    <a:pt x="992" y="53"/>
                    <a:pt x="815" y="22"/>
                  </a:cubicBezTo>
                  <a:cubicBezTo>
                    <a:pt x="661" y="1"/>
                    <a:pt x="502" y="1"/>
                    <a:pt x="3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5118750" y="3103600"/>
              <a:ext cx="26125" cy="8800"/>
            </a:xfrm>
            <a:custGeom>
              <a:avLst/>
              <a:gdLst/>
              <a:ahLst/>
              <a:cxnLst/>
              <a:rect l="l" t="t" r="r" b="b"/>
              <a:pathLst>
                <a:path w="1045" h="352" extrusionOk="0">
                  <a:moveTo>
                    <a:pt x="264" y="5"/>
                  </a:moveTo>
                  <a:cubicBezTo>
                    <a:pt x="195" y="5"/>
                    <a:pt x="127" y="11"/>
                    <a:pt x="67" y="34"/>
                  </a:cubicBezTo>
                  <a:cubicBezTo>
                    <a:pt x="1" y="51"/>
                    <a:pt x="1" y="139"/>
                    <a:pt x="67" y="172"/>
                  </a:cubicBezTo>
                  <a:cubicBezTo>
                    <a:pt x="209" y="226"/>
                    <a:pt x="347" y="276"/>
                    <a:pt x="485" y="293"/>
                  </a:cubicBezTo>
                  <a:cubicBezTo>
                    <a:pt x="571" y="324"/>
                    <a:pt x="681" y="352"/>
                    <a:pt x="776" y="352"/>
                  </a:cubicBezTo>
                  <a:cubicBezTo>
                    <a:pt x="797" y="352"/>
                    <a:pt x="817" y="350"/>
                    <a:pt x="836" y="347"/>
                  </a:cubicBezTo>
                  <a:cubicBezTo>
                    <a:pt x="957" y="347"/>
                    <a:pt x="1045" y="189"/>
                    <a:pt x="940" y="105"/>
                  </a:cubicBezTo>
                  <a:cubicBezTo>
                    <a:pt x="836" y="1"/>
                    <a:pt x="677" y="34"/>
                    <a:pt x="539" y="17"/>
                  </a:cubicBezTo>
                  <a:cubicBezTo>
                    <a:pt x="457" y="17"/>
                    <a:pt x="359" y="5"/>
                    <a:pt x="264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5134825" y="3129025"/>
              <a:ext cx="29550" cy="9125"/>
            </a:xfrm>
            <a:custGeom>
              <a:avLst/>
              <a:gdLst/>
              <a:ahLst/>
              <a:cxnLst/>
              <a:rect l="l" t="t" r="r" b="b"/>
              <a:pathLst>
                <a:path w="1182" h="365" extrusionOk="0">
                  <a:moveTo>
                    <a:pt x="957" y="1"/>
                  </a:moveTo>
                  <a:cubicBezTo>
                    <a:pt x="940" y="1"/>
                    <a:pt x="922" y="3"/>
                    <a:pt x="903" y="7"/>
                  </a:cubicBezTo>
                  <a:cubicBezTo>
                    <a:pt x="627" y="78"/>
                    <a:pt x="331" y="7"/>
                    <a:pt x="68" y="111"/>
                  </a:cubicBezTo>
                  <a:cubicBezTo>
                    <a:pt x="1" y="149"/>
                    <a:pt x="1" y="237"/>
                    <a:pt x="68" y="254"/>
                  </a:cubicBezTo>
                  <a:cubicBezTo>
                    <a:pt x="331" y="358"/>
                    <a:pt x="627" y="287"/>
                    <a:pt x="903" y="358"/>
                  </a:cubicBezTo>
                  <a:cubicBezTo>
                    <a:pt x="922" y="362"/>
                    <a:pt x="940" y="364"/>
                    <a:pt x="957" y="364"/>
                  </a:cubicBezTo>
                  <a:cubicBezTo>
                    <a:pt x="1182" y="364"/>
                    <a:pt x="1182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5022550" y="3193550"/>
              <a:ext cx="17900" cy="18425"/>
            </a:xfrm>
            <a:custGeom>
              <a:avLst/>
              <a:gdLst/>
              <a:ahLst/>
              <a:cxnLst/>
              <a:rect l="l" t="t" r="r" b="b"/>
              <a:pathLst>
                <a:path w="716" h="737" extrusionOk="0">
                  <a:moveTo>
                    <a:pt x="663" y="0"/>
                  </a:moveTo>
                  <a:cubicBezTo>
                    <a:pt x="658" y="0"/>
                    <a:pt x="652" y="1"/>
                    <a:pt x="645" y="3"/>
                  </a:cubicBezTo>
                  <a:cubicBezTo>
                    <a:pt x="591" y="3"/>
                    <a:pt x="557" y="20"/>
                    <a:pt x="524" y="58"/>
                  </a:cubicBezTo>
                  <a:cubicBezTo>
                    <a:pt x="453" y="108"/>
                    <a:pt x="403" y="162"/>
                    <a:pt x="332" y="212"/>
                  </a:cubicBezTo>
                  <a:cubicBezTo>
                    <a:pt x="227" y="317"/>
                    <a:pt x="156" y="404"/>
                    <a:pt x="68" y="525"/>
                  </a:cubicBezTo>
                  <a:cubicBezTo>
                    <a:pt x="0" y="624"/>
                    <a:pt x="101" y="737"/>
                    <a:pt x="207" y="737"/>
                  </a:cubicBezTo>
                  <a:cubicBezTo>
                    <a:pt x="231" y="737"/>
                    <a:pt x="255" y="731"/>
                    <a:pt x="277" y="718"/>
                  </a:cubicBezTo>
                  <a:cubicBezTo>
                    <a:pt x="332" y="684"/>
                    <a:pt x="348" y="647"/>
                    <a:pt x="382" y="596"/>
                  </a:cubicBezTo>
                  <a:cubicBezTo>
                    <a:pt x="403" y="525"/>
                    <a:pt x="453" y="475"/>
                    <a:pt x="507" y="404"/>
                  </a:cubicBezTo>
                  <a:cubicBezTo>
                    <a:pt x="574" y="317"/>
                    <a:pt x="678" y="212"/>
                    <a:pt x="716" y="91"/>
                  </a:cubicBezTo>
                  <a:cubicBezTo>
                    <a:pt x="716" y="44"/>
                    <a:pt x="700" y="0"/>
                    <a:pt x="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4999700" y="3213025"/>
              <a:ext cx="8700" cy="21075"/>
            </a:xfrm>
            <a:custGeom>
              <a:avLst/>
              <a:gdLst/>
              <a:ahLst/>
              <a:cxnLst/>
              <a:rect l="l" t="t" r="r" b="b"/>
              <a:pathLst>
                <a:path w="348" h="843" extrusionOk="0">
                  <a:moveTo>
                    <a:pt x="237" y="1"/>
                  </a:moveTo>
                  <a:cubicBezTo>
                    <a:pt x="230" y="1"/>
                    <a:pt x="223" y="3"/>
                    <a:pt x="218" y="10"/>
                  </a:cubicBezTo>
                  <a:cubicBezTo>
                    <a:pt x="130" y="76"/>
                    <a:pt x="114" y="164"/>
                    <a:pt x="80" y="252"/>
                  </a:cubicBezTo>
                  <a:cubicBezTo>
                    <a:pt x="26" y="406"/>
                    <a:pt x="26" y="548"/>
                    <a:pt x="9" y="686"/>
                  </a:cubicBezTo>
                  <a:cubicBezTo>
                    <a:pt x="1" y="791"/>
                    <a:pt x="87" y="843"/>
                    <a:pt x="174" y="843"/>
                  </a:cubicBezTo>
                  <a:cubicBezTo>
                    <a:pt x="261" y="843"/>
                    <a:pt x="347" y="791"/>
                    <a:pt x="339" y="686"/>
                  </a:cubicBezTo>
                  <a:cubicBezTo>
                    <a:pt x="322" y="548"/>
                    <a:pt x="306" y="406"/>
                    <a:pt x="322" y="269"/>
                  </a:cubicBezTo>
                  <a:cubicBezTo>
                    <a:pt x="322" y="198"/>
                    <a:pt x="339" y="76"/>
                    <a:pt x="272" y="26"/>
                  </a:cubicBezTo>
                  <a:cubicBezTo>
                    <a:pt x="272" y="15"/>
                    <a:pt x="254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4959925" y="3230825"/>
              <a:ext cx="15675" cy="20350"/>
            </a:xfrm>
            <a:custGeom>
              <a:avLst/>
              <a:gdLst/>
              <a:ahLst/>
              <a:cxnLst/>
              <a:rect l="l" t="t" r="r" b="b"/>
              <a:pathLst>
                <a:path w="627" h="814" extrusionOk="0">
                  <a:moveTo>
                    <a:pt x="121" y="1"/>
                  </a:moveTo>
                  <a:cubicBezTo>
                    <a:pt x="82" y="1"/>
                    <a:pt x="43" y="28"/>
                    <a:pt x="34" y="79"/>
                  </a:cubicBezTo>
                  <a:cubicBezTo>
                    <a:pt x="0" y="183"/>
                    <a:pt x="67" y="304"/>
                    <a:pt x="88" y="409"/>
                  </a:cubicBezTo>
                  <a:cubicBezTo>
                    <a:pt x="105" y="513"/>
                    <a:pt x="138" y="617"/>
                    <a:pt x="193" y="722"/>
                  </a:cubicBezTo>
                  <a:cubicBezTo>
                    <a:pt x="233" y="787"/>
                    <a:pt x="287" y="813"/>
                    <a:pt x="339" y="813"/>
                  </a:cubicBezTo>
                  <a:cubicBezTo>
                    <a:pt x="485" y="813"/>
                    <a:pt x="626" y="613"/>
                    <a:pt x="485" y="496"/>
                  </a:cubicBezTo>
                  <a:cubicBezTo>
                    <a:pt x="418" y="446"/>
                    <a:pt x="380" y="375"/>
                    <a:pt x="347" y="304"/>
                  </a:cubicBezTo>
                  <a:cubicBezTo>
                    <a:pt x="330" y="254"/>
                    <a:pt x="314" y="216"/>
                    <a:pt x="276" y="166"/>
                  </a:cubicBezTo>
                  <a:cubicBezTo>
                    <a:pt x="259" y="133"/>
                    <a:pt x="226" y="95"/>
                    <a:pt x="193" y="45"/>
                  </a:cubicBezTo>
                  <a:cubicBezTo>
                    <a:pt x="177" y="15"/>
                    <a:pt x="149" y="1"/>
                    <a:pt x="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4916800" y="3153325"/>
              <a:ext cx="15300" cy="21125"/>
            </a:xfrm>
            <a:custGeom>
              <a:avLst/>
              <a:gdLst/>
              <a:ahLst/>
              <a:cxnLst/>
              <a:rect l="l" t="t" r="r" b="b"/>
              <a:pathLst>
                <a:path w="612" h="845" extrusionOk="0">
                  <a:moveTo>
                    <a:pt x="365" y="1"/>
                  </a:moveTo>
                  <a:cubicBezTo>
                    <a:pt x="287" y="1"/>
                    <a:pt x="210" y="40"/>
                    <a:pt x="176" y="134"/>
                  </a:cubicBezTo>
                  <a:cubicBezTo>
                    <a:pt x="142" y="238"/>
                    <a:pt x="121" y="359"/>
                    <a:pt x="88" y="464"/>
                  </a:cubicBezTo>
                  <a:cubicBezTo>
                    <a:pt x="71" y="551"/>
                    <a:pt x="0" y="639"/>
                    <a:pt x="38" y="743"/>
                  </a:cubicBezTo>
                  <a:cubicBezTo>
                    <a:pt x="49" y="802"/>
                    <a:pt x="114" y="844"/>
                    <a:pt x="178" y="844"/>
                  </a:cubicBezTo>
                  <a:cubicBezTo>
                    <a:pt x="209" y="844"/>
                    <a:pt x="240" y="834"/>
                    <a:pt x="263" y="810"/>
                  </a:cubicBezTo>
                  <a:cubicBezTo>
                    <a:pt x="330" y="727"/>
                    <a:pt x="385" y="656"/>
                    <a:pt x="418" y="568"/>
                  </a:cubicBezTo>
                  <a:cubicBezTo>
                    <a:pt x="472" y="447"/>
                    <a:pt x="506" y="342"/>
                    <a:pt x="560" y="238"/>
                  </a:cubicBezTo>
                  <a:cubicBezTo>
                    <a:pt x="611" y="100"/>
                    <a:pt x="488" y="1"/>
                    <a:pt x="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4935075" y="3113075"/>
              <a:ext cx="18250" cy="18975"/>
            </a:xfrm>
            <a:custGeom>
              <a:avLst/>
              <a:gdLst/>
              <a:ahLst/>
              <a:cxnLst/>
              <a:rect l="l" t="t" r="r" b="b"/>
              <a:pathLst>
                <a:path w="730" h="759" extrusionOk="0">
                  <a:moveTo>
                    <a:pt x="456" y="0"/>
                  </a:moveTo>
                  <a:cubicBezTo>
                    <a:pt x="414" y="0"/>
                    <a:pt x="370" y="17"/>
                    <a:pt x="330" y="56"/>
                  </a:cubicBezTo>
                  <a:cubicBezTo>
                    <a:pt x="280" y="90"/>
                    <a:pt x="263" y="144"/>
                    <a:pt x="226" y="194"/>
                  </a:cubicBezTo>
                  <a:cubicBezTo>
                    <a:pt x="209" y="248"/>
                    <a:pt x="159" y="298"/>
                    <a:pt x="121" y="353"/>
                  </a:cubicBezTo>
                  <a:cubicBezTo>
                    <a:pt x="71" y="457"/>
                    <a:pt x="0" y="562"/>
                    <a:pt x="38" y="683"/>
                  </a:cubicBezTo>
                  <a:cubicBezTo>
                    <a:pt x="49" y="727"/>
                    <a:pt x="99" y="759"/>
                    <a:pt x="151" y="759"/>
                  </a:cubicBezTo>
                  <a:cubicBezTo>
                    <a:pt x="177" y="759"/>
                    <a:pt x="204" y="751"/>
                    <a:pt x="226" y="733"/>
                  </a:cubicBezTo>
                  <a:cubicBezTo>
                    <a:pt x="280" y="666"/>
                    <a:pt x="351" y="612"/>
                    <a:pt x="418" y="524"/>
                  </a:cubicBezTo>
                  <a:cubicBezTo>
                    <a:pt x="472" y="474"/>
                    <a:pt x="522" y="369"/>
                    <a:pt x="593" y="315"/>
                  </a:cubicBezTo>
                  <a:cubicBezTo>
                    <a:pt x="729" y="195"/>
                    <a:pt x="602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5019150" y="3130575"/>
              <a:ext cx="23100" cy="16700"/>
            </a:xfrm>
            <a:custGeom>
              <a:avLst/>
              <a:gdLst/>
              <a:ahLst/>
              <a:cxnLst/>
              <a:rect l="l" t="t" r="r" b="b"/>
              <a:pathLst>
                <a:path w="924" h="668" extrusionOk="0">
                  <a:moveTo>
                    <a:pt x="730" y="0"/>
                  </a:moveTo>
                  <a:cubicBezTo>
                    <a:pt x="685" y="0"/>
                    <a:pt x="638" y="21"/>
                    <a:pt x="605" y="70"/>
                  </a:cubicBezTo>
                  <a:cubicBezTo>
                    <a:pt x="589" y="87"/>
                    <a:pt x="539" y="104"/>
                    <a:pt x="518" y="120"/>
                  </a:cubicBezTo>
                  <a:cubicBezTo>
                    <a:pt x="451" y="175"/>
                    <a:pt x="397" y="225"/>
                    <a:pt x="330" y="279"/>
                  </a:cubicBezTo>
                  <a:cubicBezTo>
                    <a:pt x="225" y="346"/>
                    <a:pt x="83" y="400"/>
                    <a:pt x="33" y="505"/>
                  </a:cubicBezTo>
                  <a:cubicBezTo>
                    <a:pt x="1" y="580"/>
                    <a:pt x="48" y="667"/>
                    <a:pt x="118" y="667"/>
                  </a:cubicBezTo>
                  <a:cubicBezTo>
                    <a:pt x="129" y="667"/>
                    <a:pt x="142" y="665"/>
                    <a:pt x="154" y="659"/>
                  </a:cubicBezTo>
                  <a:cubicBezTo>
                    <a:pt x="292" y="626"/>
                    <a:pt x="434" y="555"/>
                    <a:pt x="555" y="467"/>
                  </a:cubicBezTo>
                  <a:cubicBezTo>
                    <a:pt x="643" y="384"/>
                    <a:pt x="781" y="313"/>
                    <a:pt x="852" y="208"/>
                  </a:cubicBezTo>
                  <a:cubicBezTo>
                    <a:pt x="924" y="99"/>
                    <a:pt x="830" y="0"/>
                    <a:pt x="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973800" y="3122125"/>
              <a:ext cx="18025" cy="18400"/>
            </a:xfrm>
            <a:custGeom>
              <a:avLst/>
              <a:gdLst/>
              <a:ahLst/>
              <a:cxnLst/>
              <a:rect l="l" t="t" r="r" b="b"/>
              <a:pathLst>
                <a:path w="721" h="736" extrusionOk="0">
                  <a:moveTo>
                    <a:pt x="536" y="0"/>
                  </a:moveTo>
                  <a:cubicBezTo>
                    <a:pt x="504" y="0"/>
                    <a:pt x="469" y="12"/>
                    <a:pt x="435" y="41"/>
                  </a:cubicBezTo>
                  <a:cubicBezTo>
                    <a:pt x="314" y="129"/>
                    <a:pt x="226" y="266"/>
                    <a:pt x="160" y="387"/>
                  </a:cubicBezTo>
                  <a:cubicBezTo>
                    <a:pt x="105" y="475"/>
                    <a:pt x="1" y="596"/>
                    <a:pt x="55" y="701"/>
                  </a:cubicBezTo>
                  <a:cubicBezTo>
                    <a:pt x="70" y="726"/>
                    <a:pt x="93" y="736"/>
                    <a:pt x="116" y="736"/>
                  </a:cubicBezTo>
                  <a:cubicBezTo>
                    <a:pt x="142" y="736"/>
                    <a:pt x="167" y="721"/>
                    <a:pt x="176" y="701"/>
                  </a:cubicBezTo>
                  <a:cubicBezTo>
                    <a:pt x="193" y="667"/>
                    <a:pt x="243" y="634"/>
                    <a:pt x="281" y="596"/>
                  </a:cubicBezTo>
                  <a:cubicBezTo>
                    <a:pt x="314" y="563"/>
                    <a:pt x="348" y="530"/>
                    <a:pt x="385" y="475"/>
                  </a:cubicBezTo>
                  <a:cubicBezTo>
                    <a:pt x="452" y="387"/>
                    <a:pt x="556" y="321"/>
                    <a:pt x="627" y="233"/>
                  </a:cubicBezTo>
                  <a:cubicBezTo>
                    <a:pt x="720" y="128"/>
                    <a:pt x="642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5096500" y="3136050"/>
              <a:ext cx="19750" cy="8575"/>
            </a:xfrm>
            <a:custGeom>
              <a:avLst/>
              <a:gdLst/>
              <a:ahLst/>
              <a:cxnLst/>
              <a:rect l="l" t="t" r="r" b="b"/>
              <a:pathLst>
                <a:path w="790" h="343" extrusionOk="0">
                  <a:moveTo>
                    <a:pt x="596" y="0"/>
                  </a:moveTo>
                  <a:cubicBezTo>
                    <a:pt x="583" y="0"/>
                    <a:pt x="570" y="2"/>
                    <a:pt x="556" y="6"/>
                  </a:cubicBezTo>
                  <a:cubicBezTo>
                    <a:pt x="490" y="39"/>
                    <a:pt x="419" y="39"/>
                    <a:pt x="331" y="77"/>
                  </a:cubicBezTo>
                  <a:cubicBezTo>
                    <a:pt x="264" y="94"/>
                    <a:pt x="193" y="144"/>
                    <a:pt x="122" y="165"/>
                  </a:cubicBezTo>
                  <a:cubicBezTo>
                    <a:pt x="34" y="165"/>
                    <a:pt x="1" y="319"/>
                    <a:pt x="105" y="336"/>
                  </a:cubicBezTo>
                  <a:cubicBezTo>
                    <a:pt x="131" y="341"/>
                    <a:pt x="157" y="343"/>
                    <a:pt x="182" y="343"/>
                  </a:cubicBezTo>
                  <a:cubicBezTo>
                    <a:pt x="244" y="343"/>
                    <a:pt x="306" y="331"/>
                    <a:pt x="368" y="319"/>
                  </a:cubicBezTo>
                  <a:cubicBezTo>
                    <a:pt x="452" y="302"/>
                    <a:pt x="540" y="302"/>
                    <a:pt x="627" y="286"/>
                  </a:cubicBezTo>
                  <a:cubicBezTo>
                    <a:pt x="789" y="251"/>
                    <a:pt x="742" y="0"/>
                    <a:pt x="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170500" y="3108225"/>
              <a:ext cx="21375" cy="13775"/>
            </a:xfrm>
            <a:custGeom>
              <a:avLst/>
              <a:gdLst/>
              <a:ahLst/>
              <a:cxnLst/>
              <a:rect l="l" t="t" r="r" b="b"/>
              <a:pathLst>
                <a:path w="855" h="551" extrusionOk="0">
                  <a:moveTo>
                    <a:pt x="118" y="1"/>
                  </a:moveTo>
                  <a:cubicBezTo>
                    <a:pt x="66" y="1"/>
                    <a:pt x="1" y="48"/>
                    <a:pt x="19" y="91"/>
                  </a:cubicBezTo>
                  <a:cubicBezTo>
                    <a:pt x="36" y="250"/>
                    <a:pt x="190" y="317"/>
                    <a:pt x="332" y="388"/>
                  </a:cubicBezTo>
                  <a:cubicBezTo>
                    <a:pt x="366" y="405"/>
                    <a:pt x="416" y="421"/>
                    <a:pt x="470" y="442"/>
                  </a:cubicBezTo>
                  <a:cubicBezTo>
                    <a:pt x="454" y="442"/>
                    <a:pt x="514" y="473"/>
                    <a:pt x="505" y="475"/>
                  </a:cubicBezTo>
                  <a:lnTo>
                    <a:pt x="505" y="475"/>
                  </a:lnTo>
                  <a:cubicBezTo>
                    <a:pt x="500" y="471"/>
                    <a:pt x="496" y="468"/>
                    <a:pt x="496" y="468"/>
                  </a:cubicBezTo>
                  <a:lnTo>
                    <a:pt x="496" y="468"/>
                  </a:lnTo>
                  <a:cubicBezTo>
                    <a:pt x="496" y="468"/>
                    <a:pt x="498" y="470"/>
                    <a:pt x="504" y="476"/>
                  </a:cubicBezTo>
                  <a:cubicBezTo>
                    <a:pt x="504" y="476"/>
                    <a:pt x="505" y="476"/>
                    <a:pt x="505" y="475"/>
                  </a:cubicBezTo>
                  <a:lnTo>
                    <a:pt x="505" y="475"/>
                  </a:lnTo>
                  <a:cubicBezTo>
                    <a:pt x="524" y="491"/>
                    <a:pt x="564" y="526"/>
                    <a:pt x="575" y="526"/>
                  </a:cubicBezTo>
                  <a:cubicBezTo>
                    <a:pt x="607" y="542"/>
                    <a:pt x="640" y="551"/>
                    <a:pt x="673" y="551"/>
                  </a:cubicBezTo>
                  <a:cubicBezTo>
                    <a:pt x="745" y="551"/>
                    <a:pt x="810" y="508"/>
                    <a:pt x="834" y="421"/>
                  </a:cubicBezTo>
                  <a:lnTo>
                    <a:pt x="834" y="405"/>
                  </a:lnTo>
                  <a:cubicBezTo>
                    <a:pt x="855" y="355"/>
                    <a:pt x="834" y="267"/>
                    <a:pt x="800" y="233"/>
                  </a:cubicBezTo>
                  <a:cubicBezTo>
                    <a:pt x="713" y="162"/>
                    <a:pt x="608" y="146"/>
                    <a:pt x="504" y="129"/>
                  </a:cubicBezTo>
                  <a:cubicBezTo>
                    <a:pt x="383" y="108"/>
                    <a:pt x="261" y="58"/>
                    <a:pt x="140" y="4"/>
                  </a:cubicBezTo>
                  <a:cubicBezTo>
                    <a:pt x="133" y="2"/>
                    <a:pt x="126" y="1"/>
                    <a:pt x="1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926400" y="3211850"/>
              <a:ext cx="12650" cy="18475"/>
            </a:xfrm>
            <a:custGeom>
              <a:avLst/>
              <a:gdLst/>
              <a:ahLst/>
              <a:cxnLst/>
              <a:rect l="l" t="t" r="r" b="b"/>
              <a:pathLst>
                <a:path w="506" h="739" extrusionOk="0">
                  <a:moveTo>
                    <a:pt x="104" y="0"/>
                  </a:moveTo>
                  <a:cubicBezTo>
                    <a:pt x="60" y="0"/>
                    <a:pt x="17" y="34"/>
                    <a:pt x="17" y="90"/>
                  </a:cubicBezTo>
                  <a:cubicBezTo>
                    <a:pt x="1" y="211"/>
                    <a:pt x="51" y="370"/>
                    <a:pt x="105" y="491"/>
                  </a:cubicBezTo>
                  <a:cubicBezTo>
                    <a:pt x="150" y="615"/>
                    <a:pt x="225" y="738"/>
                    <a:pt x="355" y="738"/>
                  </a:cubicBezTo>
                  <a:cubicBezTo>
                    <a:pt x="370" y="738"/>
                    <a:pt x="385" y="737"/>
                    <a:pt x="402" y="733"/>
                  </a:cubicBezTo>
                  <a:cubicBezTo>
                    <a:pt x="468" y="717"/>
                    <a:pt x="506" y="629"/>
                    <a:pt x="489" y="558"/>
                  </a:cubicBezTo>
                  <a:cubicBezTo>
                    <a:pt x="489" y="508"/>
                    <a:pt x="452" y="474"/>
                    <a:pt x="418" y="437"/>
                  </a:cubicBezTo>
                  <a:cubicBezTo>
                    <a:pt x="385" y="403"/>
                    <a:pt x="364" y="370"/>
                    <a:pt x="347" y="332"/>
                  </a:cubicBezTo>
                  <a:cubicBezTo>
                    <a:pt x="331" y="282"/>
                    <a:pt x="297" y="245"/>
                    <a:pt x="280" y="194"/>
                  </a:cubicBezTo>
                  <a:cubicBezTo>
                    <a:pt x="243" y="140"/>
                    <a:pt x="209" y="90"/>
                    <a:pt x="176" y="36"/>
                  </a:cubicBezTo>
                  <a:cubicBezTo>
                    <a:pt x="156" y="11"/>
                    <a:pt x="130" y="0"/>
                    <a:pt x="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6" name="Google Shape;166;p16"/>
          <p:cNvGrpSpPr/>
          <p:nvPr/>
        </p:nvGrpSpPr>
        <p:grpSpPr>
          <a:xfrm flipH="1">
            <a:off x="7204292" y="3472201"/>
            <a:ext cx="1091340" cy="1101953"/>
            <a:chOff x="554550" y="3639450"/>
            <a:chExt cx="1091340" cy="1101953"/>
          </a:xfrm>
        </p:grpSpPr>
        <p:sp>
          <p:nvSpPr>
            <p:cNvPr id="167" name="Google Shape;167;p16"/>
            <p:cNvSpPr/>
            <p:nvPr/>
          </p:nvSpPr>
          <p:spPr>
            <a:xfrm>
              <a:off x="554550" y="3639450"/>
              <a:ext cx="1091340" cy="1101953"/>
            </a:xfrm>
            <a:custGeom>
              <a:avLst/>
              <a:gdLst/>
              <a:ahLst/>
              <a:cxnLst/>
              <a:rect l="l" t="t" r="r" b="b"/>
              <a:pathLst>
                <a:path w="9379" h="9470" extrusionOk="0">
                  <a:moveTo>
                    <a:pt x="6108" y="280"/>
                  </a:moveTo>
                  <a:cubicBezTo>
                    <a:pt x="6316" y="280"/>
                    <a:pt x="6542" y="331"/>
                    <a:pt x="6768" y="456"/>
                  </a:cubicBezTo>
                  <a:cubicBezTo>
                    <a:pt x="7273" y="698"/>
                    <a:pt x="7641" y="1062"/>
                    <a:pt x="7937" y="1479"/>
                  </a:cubicBezTo>
                  <a:cubicBezTo>
                    <a:pt x="8250" y="1918"/>
                    <a:pt x="8476" y="2402"/>
                    <a:pt x="8668" y="2874"/>
                  </a:cubicBezTo>
                  <a:cubicBezTo>
                    <a:pt x="8927" y="3484"/>
                    <a:pt x="9102" y="4320"/>
                    <a:pt x="9102" y="5084"/>
                  </a:cubicBezTo>
                  <a:cubicBezTo>
                    <a:pt x="9102" y="5485"/>
                    <a:pt x="9065" y="5865"/>
                    <a:pt x="8960" y="6178"/>
                  </a:cubicBezTo>
                  <a:cubicBezTo>
                    <a:pt x="8839" y="6579"/>
                    <a:pt x="8614" y="6909"/>
                    <a:pt x="8317" y="7156"/>
                  </a:cubicBezTo>
                  <a:cubicBezTo>
                    <a:pt x="8021" y="7398"/>
                    <a:pt x="7657" y="7573"/>
                    <a:pt x="7223" y="7640"/>
                  </a:cubicBezTo>
                  <a:cubicBezTo>
                    <a:pt x="6734" y="7711"/>
                    <a:pt x="6300" y="7766"/>
                    <a:pt x="5882" y="7849"/>
                  </a:cubicBezTo>
                  <a:cubicBezTo>
                    <a:pt x="5464" y="7954"/>
                    <a:pt x="5063" y="8112"/>
                    <a:pt x="4646" y="8409"/>
                  </a:cubicBezTo>
                  <a:cubicBezTo>
                    <a:pt x="4349" y="8618"/>
                    <a:pt x="4123" y="8810"/>
                    <a:pt x="3915" y="8964"/>
                  </a:cubicBezTo>
                  <a:cubicBezTo>
                    <a:pt x="3810" y="9035"/>
                    <a:pt x="3706" y="9086"/>
                    <a:pt x="3585" y="9123"/>
                  </a:cubicBezTo>
                  <a:cubicBezTo>
                    <a:pt x="3480" y="9157"/>
                    <a:pt x="3359" y="9190"/>
                    <a:pt x="3217" y="9190"/>
                  </a:cubicBezTo>
                  <a:cubicBezTo>
                    <a:pt x="3096" y="9190"/>
                    <a:pt x="2975" y="9173"/>
                    <a:pt x="2820" y="9140"/>
                  </a:cubicBezTo>
                  <a:cubicBezTo>
                    <a:pt x="2244" y="8998"/>
                    <a:pt x="1776" y="8705"/>
                    <a:pt x="1442" y="8217"/>
                  </a:cubicBezTo>
                  <a:cubicBezTo>
                    <a:pt x="1200" y="7903"/>
                    <a:pt x="991" y="7486"/>
                    <a:pt x="799" y="7051"/>
                  </a:cubicBezTo>
                  <a:cubicBezTo>
                    <a:pt x="627" y="6634"/>
                    <a:pt x="452" y="6199"/>
                    <a:pt x="331" y="5815"/>
                  </a:cubicBezTo>
                  <a:cubicBezTo>
                    <a:pt x="293" y="5727"/>
                    <a:pt x="276" y="5656"/>
                    <a:pt x="276" y="5589"/>
                  </a:cubicBezTo>
                  <a:lnTo>
                    <a:pt x="276" y="5535"/>
                  </a:lnTo>
                  <a:cubicBezTo>
                    <a:pt x="293" y="5485"/>
                    <a:pt x="331" y="5414"/>
                    <a:pt x="381" y="5326"/>
                  </a:cubicBezTo>
                  <a:cubicBezTo>
                    <a:pt x="452" y="5222"/>
                    <a:pt x="573" y="5101"/>
                    <a:pt x="694" y="4996"/>
                  </a:cubicBezTo>
                  <a:cubicBezTo>
                    <a:pt x="815" y="4875"/>
                    <a:pt x="941" y="4787"/>
                    <a:pt x="1024" y="4700"/>
                  </a:cubicBezTo>
                  <a:cubicBezTo>
                    <a:pt x="1149" y="4579"/>
                    <a:pt x="1287" y="4474"/>
                    <a:pt x="1425" y="4370"/>
                  </a:cubicBezTo>
                  <a:cubicBezTo>
                    <a:pt x="1584" y="4265"/>
                    <a:pt x="1722" y="4161"/>
                    <a:pt x="1860" y="4023"/>
                  </a:cubicBezTo>
                  <a:cubicBezTo>
                    <a:pt x="2089" y="3831"/>
                    <a:pt x="2244" y="3589"/>
                    <a:pt x="2403" y="3359"/>
                  </a:cubicBezTo>
                  <a:cubicBezTo>
                    <a:pt x="2557" y="3117"/>
                    <a:pt x="2716" y="2891"/>
                    <a:pt x="2887" y="2699"/>
                  </a:cubicBezTo>
                  <a:cubicBezTo>
                    <a:pt x="3046" y="2507"/>
                    <a:pt x="3255" y="2264"/>
                    <a:pt x="3497" y="2001"/>
                  </a:cubicBezTo>
                  <a:cubicBezTo>
                    <a:pt x="3844" y="1605"/>
                    <a:pt x="4261" y="1166"/>
                    <a:pt x="4700" y="836"/>
                  </a:cubicBezTo>
                  <a:cubicBezTo>
                    <a:pt x="4925" y="665"/>
                    <a:pt x="5168" y="523"/>
                    <a:pt x="5393" y="435"/>
                  </a:cubicBezTo>
                  <a:cubicBezTo>
                    <a:pt x="5640" y="331"/>
                    <a:pt x="5865" y="280"/>
                    <a:pt x="6108" y="280"/>
                  </a:cubicBezTo>
                  <a:close/>
                  <a:moveTo>
                    <a:pt x="6108" y="1"/>
                  </a:moveTo>
                  <a:cubicBezTo>
                    <a:pt x="5723" y="1"/>
                    <a:pt x="5377" y="122"/>
                    <a:pt x="5030" y="297"/>
                  </a:cubicBezTo>
                  <a:cubicBezTo>
                    <a:pt x="4524" y="577"/>
                    <a:pt x="4073" y="995"/>
                    <a:pt x="3656" y="1396"/>
                  </a:cubicBezTo>
                  <a:cubicBezTo>
                    <a:pt x="3255" y="1813"/>
                    <a:pt x="2925" y="2231"/>
                    <a:pt x="2678" y="2507"/>
                  </a:cubicBezTo>
                  <a:cubicBezTo>
                    <a:pt x="2486" y="2732"/>
                    <a:pt x="2332" y="2962"/>
                    <a:pt x="2173" y="3204"/>
                  </a:cubicBezTo>
                  <a:cubicBezTo>
                    <a:pt x="2018" y="3430"/>
                    <a:pt x="1860" y="3639"/>
                    <a:pt x="1672" y="3831"/>
                  </a:cubicBezTo>
                  <a:cubicBezTo>
                    <a:pt x="1546" y="3935"/>
                    <a:pt x="1408" y="4040"/>
                    <a:pt x="1271" y="4144"/>
                  </a:cubicBezTo>
                  <a:cubicBezTo>
                    <a:pt x="1129" y="4249"/>
                    <a:pt x="974" y="4353"/>
                    <a:pt x="836" y="4491"/>
                  </a:cubicBezTo>
                  <a:cubicBezTo>
                    <a:pt x="711" y="4595"/>
                    <a:pt x="540" y="4737"/>
                    <a:pt x="381" y="4909"/>
                  </a:cubicBezTo>
                  <a:cubicBezTo>
                    <a:pt x="293" y="4996"/>
                    <a:pt x="210" y="5084"/>
                    <a:pt x="155" y="5172"/>
                  </a:cubicBezTo>
                  <a:cubicBezTo>
                    <a:pt x="84" y="5276"/>
                    <a:pt x="34" y="5364"/>
                    <a:pt x="1" y="5485"/>
                  </a:cubicBezTo>
                  <a:lnTo>
                    <a:pt x="1" y="5573"/>
                  </a:lnTo>
                  <a:lnTo>
                    <a:pt x="1" y="5589"/>
                  </a:lnTo>
                  <a:cubicBezTo>
                    <a:pt x="1" y="5711"/>
                    <a:pt x="34" y="5815"/>
                    <a:pt x="51" y="5903"/>
                  </a:cubicBezTo>
                  <a:cubicBezTo>
                    <a:pt x="189" y="6283"/>
                    <a:pt x="364" y="6738"/>
                    <a:pt x="556" y="7172"/>
                  </a:cubicBezTo>
                  <a:cubicBezTo>
                    <a:pt x="748" y="7607"/>
                    <a:pt x="957" y="8025"/>
                    <a:pt x="1200" y="8371"/>
                  </a:cubicBezTo>
                  <a:cubicBezTo>
                    <a:pt x="1584" y="8914"/>
                    <a:pt x="2123" y="9261"/>
                    <a:pt x="2766" y="9399"/>
                  </a:cubicBezTo>
                  <a:cubicBezTo>
                    <a:pt x="2925" y="9453"/>
                    <a:pt x="3079" y="9470"/>
                    <a:pt x="3217" y="9470"/>
                  </a:cubicBezTo>
                  <a:cubicBezTo>
                    <a:pt x="3392" y="9470"/>
                    <a:pt x="3551" y="9436"/>
                    <a:pt x="3689" y="9382"/>
                  </a:cubicBezTo>
                  <a:cubicBezTo>
                    <a:pt x="3898" y="9311"/>
                    <a:pt x="4073" y="9190"/>
                    <a:pt x="4245" y="9052"/>
                  </a:cubicBezTo>
                  <a:cubicBezTo>
                    <a:pt x="4420" y="8931"/>
                    <a:pt x="4595" y="8772"/>
                    <a:pt x="4804" y="8634"/>
                  </a:cubicBezTo>
                  <a:cubicBezTo>
                    <a:pt x="5184" y="8355"/>
                    <a:pt x="5552" y="8217"/>
                    <a:pt x="5953" y="8129"/>
                  </a:cubicBezTo>
                  <a:cubicBezTo>
                    <a:pt x="6333" y="8041"/>
                    <a:pt x="6768" y="7991"/>
                    <a:pt x="7273" y="7920"/>
                  </a:cubicBezTo>
                  <a:cubicBezTo>
                    <a:pt x="7745" y="7832"/>
                    <a:pt x="8163" y="7640"/>
                    <a:pt x="8509" y="7365"/>
                  </a:cubicBezTo>
                  <a:cubicBezTo>
                    <a:pt x="8839" y="7085"/>
                    <a:pt x="9086" y="6700"/>
                    <a:pt x="9224" y="6266"/>
                  </a:cubicBezTo>
                  <a:cubicBezTo>
                    <a:pt x="9345" y="5903"/>
                    <a:pt x="9378" y="5502"/>
                    <a:pt x="9378" y="5084"/>
                  </a:cubicBezTo>
                  <a:cubicBezTo>
                    <a:pt x="9378" y="4282"/>
                    <a:pt x="9207" y="3413"/>
                    <a:pt x="8927" y="2770"/>
                  </a:cubicBezTo>
                  <a:cubicBezTo>
                    <a:pt x="8718" y="2281"/>
                    <a:pt x="8493" y="1776"/>
                    <a:pt x="8163" y="1325"/>
                  </a:cubicBezTo>
                  <a:cubicBezTo>
                    <a:pt x="7849" y="874"/>
                    <a:pt x="7448" y="473"/>
                    <a:pt x="6910" y="193"/>
                  </a:cubicBezTo>
                  <a:cubicBezTo>
                    <a:pt x="6630" y="72"/>
                    <a:pt x="6371" y="1"/>
                    <a:pt x="61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694067" y="3789674"/>
              <a:ext cx="824411" cy="826406"/>
            </a:xfrm>
            <a:custGeom>
              <a:avLst/>
              <a:gdLst/>
              <a:ahLst/>
              <a:cxnLst/>
              <a:rect l="l" t="t" r="r" b="b"/>
              <a:pathLst>
                <a:path w="7085" h="7102" extrusionOk="0">
                  <a:moveTo>
                    <a:pt x="4562" y="276"/>
                  </a:moveTo>
                  <a:cubicBezTo>
                    <a:pt x="4700" y="276"/>
                    <a:pt x="4858" y="314"/>
                    <a:pt x="5013" y="380"/>
                  </a:cubicBezTo>
                  <a:cubicBezTo>
                    <a:pt x="5381" y="556"/>
                    <a:pt x="5656" y="798"/>
                    <a:pt x="5882" y="1078"/>
                  </a:cubicBezTo>
                  <a:cubicBezTo>
                    <a:pt x="6112" y="1374"/>
                    <a:pt x="6299" y="1721"/>
                    <a:pt x="6458" y="2068"/>
                  </a:cubicBezTo>
                  <a:cubicBezTo>
                    <a:pt x="6667" y="2523"/>
                    <a:pt x="6805" y="3150"/>
                    <a:pt x="6805" y="3722"/>
                  </a:cubicBezTo>
                  <a:cubicBezTo>
                    <a:pt x="6805" y="3985"/>
                    <a:pt x="6788" y="4244"/>
                    <a:pt x="6717" y="4453"/>
                  </a:cubicBezTo>
                  <a:cubicBezTo>
                    <a:pt x="6634" y="4766"/>
                    <a:pt x="6492" y="5029"/>
                    <a:pt x="6283" y="5221"/>
                  </a:cubicBezTo>
                  <a:cubicBezTo>
                    <a:pt x="6057" y="5430"/>
                    <a:pt x="5798" y="5551"/>
                    <a:pt x="5485" y="5618"/>
                  </a:cubicBezTo>
                  <a:cubicBezTo>
                    <a:pt x="5134" y="5706"/>
                    <a:pt x="4804" y="5744"/>
                    <a:pt x="4474" y="5827"/>
                  </a:cubicBezTo>
                  <a:cubicBezTo>
                    <a:pt x="4161" y="5915"/>
                    <a:pt x="3831" y="6036"/>
                    <a:pt x="3501" y="6266"/>
                  </a:cubicBezTo>
                  <a:cubicBezTo>
                    <a:pt x="3292" y="6420"/>
                    <a:pt x="3117" y="6558"/>
                    <a:pt x="2979" y="6663"/>
                  </a:cubicBezTo>
                  <a:cubicBezTo>
                    <a:pt x="2891" y="6700"/>
                    <a:pt x="2820" y="6750"/>
                    <a:pt x="2749" y="6767"/>
                  </a:cubicBezTo>
                  <a:cubicBezTo>
                    <a:pt x="2665" y="6805"/>
                    <a:pt x="2594" y="6821"/>
                    <a:pt x="2490" y="6821"/>
                  </a:cubicBezTo>
                  <a:cubicBezTo>
                    <a:pt x="2419" y="6821"/>
                    <a:pt x="2352" y="6805"/>
                    <a:pt x="2248" y="6788"/>
                  </a:cubicBezTo>
                  <a:cubicBezTo>
                    <a:pt x="2056" y="6750"/>
                    <a:pt x="1880" y="6683"/>
                    <a:pt x="1705" y="6596"/>
                  </a:cubicBezTo>
                  <a:cubicBezTo>
                    <a:pt x="1550" y="6491"/>
                    <a:pt x="1412" y="6370"/>
                    <a:pt x="1308" y="6228"/>
                  </a:cubicBezTo>
                  <a:cubicBezTo>
                    <a:pt x="1133" y="6019"/>
                    <a:pt x="974" y="5744"/>
                    <a:pt x="836" y="5464"/>
                  </a:cubicBezTo>
                  <a:cubicBezTo>
                    <a:pt x="698" y="5167"/>
                    <a:pt x="577" y="4871"/>
                    <a:pt x="473" y="4612"/>
                  </a:cubicBezTo>
                  <a:cubicBezTo>
                    <a:pt x="435" y="4541"/>
                    <a:pt x="435" y="4491"/>
                    <a:pt x="435" y="4470"/>
                  </a:cubicBezTo>
                  <a:lnTo>
                    <a:pt x="435" y="4403"/>
                  </a:lnTo>
                  <a:lnTo>
                    <a:pt x="385" y="4348"/>
                  </a:lnTo>
                  <a:cubicBezTo>
                    <a:pt x="368" y="4348"/>
                    <a:pt x="331" y="4315"/>
                    <a:pt x="314" y="4261"/>
                  </a:cubicBezTo>
                  <a:cubicBezTo>
                    <a:pt x="297" y="4227"/>
                    <a:pt x="280" y="4177"/>
                    <a:pt x="280" y="4156"/>
                  </a:cubicBezTo>
                  <a:lnTo>
                    <a:pt x="280" y="4140"/>
                  </a:lnTo>
                  <a:cubicBezTo>
                    <a:pt x="297" y="4106"/>
                    <a:pt x="314" y="4073"/>
                    <a:pt x="347" y="4019"/>
                  </a:cubicBezTo>
                  <a:cubicBezTo>
                    <a:pt x="402" y="3931"/>
                    <a:pt x="489" y="3843"/>
                    <a:pt x="577" y="3760"/>
                  </a:cubicBezTo>
                  <a:cubicBezTo>
                    <a:pt x="661" y="3689"/>
                    <a:pt x="748" y="3601"/>
                    <a:pt x="819" y="3530"/>
                  </a:cubicBezTo>
                  <a:cubicBezTo>
                    <a:pt x="907" y="3446"/>
                    <a:pt x="1011" y="3375"/>
                    <a:pt x="1116" y="3288"/>
                  </a:cubicBezTo>
                  <a:cubicBezTo>
                    <a:pt x="1220" y="3217"/>
                    <a:pt x="1325" y="3133"/>
                    <a:pt x="1429" y="3029"/>
                  </a:cubicBezTo>
                  <a:cubicBezTo>
                    <a:pt x="1584" y="2870"/>
                    <a:pt x="1705" y="2694"/>
                    <a:pt x="1830" y="2523"/>
                  </a:cubicBezTo>
                  <a:cubicBezTo>
                    <a:pt x="1951" y="2348"/>
                    <a:pt x="2056" y="2193"/>
                    <a:pt x="2177" y="2051"/>
                  </a:cubicBezTo>
                  <a:cubicBezTo>
                    <a:pt x="2419" y="1775"/>
                    <a:pt x="2749" y="1374"/>
                    <a:pt x="3117" y="1024"/>
                  </a:cubicBezTo>
                  <a:cubicBezTo>
                    <a:pt x="3325" y="815"/>
                    <a:pt x="3568" y="627"/>
                    <a:pt x="3814" y="501"/>
                  </a:cubicBezTo>
                  <a:cubicBezTo>
                    <a:pt x="4056" y="364"/>
                    <a:pt x="4315" y="276"/>
                    <a:pt x="4562" y="276"/>
                  </a:cubicBezTo>
                  <a:close/>
                  <a:moveTo>
                    <a:pt x="4562" y="0"/>
                  </a:moveTo>
                  <a:cubicBezTo>
                    <a:pt x="4249" y="0"/>
                    <a:pt x="3952" y="105"/>
                    <a:pt x="3672" y="259"/>
                  </a:cubicBezTo>
                  <a:cubicBezTo>
                    <a:pt x="3413" y="397"/>
                    <a:pt x="3150" y="606"/>
                    <a:pt x="2924" y="836"/>
                  </a:cubicBezTo>
                  <a:cubicBezTo>
                    <a:pt x="2540" y="1182"/>
                    <a:pt x="2210" y="1600"/>
                    <a:pt x="1968" y="1859"/>
                  </a:cubicBezTo>
                  <a:cubicBezTo>
                    <a:pt x="1830" y="2018"/>
                    <a:pt x="1705" y="2193"/>
                    <a:pt x="1600" y="2364"/>
                  </a:cubicBezTo>
                  <a:cubicBezTo>
                    <a:pt x="1479" y="2540"/>
                    <a:pt x="1358" y="2694"/>
                    <a:pt x="1237" y="2836"/>
                  </a:cubicBezTo>
                  <a:cubicBezTo>
                    <a:pt x="1149" y="2903"/>
                    <a:pt x="1045" y="2991"/>
                    <a:pt x="940" y="3062"/>
                  </a:cubicBezTo>
                  <a:cubicBezTo>
                    <a:pt x="836" y="3150"/>
                    <a:pt x="732" y="3237"/>
                    <a:pt x="627" y="3321"/>
                  </a:cubicBezTo>
                  <a:cubicBezTo>
                    <a:pt x="539" y="3409"/>
                    <a:pt x="402" y="3530"/>
                    <a:pt x="297" y="3655"/>
                  </a:cubicBezTo>
                  <a:cubicBezTo>
                    <a:pt x="226" y="3722"/>
                    <a:pt x="176" y="3776"/>
                    <a:pt x="122" y="3843"/>
                  </a:cubicBezTo>
                  <a:cubicBezTo>
                    <a:pt x="72" y="3914"/>
                    <a:pt x="34" y="4002"/>
                    <a:pt x="17" y="4073"/>
                  </a:cubicBezTo>
                  <a:lnTo>
                    <a:pt x="17" y="4090"/>
                  </a:lnTo>
                  <a:cubicBezTo>
                    <a:pt x="1" y="4106"/>
                    <a:pt x="1" y="4123"/>
                    <a:pt x="1" y="4156"/>
                  </a:cubicBezTo>
                  <a:cubicBezTo>
                    <a:pt x="1" y="4227"/>
                    <a:pt x="34" y="4315"/>
                    <a:pt x="72" y="4386"/>
                  </a:cubicBezTo>
                  <a:cubicBezTo>
                    <a:pt x="99" y="4442"/>
                    <a:pt x="127" y="4500"/>
                    <a:pt x="167" y="4547"/>
                  </a:cubicBezTo>
                  <a:lnTo>
                    <a:pt x="167" y="4547"/>
                  </a:lnTo>
                  <a:cubicBezTo>
                    <a:pt x="178" y="4608"/>
                    <a:pt x="198" y="4666"/>
                    <a:pt x="209" y="4716"/>
                  </a:cubicBezTo>
                  <a:cubicBezTo>
                    <a:pt x="314" y="4975"/>
                    <a:pt x="452" y="5288"/>
                    <a:pt x="594" y="5585"/>
                  </a:cubicBezTo>
                  <a:cubicBezTo>
                    <a:pt x="732" y="5881"/>
                    <a:pt x="907" y="6161"/>
                    <a:pt x="1078" y="6404"/>
                  </a:cubicBezTo>
                  <a:cubicBezTo>
                    <a:pt x="1220" y="6579"/>
                    <a:pt x="1375" y="6717"/>
                    <a:pt x="1567" y="6838"/>
                  </a:cubicBezTo>
                  <a:cubicBezTo>
                    <a:pt x="1759" y="6942"/>
                    <a:pt x="1968" y="7013"/>
                    <a:pt x="2193" y="7064"/>
                  </a:cubicBezTo>
                  <a:cubicBezTo>
                    <a:pt x="2298" y="7080"/>
                    <a:pt x="2402" y="7101"/>
                    <a:pt x="2490" y="7101"/>
                  </a:cubicBezTo>
                  <a:cubicBezTo>
                    <a:pt x="2611" y="7101"/>
                    <a:pt x="2732" y="7064"/>
                    <a:pt x="2837" y="7030"/>
                  </a:cubicBezTo>
                  <a:cubicBezTo>
                    <a:pt x="2995" y="6976"/>
                    <a:pt x="3133" y="6892"/>
                    <a:pt x="3254" y="6805"/>
                  </a:cubicBezTo>
                  <a:cubicBezTo>
                    <a:pt x="3376" y="6700"/>
                    <a:pt x="3518" y="6596"/>
                    <a:pt x="3655" y="6491"/>
                  </a:cubicBezTo>
                  <a:cubicBezTo>
                    <a:pt x="3952" y="6282"/>
                    <a:pt x="4249" y="6178"/>
                    <a:pt x="4545" y="6090"/>
                  </a:cubicBezTo>
                  <a:cubicBezTo>
                    <a:pt x="4858" y="6019"/>
                    <a:pt x="5172" y="5969"/>
                    <a:pt x="5535" y="5898"/>
                  </a:cubicBezTo>
                  <a:cubicBezTo>
                    <a:pt x="5903" y="5827"/>
                    <a:pt x="6216" y="5656"/>
                    <a:pt x="6458" y="5430"/>
                  </a:cubicBezTo>
                  <a:cubicBezTo>
                    <a:pt x="6717" y="5201"/>
                    <a:pt x="6893" y="4887"/>
                    <a:pt x="6997" y="4524"/>
                  </a:cubicBezTo>
                  <a:cubicBezTo>
                    <a:pt x="7068" y="4282"/>
                    <a:pt x="7085" y="4002"/>
                    <a:pt x="7085" y="3722"/>
                  </a:cubicBezTo>
                  <a:cubicBezTo>
                    <a:pt x="7085" y="3095"/>
                    <a:pt x="6947" y="2435"/>
                    <a:pt x="6700" y="1947"/>
                  </a:cubicBezTo>
                  <a:cubicBezTo>
                    <a:pt x="6546" y="1600"/>
                    <a:pt x="6354" y="1232"/>
                    <a:pt x="6112" y="919"/>
                  </a:cubicBezTo>
                  <a:cubicBezTo>
                    <a:pt x="5848" y="589"/>
                    <a:pt x="5535" y="314"/>
                    <a:pt x="5134" y="138"/>
                  </a:cubicBezTo>
                  <a:cubicBezTo>
                    <a:pt x="4942" y="50"/>
                    <a:pt x="4754" y="0"/>
                    <a:pt x="45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836027" y="3939315"/>
              <a:ext cx="554688" cy="550860"/>
            </a:xfrm>
            <a:custGeom>
              <a:avLst/>
              <a:gdLst/>
              <a:ahLst/>
              <a:cxnLst/>
              <a:rect l="l" t="t" r="r" b="b"/>
              <a:pathLst>
                <a:path w="4767" h="4734" extrusionOk="0">
                  <a:moveTo>
                    <a:pt x="2991" y="281"/>
                  </a:moveTo>
                  <a:cubicBezTo>
                    <a:pt x="3079" y="281"/>
                    <a:pt x="3150" y="297"/>
                    <a:pt x="3237" y="331"/>
                  </a:cubicBezTo>
                  <a:cubicBezTo>
                    <a:pt x="3463" y="402"/>
                    <a:pt x="3655" y="540"/>
                    <a:pt x="3810" y="698"/>
                  </a:cubicBezTo>
                  <a:cubicBezTo>
                    <a:pt x="3968" y="853"/>
                    <a:pt x="4106" y="1045"/>
                    <a:pt x="4227" y="1254"/>
                  </a:cubicBezTo>
                  <a:cubicBezTo>
                    <a:pt x="4386" y="1550"/>
                    <a:pt x="4491" y="1985"/>
                    <a:pt x="4491" y="2369"/>
                  </a:cubicBezTo>
                  <a:cubicBezTo>
                    <a:pt x="4491" y="2507"/>
                    <a:pt x="4491" y="2628"/>
                    <a:pt x="4453" y="2733"/>
                  </a:cubicBezTo>
                  <a:cubicBezTo>
                    <a:pt x="4420" y="2975"/>
                    <a:pt x="4332" y="3167"/>
                    <a:pt x="4194" y="3309"/>
                  </a:cubicBezTo>
                  <a:cubicBezTo>
                    <a:pt x="4073" y="3447"/>
                    <a:pt x="3914" y="3551"/>
                    <a:pt x="3722" y="3622"/>
                  </a:cubicBezTo>
                  <a:cubicBezTo>
                    <a:pt x="3496" y="3689"/>
                    <a:pt x="3271" y="3743"/>
                    <a:pt x="3045" y="3810"/>
                  </a:cubicBezTo>
                  <a:cubicBezTo>
                    <a:pt x="2820" y="3881"/>
                    <a:pt x="2573" y="3969"/>
                    <a:pt x="2348" y="4123"/>
                  </a:cubicBezTo>
                  <a:cubicBezTo>
                    <a:pt x="2210" y="4211"/>
                    <a:pt x="2105" y="4316"/>
                    <a:pt x="2018" y="4370"/>
                  </a:cubicBezTo>
                  <a:cubicBezTo>
                    <a:pt x="1968" y="4387"/>
                    <a:pt x="1930" y="4420"/>
                    <a:pt x="1880" y="4420"/>
                  </a:cubicBezTo>
                  <a:cubicBezTo>
                    <a:pt x="1826" y="4437"/>
                    <a:pt x="1792" y="4458"/>
                    <a:pt x="1721" y="4458"/>
                  </a:cubicBezTo>
                  <a:cubicBezTo>
                    <a:pt x="1704" y="4458"/>
                    <a:pt x="1688" y="4458"/>
                    <a:pt x="1654" y="4437"/>
                  </a:cubicBezTo>
                  <a:cubicBezTo>
                    <a:pt x="1550" y="4437"/>
                    <a:pt x="1445" y="4403"/>
                    <a:pt x="1358" y="4370"/>
                  </a:cubicBezTo>
                  <a:cubicBezTo>
                    <a:pt x="1270" y="4332"/>
                    <a:pt x="1199" y="4299"/>
                    <a:pt x="1132" y="4228"/>
                  </a:cubicBezTo>
                  <a:cubicBezTo>
                    <a:pt x="1044" y="4123"/>
                    <a:pt x="940" y="4002"/>
                    <a:pt x="852" y="3864"/>
                  </a:cubicBezTo>
                  <a:cubicBezTo>
                    <a:pt x="765" y="3706"/>
                    <a:pt x="677" y="3551"/>
                    <a:pt x="589" y="3392"/>
                  </a:cubicBezTo>
                  <a:cubicBezTo>
                    <a:pt x="572" y="3376"/>
                    <a:pt x="572" y="3342"/>
                    <a:pt x="572" y="3342"/>
                  </a:cubicBezTo>
                  <a:lnTo>
                    <a:pt x="556" y="3271"/>
                  </a:lnTo>
                  <a:lnTo>
                    <a:pt x="506" y="3238"/>
                  </a:lnTo>
                  <a:cubicBezTo>
                    <a:pt x="485" y="3221"/>
                    <a:pt x="451" y="3205"/>
                    <a:pt x="435" y="3167"/>
                  </a:cubicBezTo>
                  <a:cubicBezTo>
                    <a:pt x="380" y="3117"/>
                    <a:pt x="347" y="3046"/>
                    <a:pt x="314" y="2975"/>
                  </a:cubicBezTo>
                  <a:cubicBezTo>
                    <a:pt x="297" y="2908"/>
                    <a:pt x="276" y="2837"/>
                    <a:pt x="276" y="2787"/>
                  </a:cubicBezTo>
                  <a:lnTo>
                    <a:pt x="276" y="2749"/>
                  </a:lnTo>
                  <a:cubicBezTo>
                    <a:pt x="276" y="2749"/>
                    <a:pt x="297" y="2716"/>
                    <a:pt x="314" y="2699"/>
                  </a:cubicBezTo>
                  <a:cubicBezTo>
                    <a:pt x="330" y="2645"/>
                    <a:pt x="380" y="2595"/>
                    <a:pt x="435" y="2540"/>
                  </a:cubicBezTo>
                  <a:cubicBezTo>
                    <a:pt x="485" y="2474"/>
                    <a:pt x="556" y="2419"/>
                    <a:pt x="610" y="2369"/>
                  </a:cubicBezTo>
                  <a:cubicBezTo>
                    <a:pt x="643" y="2315"/>
                    <a:pt x="715" y="2265"/>
                    <a:pt x="765" y="2210"/>
                  </a:cubicBezTo>
                  <a:cubicBezTo>
                    <a:pt x="836" y="2160"/>
                    <a:pt x="902" y="2089"/>
                    <a:pt x="973" y="2018"/>
                  </a:cubicBezTo>
                  <a:cubicBezTo>
                    <a:pt x="1061" y="1914"/>
                    <a:pt x="1149" y="1809"/>
                    <a:pt x="1216" y="1705"/>
                  </a:cubicBezTo>
                  <a:cubicBezTo>
                    <a:pt x="1303" y="1601"/>
                    <a:pt x="1374" y="1496"/>
                    <a:pt x="1462" y="1392"/>
                  </a:cubicBezTo>
                  <a:cubicBezTo>
                    <a:pt x="1617" y="1200"/>
                    <a:pt x="1826" y="957"/>
                    <a:pt x="2051" y="748"/>
                  </a:cubicBezTo>
                  <a:cubicBezTo>
                    <a:pt x="2193" y="627"/>
                    <a:pt x="2364" y="506"/>
                    <a:pt x="2523" y="418"/>
                  </a:cubicBezTo>
                  <a:cubicBezTo>
                    <a:pt x="2678" y="331"/>
                    <a:pt x="2836" y="281"/>
                    <a:pt x="2991" y="281"/>
                  </a:cubicBezTo>
                  <a:close/>
                  <a:moveTo>
                    <a:pt x="2991" y="1"/>
                  </a:moveTo>
                  <a:cubicBezTo>
                    <a:pt x="2782" y="1"/>
                    <a:pt x="2573" y="72"/>
                    <a:pt x="2385" y="176"/>
                  </a:cubicBezTo>
                  <a:cubicBezTo>
                    <a:pt x="2193" y="260"/>
                    <a:pt x="2018" y="402"/>
                    <a:pt x="1863" y="556"/>
                  </a:cubicBezTo>
                  <a:cubicBezTo>
                    <a:pt x="1617" y="765"/>
                    <a:pt x="1408" y="1028"/>
                    <a:pt x="1253" y="1220"/>
                  </a:cubicBezTo>
                  <a:cubicBezTo>
                    <a:pt x="1149" y="1325"/>
                    <a:pt x="1078" y="1429"/>
                    <a:pt x="990" y="1550"/>
                  </a:cubicBezTo>
                  <a:cubicBezTo>
                    <a:pt x="923" y="1655"/>
                    <a:pt x="852" y="1743"/>
                    <a:pt x="765" y="1826"/>
                  </a:cubicBezTo>
                  <a:cubicBezTo>
                    <a:pt x="715" y="1897"/>
                    <a:pt x="660" y="1951"/>
                    <a:pt x="589" y="2002"/>
                  </a:cubicBezTo>
                  <a:cubicBezTo>
                    <a:pt x="522" y="2056"/>
                    <a:pt x="451" y="2106"/>
                    <a:pt x="401" y="2177"/>
                  </a:cubicBezTo>
                  <a:cubicBezTo>
                    <a:pt x="330" y="2244"/>
                    <a:pt x="259" y="2315"/>
                    <a:pt x="171" y="2403"/>
                  </a:cubicBezTo>
                  <a:cubicBezTo>
                    <a:pt x="138" y="2453"/>
                    <a:pt x="105" y="2490"/>
                    <a:pt x="88" y="2540"/>
                  </a:cubicBezTo>
                  <a:cubicBezTo>
                    <a:pt x="50" y="2578"/>
                    <a:pt x="17" y="2628"/>
                    <a:pt x="0" y="2682"/>
                  </a:cubicBezTo>
                  <a:lnTo>
                    <a:pt x="0" y="2787"/>
                  </a:lnTo>
                  <a:cubicBezTo>
                    <a:pt x="0" y="2854"/>
                    <a:pt x="0" y="2925"/>
                    <a:pt x="17" y="2975"/>
                  </a:cubicBezTo>
                  <a:cubicBezTo>
                    <a:pt x="50" y="3079"/>
                    <a:pt x="105" y="3167"/>
                    <a:pt x="155" y="3255"/>
                  </a:cubicBezTo>
                  <a:cubicBezTo>
                    <a:pt x="198" y="3325"/>
                    <a:pt x="249" y="3384"/>
                    <a:pt x="304" y="3430"/>
                  </a:cubicBezTo>
                  <a:lnTo>
                    <a:pt x="304" y="3430"/>
                  </a:lnTo>
                  <a:cubicBezTo>
                    <a:pt x="315" y="3468"/>
                    <a:pt x="335" y="3496"/>
                    <a:pt x="347" y="3534"/>
                  </a:cubicBezTo>
                  <a:cubicBezTo>
                    <a:pt x="435" y="3689"/>
                    <a:pt x="522" y="3848"/>
                    <a:pt x="627" y="4002"/>
                  </a:cubicBezTo>
                  <a:cubicBezTo>
                    <a:pt x="715" y="4161"/>
                    <a:pt x="819" y="4299"/>
                    <a:pt x="940" y="4420"/>
                  </a:cubicBezTo>
                  <a:cubicBezTo>
                    <a:pt x="1028" y="4508"/>
                    <a:pt x="1132" y="4579"/>
                    <a:pt x="1253" y="4629"/>
                  </a:cubicBezTo>
                  <a:cubicBezTo>
                    <a:pt x="1374" y="4683"/>
                    <a:pt x="1496" y="4717"/>
                    <a:pt x="1633" y="4717"/>
                  </a:cubicBezTo>
                  <a:cubicBezTo>
                    <a:pt x="1671" y="4733"/>
                    <a:pt x="1688" y="4733"/>
                    <a:pt x="1721" y="4733"/>
                  </a:cubicBezTo>
                  <a:cubicBezTo>
                    <a:pt x="1809" y="4733"/>
                    <a:pt x="1897" y="4717"/>
                    <a:pt x="1968" y="4700"/>
                  </a:cubicBezTo>
                  <a:cubicBezTo>
                    <a:pt x="2072" y="4666"/>
                    <a:pt x="2156" y="4595"/>
                    <a:pt x="2243" y="4541"/>
                  </a:cubicBezTo>
                  <a:cubicBezTo>
                    <a:pt x="2331" y="4491"/>
                    <a:pt x="2402" y="4420"/>
                    <a:pt x="2490" y="4370"/>
                  </a:cubicBezTo>
                  <a:cubicBezTo>
                    <a:pt x="2715" y="4211"/>
                    <a:pt x="2907" y="4144"/>
                    <a:pt x="3133" y="4073"/>
                  </a:cubicBezTo>
                  <a:cubicBezTo>
                    <a:pt x="3342" y="4002"/>
                    <a:pt x="3567" y="3952"/>
                    <a:pt x="3810" y="3881"/>
                  </a:cubicBezTo>
                  <a:cubicBezTo>
                    <a:pt x="4035" y="3810"/>
                    <a:pt x="4244" y="3672"/>
                    <a:pt x="4403" y="3497"/>
                  </a:cubicBezTo>
                  <a:cubicBezTo>
                    <a:pt x="4578" y="3309"/>
                    <a:pt x="4683" y="3079"/>
                    <a:pt x="4733" y="2787"/>
                  </a:cubicBezTo>
                  <a:cubicBezTo>
                    <a:pt x="4766" y="2662"/>
                    <a:pt x="4766" y="2524"/>
                    <a:pt x="4766" y="2369"/>
                  </a:cubicBezTo>
                  <a:cubicBezTo>
                    <a:pt x="4766" y="1931"/>
                    <a:pt x="4662" y="1463"/>
                    <a:pt x="4474" y="1116"/>
                  </a:cubicBezTo>
                  <a:cubicBezTo>
                    <a:pt x="4332" y="907"/>
                    <a:pt x="4194" y="677"/>
                    <a:pt x="4002" y="506"/>
                  </a:cubicBezTo>
                  <a:cubicBezTo>
                    <a:pt x="3826" y="314"/>
                    <a:pt x="3601" y="155"/>
                    <a:pt x="3325" y="72"/>
                  </a:cubicBezTo>
                  <a:cubicBezTo>
                    <a:pt x="3221" y="17"/>
                    <a:pt x="3095" y="1"/>
                    <a:pt x="29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975544" y="4089074"/>
              <a:ext cx="291715" cy="289743"/>
            </a:xfrm>
            <a:custGeom>
              <a:avLst/>
              <a:gdLst/>
              <a:ahLst/>
              <a:cxnLst/>
              <a:rect l="l" t="t" r="r" b="b"/>
              <a:pathLst>
                <a:path w="2507" h="2490" extrusionOk="0">
                  <a:moveTo>
                    <a:pt x="1550" y="280"/>
                  </a:moveTo>
                  <a:cubicBezTo>
                    <a:pt x="1725" y="280"/>
                    <a:pt x="1896" y="351"/>
                    <a:pt x="2022" y="472"/>
                  </a:cubicBezTo>
                  <a:cubicBezTo>
                    <a:pt x="2143" y="593"/>
                    <a:pt x="2231" y="769"/>
                    <a:pt x="2231" y="1011"/>
                  </a:cubicBezTo>
                  <a:lnTo>
                    <a:pt x="2231" y="1045"/>
                  </a:lnTo>
                  <a:cubicBezTo>
                    <a:pt x="2210" y="1220"/>
                    <a:pt x="2193" y="1324"/>
                    <a:pt x="2143" y="1412"/>
                  </a:cubicBezTo>
                  <a:cubicBezTo>
                    <a:pt x="2105" y="1479"/>
                    <a:pt x="2055" y="1533"/>
                    <a:pt x="2001" y="1583"/>
                  </a:cubicBezTo>
                  <a:cubicBezTo>
                    <a:pt x="1917" y="1654"/>
                    <a:pt x="1792" y="1709"/>
                    <a:pt x="1671" y="1775"/>
                  </a:cubicBezTo>
                  <a:cubicBezTo>
                    <a:pt x="1533" y="1830"/>
                    <a:pt x="1374" y="1897"/>
                    <a:pt x="1220" y="1984"/>
                  </a:cubicBezTo>
                  <a:cubicBezTo>
                    <a:pt x="1099" y="2055"/>
                    <a:pt x="1028" y="2105"/>
                    <a:pt x="957" y="2160"/>
                  </a:cubicBezTo>
                  <a:cubicBezTo>
                    <a:pt x="940" y="2176"/>
                    <a:pt x="906" y="2193"/>
                    <a:pt x="890" y="2193"/>
                  </a:cubicBezTo>
                  <a:cubicBezTo>
                    <a:pt x="873" y="2210"/>
                    <a:pt x="852" y="2210"/>
                    <a:pt x="835" y="2210"/>
                  </a:cubicBezTo>
                  <a:cubicBezTo>
                    <a:pt x="819" y="2210"/>
                    <a:pt x="802" y="2210"/>
                    <a:pt x="785" y="2193"/>
                  </a:cubicBezTo>
                  <a:cubicBezTo>
                    <a:pt x="748" y="2176"/>
                    <a:pt x="714" y="2160"/>
                    <a:pt x="664" y="2126"/>
                  </a:cubicBezTo>
                  <a:cubicBezTo>
                    <a:pt x="627" y="2105"/>
                    <a:pt x="576" y="2055"/>
                    <a:pt x="522" y="2001"/>
                  </a:cubicBezTo>
                  <a:cubicBezTo>
                    <a:pt x="455" y="1918"/>
                    <a:pt x="401" y="1813"/>
                    <a:pt x="351" y="1709"/>
                  </a:cubicBezTo>
                  <a:cubicBezTo>
                    <a:pt x="297" y="1604"/>
                    <a:pt x="280" y="1500"/>
                    <a:pt x="280" y="1412"/>
                  </a:cubicBezTo>
                  <a:lnTo>
                    <a:pt x="280" y="1395"/>
                  </a:lnTo>
                  <a:cubicBezTo>
                    <a:pt x="280" y="1395"/>
                    <a:pt x="280" y="1375"/>
                    <a:pt x="297" y="1341"/>
                  </a:cubicBezTo>
                  <a:cubicBezTo>
                    <a:pt x="368" y="1253"/>
                    <a:pt x="489" y="1082"/>
                    <a:pt x="610" y="907"/>
                  </a:cubicBezTo>
                  <a:cubicBezTo>
                    <a:pt x="681" y="836"/>
                    <a:pt x="748" y="748"/>
                    <a:pt x="819" y="664"/>
                  </a:cubicBezTo>
                  <a:cubicBezTo>
                    <a:pt x="890" y="593"/>
                    <a:pt x="957" y="522"/>
                    <a:pt x="1011" y="489"/>
                  </a:cubicBezTo>
                  <a:cubicBezTo>
                    <a:pt x="1186" y="330"/>
                    <a:pt x="1374" y="280"/>
                    <a:pt x="1550" y="280"/>
                  </a:cubicBezTo>
                  <a:close/>
                  <a:moveTo>
                    <a:pt x="1550" y="0"/>
                  </a:moveTo>
                  <a:cubicBezTo>
                    <a:pt x="1307" y="0"/>
                    <a:pt x="1044" y="88"/>
                    <a:pt x="835" y="263"/>
                  </a:cubicBezTo>
                  <a:cubicBezTo>
                    <a:pt x="748" y="330"/>
                    <a:pt x="664" y="418"/>
                    <a:pt x="593" y="522"/>
                  </a:cubicBezTo>
                  <a:cubicBezTo>
                    <a:pt x="455" y="664"/>
                    <a:pt x="330" y="819"/>
                    <a:pt x="226" y="957"/>
                  </a:cubicBezTo>
                  <a:cubicBezTo>
                    <a:pt x="175" y="1028"/>
                    <a:pt x="142" y="1099"/>
                    <a:pt x="104" y="1149"/>
                  </a:cubicBezTo>
                  <a:cubicBezTo>
                    <a:pt x="88" y="1166"/>
                    <a:pt x="71" y="1187"/>
                    <a:pt x="54" y="1203"/>
                  </a:cubicBezTo>
                  <a:cubicBezTo>
                    <a:pt x="54" y="1220"/>
                    <a:pt x="38" y="1237"/>
                    <a:pt x="38" y="1253"/>
                  </a:cubicBezTo>
                  <a:lnTo>
                    <a:pt x="17" y="1270"/>
                  </a:lnTo>
                  <a:lnTo>
                    <a:pt x="17" y="1291"/>
                  </a:lnTo>
                  <a:cubicBezTo>
                    <a:pt x="0" y="1341"/>
                    <a:pt x="0" y="1375"/>
                    <a:pt x="0" y="1412"/>
                  </a:cubicBezTo>
                  <a:cubicBezTo>
                    <a:pt x="0" y="1500"/>
                    <a:pt x="17" y="1604"/>
                    <a:pt x="54" y="1688"/>
                  </a:cubicBezTo>
                  <a:cubicBezTo>
                    <a:pt x="88" y="1813"/>
                    <a:pt x="159" y="1951"/>
                    <a:pt x="226" y="2072"/>
                  </a:cubicBezTo>
                  <a:cubicBezTo>
                    <a:pt x="313" y="2193"/>
                    <a:pt x="401" y="2298"/>
                    <a:pt x="505" y="2369"/>
                  </a:cubicBezTo>
                  <a:cubicBezTo>
                    <a:pt x="576" y="2402"/>
                    <a:pt x="627" y="2440"/>
                    <a:pt x="681" y="2456"/>
                  </a:cubicBezTo>
                  <a:cubicBezTo>
                    <a:pt x="731" y="2473"/>
                    <a:pt x="785" y="2490"/>
                    <a:pt x="835" y="2490"/>
                  </a:cubicBezTo>
                  <a:cubicBezTo>
                    <a:pt x="906" y="2490"/>
                    <a:pt x="957" y="2473"/>
                    <a:pt x="994" y="2456"/>
                  </a:cubicBezTo>
                  <a:cubicBezTo>
                    <a:pt x="1061" y="2419"/>
                    <a:pt x="1115" y="2385"/>
                    <a:pt x="1165" y="2352"/>
                  </a:cubicBezTo>
                  <a:cubicBezTo>
                    <a:pt x="1220" y="2314"/>
                    <a:pt x="1291" y="2264"/>
                    <a:pt x="1341" y="2231"/>
                  </a:cubicBezTo>
                  <a:cubicBezTo>
                    <a:pt x="1479" y="2160"/>
                    <a:pt x="1604" y="2105"/>
                    <a:pt x="1725" y="2055"/>
                  </a:cubicBezTo>
                  <a:cubicBezTo>
                    <a:pt x="1830" y="2001"/>
                    <a:pt x="1917" y="1968"/>
                    <a:pt x="2001" y="1918"/>
                  </a:cubicBezTo>
                  <a:cubicBezTo>
                    <a:pt x="2143" y="1847"/>
                    <a:pt x="2264" y="1742"/>
                    <a:pt x="2352" y="1604"/>
                  </a:cubicBezTo>
                  <a:cubicBezTo>
                    <a:pt x="2456" y="1462"/>
                    <a:pt x="2490" y="1270"/>
                    <a:pt x="2506" y="1045"/>
                  </a:cubicBezTo>
                  <a:lnTo>
                    <a:pt x="2506" y="1011"/>
                  </a:lnTo>
                  <a:cubicBezTo>
                    <a:pt x="2506" y="698"/>
                    <a:pt x="2385" y="456"/>
                    <a:pt x="2210" y="263"/>
                  </a:cubicBezTo>
                  <a:cubicBezTo>
                    <a:pt x="2038" y="88"/>
                    <a:pt x="1792" y="0"/>
                    <a:pt x="15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5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CAEB-7669-4E3B-B9C9-6BACEBAD8FEA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AF191-9EE8-481B-B279-F30C24E26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2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BLANK_2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60" r:id="rId9"/>
    <p:sldLayoutId id="2147483661" r:id="rId10"/>
    <p:sldLayoutId id="2147483662" r:id="rId11"/>
    <p:sldLayoutId id="2147483665" r:id="rId12"/>
    <p:sldLayoutId id="2147483666" r:id="rId13"/>
    <p:sldLayoutId id="2147483681" r:id="rId14"/>
    <p:sldLayoutId id="2147483682" r:id="rId15"/>
    <p:sldLayoutId id="214748368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22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10" Type="http://schemas.openxmlformats.org/officeDocument/2006/relationships/image" Target="../media/image4.jpg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Relationship Id="rId6" Type="http://schemas.openxmlformats.org/officeDocument/2006/relationships/image" Target="../media/image34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slide" Target="slide2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.x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0.xml"/><Relationship Id="rId5" Type="http://schemas.openxmlformats.org/officeDocument/2006/relationships/slide" Target="slide18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slide" Target="slide1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1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4.xml"/><Relationship Id="rId4" Type="http://schemas.openxmlformats.org/officeDocument/2006/relationships/hyperlink" Target="https://www.liveworksheets.com/4-zr115868bq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sv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274974" y="84056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cs typeface="PT Bold Heading" panose="02010400000000000000" pitchFamily="2" charset="-78"/>
              </a:rPr>
              <a:t>الوحدة الأولى</a:t>
            </a:r>
            <a:endParaRPr sz="6000" dirty="0">
              <a:cs typeface="PT Bold Heading" panose="02010400000000000000" pitchFamily="2" charset="-78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718819" y="2423644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2188684" y="3836613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3792379" y="4160059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404484" y="725735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328;p23"/>
          <p:cNvSpPr txBox="1">
            <a:spLocks/>
          </p:cNvSpPr>
          <p:nvPr/>
        </p:nvSpPr>
        <p:spPr>
          <a:xfrm>
            <a:off x="312429" y="2188141"/>
            <a:ext cx="8520600" cy="14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ermanent Marker"/>
              <a:buNone/>
              <a:defRPr sz="36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rtl="1"/>
            <a:r>
              <a:rPr lang="ar-SA" sz="6000" dirty="0">
                <a:solidFill>
                  <a:schemeClr val="accent5">
                    <a:lumMod val="50000"/>
                  </a:schemeClr>
                </a:solidFill>
                <a:cs typeface="PT Bold Broken" panose="02010400000000000000" pitchFamily="2" charset="-78"/>
              </a:rPr>
              <a:t>تعلم الأساسيات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762">
            <a:off x="6158049" y="3813667"/>
            <a:ext cx="1156491" cy="985159"/>
          </a:xfrm>
          <a:prstGeom prst="rect">
            <a:avLst/>
          </a:prstGeom>
        </p:spPr>
      </p:pic>
      <p:pic>
        <p:nvPicPr>
          <p:cNvPr id="266" name="Picture 2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762">
            <a:off x="1738651" y="2057325"/>
            <a:ext cx="954612" cy="813188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762">
            <a:off x="8027473" y="120561"/>
            <a:ext cx="891102" cy="759087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26" y="1698154"/>
            <a:ext cx="885457" cy="754278"/>
          </a:xfrm>
          <a:prstGeom prst="rect">
            <a:avLst/>
          </a:prstGeom>
        </p:spPr>
      </p:pic>
      <p:sp>
        <p:nvSpPr>
          <p:cNvPr id="222" name="Google Shape;328;p23"/>
          <p:cNvSpPr txBox="1">
            <a:spLocks/>
          </p:cNvSpPr>
          <p:nvPr/>
        </p:nvSpPr>
        <p:spPr>
          <a:xfrm>
            <a:off x="274974" y="3091345"/>
            <a:ext cx="1852734" cy="62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ermanent Marker"/>
              <a:buNone/>
              <a:defRPr sz="36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rtl="1"/>
            <a:r>
              <a:rPr lang="ar-SA" sz="4000" dirty="0">
                <a:cs typeface="PT Bold Heading" panose="02010400000000000000" pitchFamily="2" charset="-78"/>
              </a:rPr>
              <a:t>الدرس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732971" y="3359948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EB8B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EB8B3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6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6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2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2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8" grpId="0"/>
          <p:bldP spid="2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8" grpId="0"/>
          <p:bldP spid="264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35">
            <a:extLst>
              <a:ext uri="{FF2B5EF4-FFF2-40B4-BE49-F238E27FC236}">
                <a16:creationId xmlns:a16="http://schemas.microsoft.com/office/drawing/2014/main" id="{7D6D7FD3-0B25-4E82-9913-627571F63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4035" y="728098"/>
            <a:ext cx="2665486" cy="393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847" y="1698244"/>
            <a:ext cx="5479321" cy="3445256"/>
          </a:xfrm>
          <a:prstGeom prst="rect">
            <a:avLst/>
          </a:prstGeom>
        </p:spPr>
      </p:pic>
      <p:sp>
        <p:nvSpPr>
          <p:cNvPr id="25" name="Cloud Callout 24"/>
          <p:cNvSpPr/>
          <p:nvPr/>
        </p:nvSpPr>
        <p:spPr>
          <a:xfrm>
            <a:off x="2951355" y="0"/>
            <a:ext cx="6086979" cy="1806497"/>
          </a:xfrm>
          <a:prstGeom prst="cloudCallout">
            <a:avLst>
              <a:gd name="adj1" fmla="val -55948"/>
              <a:gd name="adj2" fmla="val 73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7030A0"/>
                </a:solidFill>
              </a:rPr>
              <a:t>طالبتي المتميزة ...</a:t>
            </a:r>
          </a:p>
          <a:p>
            <a:pPr algn="ctr"/>
            <a:r>
              <a:rPr lang="ar-SA" sz="2800" dirty="0">
                <a:solidFill>
                  <a:srgbClr val="7030A0"/>
                </a:solidFill>
              </a:rPr>
              <a:t>من خلال الصورة التي أمامك ماهي الأجهزة المتصلة بالحاسب؟</a:t>
            </a:r>
          </a:p>
          <a:p>
            <a:pPr algn="ctr"/>
            <a:r>
              <a:rPr lang="ar-SA" sz="2800" dirty="0">
                <a:solidFill>
                  <a:srgbClr val="7030A0"/>
                </a:solidFill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CC49797-1944-46CD-B1F0-36B9A96DC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46631"/>
              </p:ext>
            </p:extLst>
          </p:nvPr>
        </p:nvGraphicFramePr>
        <p:xfrm>
          <a:off x="134635" y="1375805"/>
          <a:ext cx="6588731" cy="3605003"/>
        </p:xfrm>
        <a:graphic>
          <a:graphicData uri="http://schemas.openxmlformats.org/drawingml/2006/table">
            <a:tbl>
              <a:tblPr rtl="1" firstRow="1" firstCol="1" bandRow="1">
                <a:tableStyleId>{69012ECD-51FC-41F1-AA8D-1B2483CD663E}</a:tableStyleId>
              </a:tblPr>
              <a:tblGrid>
                <a:gridCol w="1056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0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04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1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الكلمة</a:t>
                      </a:r>
                      <a:endParaRPr lang="en-US" sz="21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1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أ</a:t>
                      </a:r>
                      <a:endParaRPr lang="en-US" sz="21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1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ب</a:t>
                      </a:r>
                      <a:endParaRPr lang="en-US" sz="21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1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ج</a:t>
                      </a:r>
                      <a:endParaRPr lang="en-US" sz="21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1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د</a:t>
                      </a:r>
                      <a:endParaRPr lang="en-US" sz="21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1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المعنى</a:t>
                      </a:r>
                      <a:endParaRPr lang="en-US" sz="21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404">
                <a:tc>
                  <a:txBody>
                    <a:bodyPr/>
                    <a:lstStyle/>
                    <a:p>
                      <a:pPr marL="16637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الأجهزة</a:t>
                      </a:r>
                      <a:r>
                        <a:rPr lang="ar-SA" sz="1800" baseline="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الملحقة بالحاسب</a:t>
                      </a:r>
                      <a:endParaRPr lang="en-US" sz="18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18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18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18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18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18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404">
                <a:tc>
                  <a:txBody>
                    <a:bodyPr/>
                    <a:lstStyle/>
                    <a:p>
                      <a:pPr marL="16637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مكونات</a:t>
                      </a:r>
                      <a:r>
                        <a:rPr lang="ar-SA" sz="1800" b="1" baseline="0" dirty="0">
                          <a:effectLst/>
                          <a:latin typeface="Traditional Arabic" pitchFamily="18" charset="-78"/>
                          <a:ea typeface="Calibri"/>
                          <a:cs typeface="Traditional Arabic" pitchFamily="18" charset="-78"/>
                        </a:rPr>
                        <a:t> صندوق الحاسب</a:t>
                      </a:r>
                      <a:endParaRPr lang="en-US" sz="18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18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18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18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18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 </a:t>
                      </a:r>
                      <a:endParaRPr lang="en-US" sz="1800" b="1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4149">
                <a:tc gridSpan="6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( أ ): أنا أعرف المعنى وأستخدم الكلمة .          ( ب ):  أنا أعرف المعنى ولكنني لا أستخدم الكلمة</a:t>
                      </a:r>
                      <a:r>
                        <a:rPr lang="en-US" sz="1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( ج ): لقد رأيت الكلمة ولكنني لا أعرف المعنى</a:t>
                      </a:r>
                      <a:r>
                        <a:rPr lang="en-US" sz="1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.</a:t>
                      </a:r>
                      <a:r>
                        <a:rPr lang="ar-SA" sz="1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  </a:t>
                      </a:r>
                      <a:r>
                        <a:rPr lang="ar-SA" sz="1800" dirty="0">
                          <a:effectLst/>
                          <a:latin typeface="Traditional Arabic" pitchFamily="18" charset="-78"/>
                          <a:cs typeface="Traditional Arabic" pitchFamily="18" charset="-78"/>
                        </a:rPr>
                        <a:t>( د ): لم أشاهد و لم أسمع الكلمة من قبل .</a:t>
                      </a:r>
                      <a:endParaRPr lang="en-US" sz="1800" b="1" dirty="0">
                        <a:effectLst/>
                        <a:latin typeface="Traditional Arabic" pitchFamily="18" charset="-78"/>
                        <a:ea typeface="Calibri"/>
                        <a:cs typeface="Traditional Arabic" pitchFamily="18" charset="-78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8F43AF7F-CD3C-4607-AF54-0659AD6A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2319413"/>
            <a:ext cx="13856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BF1C1A-2716-424A-BB31-82FCFB77F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13" y="419786"/>
            <a:ext cx="13856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ar-SA" sz="900" dirty="0">
              <a:solidFill>
                <a:srgbClr val="0D0D0D"/>
              </a:solidFill>
              <a:latin typeface="Adobe Arabic" charset="0"/>
              <a:ea typeface="Calibri" pitchFamily="34" charset="0"/>
              <a:cs typeface="PT Bold Heading" pitchFamily="2" charset="-78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en-US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7FA22B1-ABB1-4466-A590-74795E84BC5B}"/>
              </a:ext>
            </a:extLst>
          </p:cNvPr>
          <p:cNvGrpSpPr/>
          <p:nvPr/>
        </p:nvGrpSpPr>
        <p:grpSpPr>
          <a:xfrm>
            <a:off x="334443" y="160208"/>
            <a:ext cx="5933451" cy="929683"/>
            <a:chOff x="3259416" y="968966"/>
            <a:chExt cx="2483974" cy="1950498"/>
          </a:xfrm>
          <a:scene3d>
            <a:camera prst="orthographicFront"/>
            <a:lightRig rig="flat" dir="t"/>
          </a:scene3d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5BC4AD6A-6C58-4D8B-A409-91C094674934}"/>
                </a:ext>
              </a:extLst>
            </p:cNvPr>
            <p:cNvSpPr/>
            <p:nvPr/>
          </p:nvSpPr>
          <p:spPr>
            <a:xfrm>
              <a:off x="3259416" y="968966"/>
              <a:ext cx="2483974" cy="195049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806227"/>
                <a:satOff val="1853"/>
                <a:lumOff val="-17843"/>
                <a:alphaOff val="0"/>
              </a:schemeClr>
            </a:fillRef>
            <a:effectRef idx="1">
              <a:schemeClr val="accent5">
                <a:hueOff val="-6806227"/>
                <a:satOff val="1853"/>
                <a:lumOff val="-17843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60CB9C15-24D7-46B2-928B-F5EF22C5E309}"/>
                </a:ext>
              </a:extLst>
            </p:cNvPr>
            <p:cNvSpPr/>
            <p:nvPr/>
          </p:nvSpPr>
          <p:spPr>
            <a:xfrm>
              <a:off x="3259416" y="968966"/>
              <a:ext cx="2483974" cy="19504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100" b="1" dirty="0">
                  <a:solidFill>
                    <a:srgbClr val="0070C0"/>
                  </a:solidFill>
                  <a:latin typeface="Traditional Arabic" pitchFamily="18" charset="-78"/>
                  <a:cs typeface="Traditional Arabic" pitchFamily="18" charset="-78"/>
                </a:rPr>
                <a:t>باستخدام استراتيجية ( المعنى والكلمة)</a:t>
              </a:r>
            </a:p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100" b="1" dirty="0">
                  <a:solidFill>
                    <a:schemeClr val="tx1"/>
                  </a:solidFill>
                  <a:latin typeface="Traditional Arabic" pitchFamily="18" charset="-78"/>
                  <a:cs typeface="Traditional Arabic" pitchFamily="18" charset="-78"/>
                </a:rPr>
                <a:t>اكتبي ما تعرفينه عن الكلمات التالية.</a:t>
              </a:r>
            </a:p>
          </p:txBody>
        </p:sp>
      </p:grpSp>
      <p:pic>
        <p:nvPicPr>
          <p:cNvPr id="10" name="صورة 35">
            <a:extLst>
              <a:ext uri="{FF2B5EF4-FFF2-40B4-BE49-F238E27FC236}">
                <a16:creationId xmlns:a16="http://schemas.microsoft.com/office/drawing/2014/main" id="{200A48B0-AFFE-4B37-8AC8-693E4D7DE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223" y="1709853"/>
            <a:ext cx="1990142" cy="2936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50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4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5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مربع نص 27">
            <a:extLst>
              <a:ext uri="{FF2B5EF4-FFF2-40B4-BE49-F238E27FC236}">
                <a16:creationId xmlns:a16="http://schemas.microsoft.com/office/drawing/2014/main" id="{2A472063-B9D3-4297-AAB1-4AD91133F9BF}"/>
              </a:ext>
            </a:extLst>
          </p:cNvPr>
          <p:cNvSpPr txBox="1"/>
          <p:nvPr/>
        </p:nvSpPr>
        <p:spPr>
          <a:xfrm>
            <a:off x="2438656" y="258459"/>
            <a:ext cx="57808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7030A0"/>
                </a:solidFill>
              </a:rPr>
              <a:t>الأجهزة الملحقة بالحاسب</a:t>
            </a:r>
          </a:p>
        </p:txBody>
      </p:sp>
      <p:grpSp>
        <p:nvGrpSpPr>
          <p:cNvPr id="47" name="مجموعة 60">
            <a:extLst>
              <a:ext uri="{FF2B5EF4-FFF2-40B4-BE49-F238E27FC236}">
                <a16:creationId xmlns:a16="http://schemas.microsoft.com/office/drawing/2014/main" id="{7DEED35C-1D82-40E4-BC4F-45972F9EB331}"/>
              </a:ext>
            </a:extLst>
          </p:cNvPr>
          <p:cNvGrpSpPr/>
          <p:nvPr/>
        </p:nvGrpSpPr>
        <p:grpSpPr>
          <a:xfrm>
            <a:off x="933896" y="1953824"/>
            <a:ext cx="881507" cy="1432972"/>
            <a:chOff x="5922737" y="1254887"/>
            <a:chExt cx="1916685" cy="2343457"/>
          </a:xfrm>
        </p:grpSpPr>
        <p:sp>
          <p:nvSpPr>
            <p:cNvPr id="48" name="شكل بيضاوي 54">
              <a:extLst>
                <a:ext uri="{FF2B5EF4-FFF2-40B4-BE49-F238E27FC236}">
                  <a16:creationId xmlns:a16="http://schemas.microsoft.com/office/drawing/2014/main" id="{B2DF88E8-E095-41BF-A778-5DEA28257C3B}"/>
                </a:ext>
              </a:extLst>
            </p:cNvPr>
            <p:cNvSpPr/>
            <p:nvPr/>
          </p:nvSpPr>
          <p:spPr>
            <a:xfrm>
              <a:off x="5922737" y="1254887"/>
              <a:ext cx="1916685" cy="2343457"/>
            </a:xfrm>
            <a:prstGeom prst="ellipse">
              <a:avLst/>
            </a:prstGeom>
            <a:solidFill>
              <a:srgbClr val="264653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49" name="صورة 35">
              <a:extLst>
                <a:ext uri="{FF2B5EF4-FFF2-40B4-BE49-F238E27FC236}">
                  <a16:creationId xmlns:a16="http://schemas.microsoft.com/office/drawing/2014/main" id="{DEAF70FD-FC0D-4CFD-8812-9ADDED538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253012" y="1699381"/>
              <a:ext cx="1256134" cy="1454468"/>
            </a:xfrm>
            <a:prstGeom prst="rect">
              <a:avLst/>
            </a:prstGeom>
          </p:spPr>
        </p:pic>
      </p:grpSp>
      <p:grpSp>
        <p:nvGrpSpPr>
          <p:cNvPr id="50" name="مجموعة 57">
            <a:extLst>
              <a:ext uri="{FF2B5EF4-FFF2-40B4-BE49-F238E27FC236}">
                <a16:creationId xmlns:a16="http://schemas.microsoft.com/office/drawing/2014/main" id="{439335C6-0839-449F-A4D8-B8FAC4B54912}"/>
              </a:ext>
            </a:extLst>
          </p:cNvPr>
          <p:cNvGrpSpPr/>
          <p:nvPr/>
        </p:nvGrpSpPr>
        <p:grpSpPr>
          <a:xfrm>
            <a:off x="7857686" y="1969598"/>
            <a:ext cx="881507" cy="1432972"/>
            <a:chOff x="1264835" y="1254841"/>
            <a:chExt cx="1916685" cy="2343457"/>
          </a:xfrm>
        </p:grpSpPr>
        <p:sp>
          <p:nvSpPr>
            <p:cNvPr id="51" name="شكل بيضاوي 56">
              <a:extLst>
                <a:ext uri="{FF2B5EF4-FFF2-40B4-BE49-F238E27FC236}">
                  <a16:creationId xmlns:a16="http://schemas.microsoft.com/office/drawing/2014/main" id="{DC28188A-46F5-45EE-8C68-D02AFEE909BB}"/>
                </a:ext>
              </a:extLst>
            </p:cNvPr>
            <p:cNvSpPr/>
            <p:nvPr/>
          </p:nvSpPr>
          <p:spPr>
            <a:xfrm>
              <a:off x="1264835" y="1254841"/>
              <a:ext cx="1916685" cy="2343457"/>
            </a:xfrm>
            <a:prstGeom prst="ellipse">
              <a:avLst/>
            </a:prstGeom>
            <a:solidFill>
              <a:srgbClr val="264653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2" name="صورة 39">
              <a:extLst>
                <a:ext uri="{FF2B5EF4-FFF2-40B4-BE49-F238E27FC236}">
                  <a16:creationId xmlns:a16="http://schemas.microsoft.com/office/drawing/2014/main" id="{4FFB0BC2-4BE0-4D96-8A37-369542AD7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0975" y="1559377"/>
              <a:ext cx="1344404" cy="1734384"/>
            </a:xfrm>
            <a:prstGeom prst="rect">
              <a:avLst/>
            </a:prstGeom>
          </p:spPr>
        </p:pic>
      </p:grpSp>
      <p:grpSp>
        <p:nvGrpSpPr>
          <p:cNvPr id="53" name="مجموعة 58">
            <a:extLst>
              <a:ext uri="{FF2B5EF4-FFF2-40B4-BE49-F238E27FC236}">
                <a16:creationId xmlns:a16="http://schemas.microsoft.com/office/drawing/2014/main" id="{5D8B8682-5EFC-4286-8BC3-1423CFF0AD71}"/>
              </a:ext>
            </a:extLst>
          </p:cNvPr>
          <p:cNvGrpSpPr/>
          <p:nvPr/>
        </p:nvGrpSpPr>
        <p:grpSpPr>
          <a:xfrm>
            <a:off x="6347331" y="1992974"/>
            <a:ext cx="881507" cy="1432972"/>
            <a:chOff x="3758923" y="1254841"/>
            <a:chExt cx="1916685" cy="2343457"/>
          </a:xfrm>
        </p:grpSpPr>
        <p:sp>
          <p:nvSpPr>
            <p:cNvPr id="54" name="شكل بيضاوي 55">
              <a:extLst>
                <a:ext uri="{FF2B5EF4-FFF2-40B4-BE49-F238E27FC236}">
                  <a16:creationId xmlns:a16="http://schemas.microsoft.com/office/drawing/2014/main" id="{3E9764A9-CB7F-4C61-9C41-B486FCD168FB}"/>
                </a:ext>
              </a:extLst>
            </p:cNvPr>
            <p:cNvSpPr/>
            <p:nvPr/>
          </p:nvSpPr>
          <p:spPr>
            <a:xfrm>
              <a:off x="3758923" y="1254841"/>
              <a:ext cx="1916685" cy="2343457"/>
            </a:xfrm>
            <a:prstGeom prst="ellipse">
              <a:avLst/>
            </a:prstGeom>
            <a:solidFill>
              <a:srgbClr val="264653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5" name="صورة 42">
              <a:extLst>
                <a:ext uri="{FF2B5EF4-FFF2-40B4-BE49-F238E27FC236}">
                  <a16:creationId xmlns:a16="http://schemas.microsoft.com/office/drawing/2014/main" id="{EE9C3CF9-E4A2-4FEA-96EE-BBDD57246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3022" y="1696452"/>
              <a:ext cx="1459717" cy="1451516"/>
            </a:xfrm>
            <a:prstGeom prst="rect">
              <a:avLst/>
            </a:prstGeom>
          </p:spPr>
        </p:pic>
      </p:grpSp>
      <p:grpSp>
        <p:nvGrpSpPr>
          <p:cNvPr id="56" name="مجموعة 61">
            <a:extLst>
              <a:ext uri="{FF2B5EF4-FFF2-40B4-BE49-F238E27FC236}">
                <a16:creationId xmlns:a16="http://schemas.microsoft.com/office/drawing/2014/main" id="{2E8045EB-EB6C-4B5B-B014-0B05C11E4E88}"/>
              </a:ext>
            </a:extLst>
          </p:cNvPr>
          <p:cNvGrpSpPr/>
          <p:nvPr/>
        </p:nvGrpSpPr>
        <p:grpSpPr>
          <a:xfrm>
            <a:off x="2643024" y="1953824"/>
            <a:ext cx="881507" cy="1432972"/>
            <a:chOff x="8092279" y="1254887"/>
            <a:chExt cx="1916685" cy="2343457"/>
          </a:xfrm>
        </p:grpSpPr>
        <p:sp>
          <p:nvSpPr>
            <p:cNvPr id="57" name="شكل بيضاوي 52">
              <a:extLst>
                <a:ext uri="{FF2B5EF4-FFF2-40B4-BE49-F238E27FC236}">
                  <a16:creationId xmlns:a16="http://schemas.microsoft.com/office/drawing/2014/main" id="{09853B11-14F2-44AC-8258-7E3D588BB642}"/>
                </a:ext>
              </a:extLst>
            </p:cNvPr>
            <p:cNvSpPr/>
            <p:nvPr/>
          </p:nvSpPr>
          <p:spPr>
            <a:xfrm>
              <a:off x="8092279" y="1254887"/>
              <a:ext cx="1916685" cy="2343457"/>
            </a:xfrm>
            <a:prstGeom prst="ellipse">
              <a:avLst/>
            </a:prstGeom>
            <a:solidFill>
              <a:srgbClr val="264653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8" name="صورة 34">
              <a:extLst>
                <a:ext uri="{FF2B5EF4-FFF2-40B4-BE49-F238E27FC236}">
                  <a16:creationId xmlns:a16="http://schemas.microsoft.com/office/drawing/2014/main" id="{BE62E1F0-4A70-4574-9FC0-A5C5559DE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8688" y="1445610"/>
              <a:ext cx="1303866" cy="1962010"/>
            </a:xfrm>
            <a:prstGeom prst="rect">
              <a:avLst/>
            </a:prstGeom>
          </p:spPr>
        </p:pic>
      </p:grpSp>
      <p:grpSp>
        <p:nvGrpSpPr>
          <p:cNvPr id="59" name="مجموعة 66">
            <a:extLst>
              <a:ext uri="{FF2B5EF4-FFF2-40B4-BE49-F238E27FC236}">
                <a16:creationId xmlns:a16="http://schemas.microsoft.com/office/drawing/2014/main" id="{493F579B-4C69-4A32-805E-B41055D9EAF3}"/>
              </a:ext>
            </a:extLst>
          </p:cNvPr>
          <p:cNvGrpSpPr/>
          <p:nvPr/>
        </p:nvGrpSpPr>
        <p:grpSpPr>
          <a:xfrm>
            <a:off x="4447559" y="1953824"/>
            <a:ext cx="881507" cy="1432972"/>
            <a:chOff x="1550361" y="4088200"/>
            <a:chExt cx="1916685" cy="2343457"/>
          </a:xfrm>
        </p:grpSpPr>
        <p:sp>
          <p:nvSpPr>
            <p:cNvPr id="60" name="شكل بيضاوي 63">
              <a:extLst>
                <a:ext uri="{FF2B5EF4-FFF2-40B4-BE49-F238E27FC236}">
                  <a16:creationId xmlns:a16="http://schemas.microsoft.com/office/drawing/2014/main" id="{A6824279-EC35-4349-9B5F-E22187AFFDE6}"/>
                </a:ext>
              </a:extLst>
            </p:cNvPr>
            <p:cNvSpPr/>
            <p:nvPr/>
          </p:nvSpPr>
          <p:spPr>
            <a:xfrm>
              <a:off x="1550361" y="4088200"/>
              <a:ext cx="1916685" cy="2343457"/>
            </a:xfrm>
            <a:prstGeom prst="ellipse">
              <a:avLst/>
            </a:prstGeom>
            <a:solidFill>
              <a:srgbClr val="264653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61" name="صورة 37">
              <a:extLst>
                <a:ext uri="{FF2B5EF4-FFF2-40B4-BE49-F238E27FC236}">
                  <a16:creationId xmlns:a16="http://schemas.microsoft.com/office/drawing/2014/main" id="{25DA5924-655D-45C3-BDE9-B400B778F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21963" y="4744874"/>
              <a:ext cx="1373480" cy="1030109"/>
            </a:xfrm>
            <a:prstGeom prst="rect">
              <a:avLst/>
            </a:prstGeom>
          </p:spPr>
        </p:pic>
      </p:grpSp>
      <p:grpSp>
        <p:nvGrpSpPr>
          <p:cNvPr id="62" name="مجموعة 65">
            <a:extLst>
              <a:ext uri="{FF2B5EF4-FFF2-40B4-BE49-F238E27FC236}">
                <a16:creationId xmlns:a16="http://schemas.microsoft.com/office/drawing/2014/main" id="{F425295C-9E3E-44F7-8CBA-E48AECC4D088}"/>
              </a:ext>
            </a:extLst>
          </p:cNvPr>
          <p:cNvGrpSpPr/>
          <p:nvPr/>
        </p:nvGrpSpPr>
        <p:grpSpPr>
          <a:xfrm>
            <a:off x="5329066" y="3573377"/>
            <a:ext cx="881507" cy="1432972"/>
            <a:chOff x="4737610" y="4089117"/>
            <a:chExt cx="1916685" cy="2343457"/>
          </a:xfrm>
        </p:grpSpPr>
        <p:sp>
          <p:nvSpPr>
            <p:cNvPr id="63" name="شكل بيضاوي 62">
              <a:extLst>
                <a:ext uri="{FF2B5EF4-FFF2-40B4-BE49-F238E27FC236}">
                  <a16:creationId xmlns:a16="http://schemas.microsoft.com/office/drawing/2014/main" id="{EBE516D0-0464-4B39-8F43-0F309D264FF9}"/>
                </a:ext>
              </a:extLst>
            </p:cNvPr>
            <p:cNvSpPr/>
            <p:nvPr/>
          </p:nvSpPr>
          <p:spPr>
            <a:xfrm>
              <a:off x="4737610" y="4089117"/>
              <a:ext cx="1916685" cy="2343457"/>
            </a:xfrm>
            <a:prstGeom prst="ellipse">
              <a:avLst/>
            </a:prstGeom>
            <a:solidFill>
              <a:srgbClr val="264653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64" name="صورة 50">
              <a:extLst>
                <a:ext uri="{FF2B5EF4-FFF2-40B4-BE49-F238E27FC236}">
                  <a16:creationId xmlns:a16="http://schemas.microsoft.com/office/drawing/2014/main" id="{C213EF34-9E54-489B-B8A8-D2890CA3C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12291" y="4434442"/>
              <a:ext cx="1367322" cy="1652807"/>
            </a:xfrm>
            <a:prstGeom prst="rect">
              <a:avLst/>
            </a:prstGeom>
          </p:spPr>
        </p:pic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41D6BFE7-6A53-4BC8-A9E6-DDDF625A296D}"/>
              </a:ext>
            </a:extLst>
          </p:cNvPr>
          <p:cNvGrpSpPr/>
          <p:nvPr/>
        </p:nvGrpSpPr>
        <p:grpSpPr>
          <a:xfrm>
            <a:off x="513530" y="1170583"/>
            <a:ext cx="1822664" cy="584775"/>
            <a:chOff x="513530" y="1170583"/>
            <a:chExt cx="1822664" cy="584775"/>
          </a:xfrm>
        </p:grpSpPr>
        <p:grpSp>
          <p:nvGrpSpPr>
            <p:cNvPr id="1326" name="Google Shape;1326;p42"/>
            <p:cNvGrpSpPr/>
            <p:nvPr/>
          </p:nvGrpSpPr>
          <p:grpSpPr>
            <a:xfrm>
              <a:off x="819533" y="1243748"/>
              <a:ext cx="1309500" cy="457075"/>
              <a:chOff x="1690075" y="1628700"/>
              <a:chExt cx="1309500" cy="457075"/>
            </a:xfrm>
          </p:grpSpPr>
          <p:sp>
            <p:nvSpPr>
              <p:cNvPr id="1327" name="Google Shape;1327;p42"/>
              <p:cNvSpPr/>
              <p:nvPr/>
            </p:nvSpPr>
            <p:spPr>
              <a:xfrm>
                <a:off x="1690075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2"/>
              <p:cNvSpPr/>
              <p:nvPr/>
            </p:nvSpPr>
            <p:spPr>
              <a:xfrm>
                <a:off x="1690075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" name="مربع نص 69">
              <a:extLst>
                <a:ext uri="{FF2B5EF4-FFF2-40B4-BE49-F238E27FC236}">
                  <a16:creationId xmlns:a16="http://schemas.microsoft.com/office/drawing/2014/main" id="{28C23AA6-4605-4EFC-8E0A-9F9F5A310057}"/>
                </a:ext>
              </a:extLst>
            </p:cNvPr>
            <p:cNvSpPr txBox="1"/>
            <p:nvPr/>
          </p:nvSpPr>
          <p:spPr>
            <a:xfrm>
              <a:off x="513530" y="1170583"/>
              <a:ext cx="182266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/>
                <a:t>اللاقط 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0295389C-6689-443F-B650-EB6D5A3F2CB1}"/>
              </a:ext>
            </a:extLst>
          </p:cNvPr>
          <p:cNvGrpSpPr/>
          <p:nvPr/>
        </p:nvGrpSpPr>
        <p:grpSpPr>
          <a:xfrm>
            <a:off x="2137531" y="1200785"/>
            <a:ext cx="1822664" cy="584775"/>
            <a:chOff x="2137531" y="1200785"/>
            <a:chExt cx="1822664" cy="584775"/>
          </a:xfrm>
        </p:grpSpPr>
        <p:grpSp>
          <p:nvGrpSpPr>
            <p:cNvPr id="1338" name="Google Shape;1338;p42"/>
            <p:cNvGrpSpPr/>
            <p:nvPr/>
          </p:nvGrpSpPr>
          <p:grpSpPr>
            <a:xfrm>
              <a:off x="2429028" y="1262309"/>
              <a:ext cx="1309500" cy="457075"/>
              <a:chOff x="3917263" y="1628700"/>
              <a:chExt cx="1309500" cy="457075"/>
            </a:xfrm>
          </p:grpSpPr>
          <p:sp>
            <p:nvSpPr>
              <p:cNvPr id="1339" name="Google Shape;1339;p42"/>
              <p:cNvSpPr/>
              <p:nvPr/>
            </p:nvSpPr>
            <p:spPr>
              <a:xfrm>
                <a:off x="3917263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2"/>
              <p:cNvSpPr/>
              <p:nvPr/>
            </p:nvSpPr>
            <p:spPr>
              <a:xfrm>
                <a:off x="3917263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" name="مربع نص 69">
              <a:extLst>
                <a:ext uri="{FF2B5EF4-FFF2-40B4-BE49-F238E27FC236}">
                  <a16:creationId xmlns:a16="http://schemas.microsoft.com/office/drawing/2014/main" id="{28C23AA6-4605-4EFC-8E0A-9F9F5A310057}"/>
                </a:ext>
              </a:extLst>
            </p:cNvPr>
            <p:cNvSpPr txBox="1"/>
            <p:nvPr/>
          </p:nvSpPr>
          <p:spPr>
            <a:xfrm>
              <a:off x="2137531" y="1200785"/>
              <a:ext cx="1822664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200" dirty="0"/>
                <a:t>الطابعه </a:t>
              </a: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64FEDC9-D7B9-4D78-A4EA-093340D99C66}"/>
              </a:ext>
            </a:extLst>
          </p:cNvPr>
          <p:cNvGrpSpPr/>
          <p:nvPr/>
        </p:nvGrpSpPr>
        <p:grpSpPr>
          <a:xfrm>
            <a:off x="3936392" y="1264075"/>
            <a:ext cx="1822664" cy="458806"/>
            <a:chOff x="3936392" y="1264075"/>
            <a:chExt cx="1822664" cy="458806"/>
          </a:xfrm>
        </p:grpSpPr>
        <p:grpSp>
          <p:nvGrpSpPr>
            <p:cNvPr id="1344" name="Google Shape;1344;p42"/>
            <p:cNvGrpSpPr/>
            <p:nvPr/>
          </p:nvGrpSpPr>
          <p:grpSpPr>
            <a:xfrm>
              <a:off x="4236649" y="1265806"/>
              <a:ext cx="1309500" cy="457075"/>
              <a:chOff x="6144425" y="3228900"/>
              <a:chExt cx="1309500" cy="457075"/>
            </a:xfrm>
          </p:grpSpPr>
          <p:sp>
            <p:nvSpPr>
              <p:cNvPr id="1345" name="Google Shape;1345;p42"/>
              <p:cNvSpPr/>
              <p:nvPr/>
            </p:nvSpPr>
            <p:spPr>
              <a:xfrm>
                <a:off x="6144425" y="32289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2"/>
              <p:cNvSpPr/>
              <p:nvPr/>
            </p:nvSpPr>
            <p:spPr>
              <a:xfrm>
                <a:off x="6144425" y="32289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" name="مربع نص 69">
              <a:extLst>
                <a:ext uri="{FF2B5EF4-FFF2-40B4-BE49-F238E27FC236}">
                  <a16:creationId xmlns:a16="http://schemas.microsoft.com/office/drawing/2014/main" id="{28C23AA6-4605-4EFC-8E0A-9F9F5A310057}"/>
                </a:ext>
              </a:extLst>
            </p:cNvPr>
            <p:cNvSpPr txBox="1"/>
            <p:nvPr/>
          </p:nvSpPr>
          <p:spPr>
            <a:xfrm>
              <a:off x="3936392" y="1264075"/>
              <a:ext cx="18226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كاميرا رقمية </a:t>
              </a: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AD5259A-4C2D-4D75-9EC0-E71F9C2F1DBD}"/>
              </a:ext>
            </a:extLst>
          </p:cNvPr>
          <p:cNvGrpSpPr/>
          <p:nvPr/>
        </p:nvGrpSpPr>
        <p:grpSpPr>
          <a:xfrm>
            <a:off x="5765671" y="1230300"/>
            <a:ext cx="1822664" cy="523220"/>
            <a:chOff x="5765671" y="1230300"/>
            <a:chExt cx="1822664" cy="523220"/>
          </a:xfrm>
        </p:grpSpPr>
        <p:grpSp>
          <p:nvGrpSpPr>
            <p:cNvPr id="1323" name="Google Shape;1323;p42"/>
            <p:cNvGrpSpPr/>
            <p:nvPr/>
          </p:nvGrpSpPr>
          <p:grpSpPr>
            <a:xfrm>
              <a:off x="6048669" y="1271944"/>
              <a:ext cx="1309500" cy="457075"/>
              <a:chOff x="3917263" y="1628700"/>
              <a:chExt cx="1309500" cy="457075"/>
            </a:xfrm>
          </p:grpSpPr>
          <p:sp>
            <p:nvSpPr>
              <p:cNvPr id="1324" name="Google Shape;1324;p42"/>
              <p:cNvSpPr/>
              <p:nvPr/>
            </p:nvSpPr>
            <p:spPr>
              <a:xfrm>
                <a:off x="3917263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2"/>
              <p:cNvSpPr/>
              <p:nvPr/>
            </p:nvSpPr>
            <p:spPr>
              <a:xfrm>
                <a:off x="3917263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مربع نص 69">
              <a:extLst>
                <a:ext uri="{FF2B5EF4-FFF2-40B4-BE49-F238E27FC236}">
                  <a16:creationId xmlns:a16="http://schemas.microsoft.com/office/drawing/2014/main" id="{28C23AA6-4605-4EFC-8E0A-9F9F5A310057}"/>
                </a:ext>
              </a:extLst>
            </p:cNvPr>
            <p:cNvSpPr txBox="1"/>
            <p:nvPr/>
          </p:nvSpPr>
          <p:spPr>
            <a:xfrm>
              <a:off x="5765671" y="1230300"/>
              <a:ext cx="1822664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dirty="0"/>
                <a:t>السماعات </a:t>
              </a: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51B5FFCC-F04D-48F4-AD2F-5EAED7D4DBDE}"/>
              </a:ext>
            </a:extLst>
          </p:cNvPr>
          <p:cNvGrpSpPr/>
          <p:nvPr/>
        </p:nvGrpSpPr>
        <p:grpSpPr>
          <a:xfrm>
            <a:off x="3476407" y="4061325"/>
            <a:ext cx="1822664" cy="457075"/>
            <a:chOff x="3476407" y="4061325"/>
            <a:chExt cx="1822664" cy="457075"/>
          </a:xfrm>
        </p:grpSpPr>
        <p:grpSp>
          <p:nvGrpSpPr>
            <p:cNvPr id="1341" name="Google Shape;1341;p42"/>
            <p:cNvGrpSpPr/>
            <p:nvPr/>
          </p:nvGrpSpPr>
          <p:grpSpPr>
            <a:xfrm>
              <a:off x="3738528" y="4061325"/>
              <a:ext cx="1309500" cy="457075"/>
              <a:chOff x="3917263" y="1628700"/>
              <a:chExt cx="1309500" cy="457075"/>
            </a:xfrm>
          </p:grpSpPr>
          <p:sp>
            <p:nvSpPr>
              <p:cNvPr id="1342" name="Google Shape;1342;p42"/>
              <p:cNvSpPr/>
              <p:nvPr/>
            </p:nvSpPr>
            <p:spPr>
              <a:xfrm>
                <a:off x="3917263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2"/>
              <p:cNvSpPr/>
              <p:nvPr/>
            </p:nvSpPr>
            <p:spPr>
              <a:xfrm>
                <a:off x="3917263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مربع نص 69">
              <a:extLst>
                <a:ext uri="{FF2B5EF4-FFF2-40B4-BE49-F238E27FC236}">
                  <a16:creationId xmlns:a16="http://schemas.microsoft.com/office/drawing/2014/main" id="{28C23AA6-4605-4EFC-8E0A-9F9F5A310057}"/>
                </a:ext>
              </a:extLst>
            </p:cNvPr>
            <p:cNvSpPr txBox="1"/>
            <p:nvPr/>
          </p:nvSpPr>
          <p:spPr>
            <a:xfrm>
              <a:off x="3476407" y="4064380"/>
              <a:ext cx="18226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سماعة الرأس</a:t>
              </a:r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D73656D-3460-465B-BD00-EC439B578423}"/>
              </a:ext>
            </a:extLst>
          </p:cNvPr>
          <p:cNvGrpSpPr/>
          <p:nvPr/>
        </p:nvGrpSpPr>
        <p:grpSpPr>
          <a:xfrm>
            <a:off x="7387107" y="1280743"/>
            <a:ext cx="1822664" cy="471009"/>
            <a:chOff x="7387107" y="1280743"/>
            <a:chExt cx="1822664" cy="471009"/>
          </a:xfrm>
        </p:grpSpPr>
        <p:grpSp>
          <p:nvGrpSpPr>
            <p:cNvPr id="1331" name="Google Shape;1331;p42"/>
            <p:cNvGrpSpPr/>
            <p:nvPr/>
          </p:nvGrpSpPr>
          <p:grpSpPr>
            <a:xfrm>
              <a:off x="7643689" y="1294677"/>
              <a:ext cx="1309500" cy="457075"/>
              <a:chOff x="3917263" y="1628700"/>
              <a:chExt cx="1309500" cy="457075"/>
            </a:xfrm>
          </p:grpSpPr>
          <p:sp>
            <p:nvSpPr>
              <p:cNvPr id="1332" name="Google Shape;1332;p42"/>
              <p:cNvSpPr/>
              <p:nvPr/>
            </p:nvSpPr>
            <p:spPr>
              <a:xfrm>
                <a:off x="3917263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2"/>
              <p:cNvSpPr/>
              <p:nvPr/>
            </p:nvSpPr>
            <p:spPr>
              <a:xfrm>
                <a:off x="3917263" y="1628700"/>
                <a:ext cx="1309500" cy="457075"/>
              </a:xfrm>
              <a:custGeom>
                <a:avLst/>
                <a:gdLst/>
                <a:ahLst/>
                <a:cxnLst/>
                <a:rect l="l" t="t" r="r" b="b"/>
                <a:pathLst>
                  <a:path w="41777" h="18283" extrusionOk="0">
                    <a:moveTo>
                      <a:pt x="31789" y="1291"/>
                    </a:moveTo>
                    <a:cubicBezTo>
                      <a:pt x="31974" y="1291"/>
                      <a:pt x="32159" y="1291"/>
                      <a:pt x="32343" y="1293"/>
                    </a:cubicBezTo>
                    <a:cubicBezTo>
                      <a:pt x="33959" y="1309"/>
                      <a:pt x="35586" y="1386"/>
                      <a:pt x="37170" y="1726"/>
                    </a:cubicBezTo>
                    <a:cubicBezTo>
                      <a:pt x="37989" y="1901"/>
                      <a:pt x="38650" y="2440"/>
                      <a:pt x="39116" y="3162"/>
                    </a:cubicBezTo>
                    <a:cubicBezTo>
                      <a:pt x="40148" y="4757"/>
                      <a:pt x="40208" y="6161"/>
                      <a:pt x="40214" y="7773"/>
                    </a:cubicBezTo>
                    <a:cubicBezTo>
                      <a:pt x="40214" y="8849"/>
                      <a:pt x="40393" y="9964"/>
                      <a:pt x="40164" y="10987"/>
                    </a:cubicBezTo>
                    <a:cubicBezTo>
                      <a:pt x="39940" y="11993"/>
                      <a:pt x="40151" y="13111"/>
                      <a:pt x="39513" y="14010"/>
                    </a:cubicBezTo>
                    <a:cubicBezTo>
                      <a:pt x="38667" y="15207"/>
                      <a:pt x="37409" y="15600"/>
                      <a:pt x="36022" y="15741"/>
                    </a:cubicBezTo>
                    <a:cubicBezTo>
                      <a:pt x="34725" y="15871"/>
                      <a:pt x="33416" y="15788"/>
                      <a:pt x="32122" y="16087"/>
                    </a:cubicBezTo>
                    <a:cubicBezTo>
                      <a:pt x="31980" y="16120"/>
                      <a:pt x="31827" y="16129"/>
                      <a:pt x="31668" y="16129"/>
                    </a:cubicBezTo>
                    <a:cubicBezTo>
                      <a:pt x="31493" y="16129"/>
                      <a:pt x="31310" y="16118"/>
                      <a:pt x="31129" y="16118"/>
                    </a:cubicBezTo>
                    <a:cubicBezTo>
                      <a:pt x="30994" y="16118"/>
                      <a:pt x="30860" y="16124"/>
                      <a:pt x="30729" y="16144"/>
                    </a:cubicBezTo>
                    <a:cubicBezTo>
                      <a:pt x="30311" y="16207"/>
                      <a:pt x="29948" y="16542"/>
                      <a:pt x="29523" y="16542"/>
                    </a:cubicBezTo>
                    <a:cubicBezTo>
                      <a:pt x="29426" y="16542"/>
                      <a:pt x="29326" y="16524"/>
                      <a:pt x="29221" y="16482"/>
                    </a:cubicBezTo>
                    <a:cubicBezTo>
                      <a:pt x="28967" y="16379"/>
                      <a:pt x="28715" y="16344"/>
                      <a:pt x="28465" y="16344"/>
                    </a:cubicBezTo>
                    <a:cubicBezTo>
                      <a:pt x="28082" y="16344"/>
                      <a:pt x="27700" y="16427"/>
                      <a:pt x="27312" y="16479"/>
                    </a:cubicBezTo>
                    <a:cubicBezTo>
                      <a:pt x="26701" y="16562"/>
                      <a:pt x="26078" y="16669"/>
                      <a:pt x="25466" y="16669"/>
                    </a:cubicBezTo>
                    <a:cubicBezTo>
                      <a:pt x="25330" y="16669"/>
                      <a:pt x="25194" y="16664"/>
                      <a:pt x="25059" y="16652"/>
                    </a:cubicBezTo>
                    <a:cubicBezTo>
                      <a:pt x="24942" y="16641"/>
                      <a:pt x="24826" y="16637"/>
                      <a:pt x="24710" y="16637"/>
                    </a:cubicBezTo>
                    <a:cubicBezTo>
                      <a:pt x="24140" y="16637"/>
                      <a:pt x="23584" y="16742"/>
                      <a:pt x="23016" y="16742"/>
                    </a:cubicBezTo>
                    <a:cubicBezTo>
                      <a:pt x="22981" y="16742"/>
                      <a:pt x="22947" y="16742"/>
                      <a:pt x="22912" y="16741"/>
                    </a:cubicBezTo>
                    <a:cubicBezTo>
                      <a:pt x="22534" y="16732"/>
                      <a:pt x="22150" y="16709"/>
                      <a:pt x="21768" y="16709"/>
                    </a:cubicBezTo>
                    <a:cubicBezTo>
                      <a:pt x="21114" y="16709"/>
                      <a:pt x="20463" y="16775"/>
                      <a:pt x="19847" y="17083"/>
                    </a:cubicBezTo>
                    <a:cubicBezTo>
                      <a:pt x="19808" y="17102"/>
                      <a:pt x="19773" y="17110"/>
                      <a:pt x="19741" y="17110"/>
                    </a:cubicBezTo>
                    <a:cubicBezTo>
                      <a:pt x="19686" y="17110"/>
                      <a:pt x="19643" y="17084"/>
                      <a:pt x="19618" y="17040"/>
                    </a:cubicBezTo>
                    <a:cubicBezTo>
                      <a:pt x="19526" y="16877"/>
                      <a:pt x="19419" y="16829"/>
                      <a:pt x="19309" y="16829"/>
                    </a:cubicBezTo>
                    <a:cubicBezTo>
                      <a:pt x="19150" y="16829"/>
                      <a:pt x="18983" y="16929"/>
                      <a:pt x="18840" y="16929"/>
                    </a:cubicBezTo>
                    <a:cubicBezTo>
                      <a:pt x="18818" y="16929"/>
                      <a:pt x="18797" y="16927"/>
                      <a:pt x="18777" y="16921"/>
                    </a:cubicBezTo>
                    <a:cubicBezTo>
                      <a:pt x="18579" y="16871"/>
                      <a:pt x="18381" y="16855"/>
                      <a:pt x="18181" y="16855"/>
                    </a:cubicBezTo>
                    <a:cubicBezTo>
                      <a:pt x="17779" y="16855"/>
                      <a:pt x="17374" y="16923"/>
                      <a:pt x="16974" y="16923"/>
                    </a:cubicBezTo>
                    <a:cubicBezTo>
                      <a:pt x="16675" y="16923"/>
                      <a:pt x="16379" y="16885"/>
                      <a:pt x="16090" y="16751"/>
                    </a:cubicBezTo>
                    <a:cubicBezTo>
                      <a:pt x="15987" y="16702"/>
                      <a:pt x="15883" y="16685"/>
                      <a:pt x="15780" y="16685"/>
                    </a:cubicBezTo>
                    <a:cubicBezTo>
                      <a:pt x="15539" y="16685"/>
                      <a:pt x="15297" y="16777"/>
                      <a:pt x="15051" y="16777"/>
                    </a:cubicBezTo>
                    <a:cubicBezTo>
                      <a:pt x="15036" y="16777"/>
                      <a:pt x="15021" y="16777"/>
                      <a:pt x="15007" y="16776"/>
                    </a:cubicBezTo>
                    <a:cubicBezTo>
                      <a:pt x="13871" y="16721"/>
                      <a:pt x="12734" y="16616"/>
                      <a:pt x="11596" y="16599"/>
                    </a:cubicBezTo>
                    <a:cubicBezTo>
                      <a:pt x="11446" y="16597"/>
                      <a:pt x="11273" y="16587"/>
                      <a:pt x="11107" y="16587"/>
                    </a:cubicBezTo>
                    <a:cubicBezTo>
                      <a:pt x="10878" y="16587"/>
                      <a:pt x="10659" y="16606"/>
                      <a:pt x="10524" y="16693"/>
                    </a:cubicBezTo>
                    <a:cubicBezTo>
                      <a:pt x="10408" y="16767"/>
                      <a:pt x="10300" y="16795"/>
                      <a:pt x="10197" y="16795"/>
                    </a:cubicBezTo>
                    <a:cubicBezTo>
                      <a:pt x="9896" y="16795"/>
                      <a:pt x="9641" y="16556"/>
                      <a:pt x="9366" y="16556"/>
                    </a:cubicBezTo>
                    <a:cubicBezTo>
                      <a:pt x="9302" y="16556"/>
                      <a:pt x="9237" y="16569"/>
                      <a:pt x="9169" y="16602"/>
                    </a:cubicBezTo>
                    <a:cubicBezTo>
                      <a:pt x="9140" y="16450"/>
                      <a:pt x="9085" y="16409"/>
                      <a:pt x="9017" y="16409"/>
                    </a:cubicBezTo>
                    <a:cubicBezTo>
                      <a:pt x="8938" y="16409"/>
                      <a:pt x="8841" y="16464"/>
                      <a:pt x="8747" y="16464"/>
                    </a:cubicBezTo>
                    <a:cubicBezTo>
                      <a:pt x="8743" y="16464"/>
                      <a:pt x="8738" y="16464"/>
                      <a:pt x="8733" y="16464"/>
                    </a:cubicBezTo>
                    <a:cubicBezTo>
                      <a:pt x="8714" y="16462"/>
                      <a:pt x="8695" y="16462"/>
                      <a:pt x="8676" y="16462"/>
                    </a:cubicBezTo>
                    <a:cubicBezTo>
                      <a:pt x="8438" y="16462"/>
                      <a:pt x="8183" y="16543"/>
                      <a:pt x="7941" y="16543"/>
                    </a:cubicBezTo>
                    <a:cubicBezTo>
                      <a:pt x="7720" y="16543"/>
                      <a:pt x="7511" y="16475"/>
                      <a:pt x="7337" y="16218"/>
                    </a:cubicBezTo>
                    <a:cubicBezTo>
                      <a:pt x="7322" y="16195"/>
                      <a:pt x="7270" y="16183"/>
                      <a:pt x="7221" y="16183"/>
                    </a:cubicBezTo>
                    <a:cubicBezTo>
                      <a:pt x="7194" y="16183"/>
                      <a:pt x="7168" y="16186"/>
                      <a:pt x="7149" y="16194"/>
                    </a:cubicBezTo>
                    <a:cubicBezTo>
                      <a:pt x="6932" y="16278"/>
                      <a:pt x="6721" y="16312"/>
                      <a:pt x="6514" y="16312"/>
                    </a:cubicBezTo>
                    <a:cubicBezTo>
                      <a:pt x="6050" y="16312"/>
                      <a:pt x="5608" y="16138"/>
                      <a:pt x="5162" y="15959"/>
                    </a:cubicBezTo>
                    <a:cubicBezTo>
                      <a:pt x="5025" y="15904"/>
                      <a:pt x="4862" y="15862"/>
                      <a:pt x="4711" y="15862"/>
                    </a:cubicBezTo>
                    <a:cubicBezTo>
                      <a:pt x="4664" y="15862"/>
                      <a:pt x="4618" y="15866"/>
                      <a:pt x="4575" y="15875"/>
                    </a:cubicBezTo>
                    <a:cubicBezTo>
                      <a:pt x="4445" y="15902"/>
                      <a:pt x="4324" y="15915"/>
                      <a:pt x="4211" y="15915"/>
                    </a:cubicBezTo>
                    <a:cubicBezTo>
                      <a:pt x="3396" y="15915"/>
                      <a:pt x="3006" y="15252"/>
                      <a:pt x="2470" y="14678"/>
                    </a:cubicBezTo>
                    <a:cubicBezTo>
                      <a:pt x="1414" y="13545"/>
                      <a:pt x="1477" y="12151"/>
                      <a:pt x="1224" y="10801"/>
                    </a:cubicBezTo>
                    <a:cubicBezTo>
                      <a:pt x="1009" y="9647"/>
                      <a:pt x="1240" y="8565"/>
                      <a:pt x="1383" y="7443"/>
                    </a:cubicBezTo>
                    <a:cubicBezTo>
                      <a:pt x="1468" y="6768"/>
                      <a:pt x="1515" y="6107"/>
                      <a:pt x="1720" y="5447"/>
                    </a:cubicBezTo>
                    <a:cubicBezTo>
                      <a:pt x="2026" y="4460"/>
                      <a:pt x="2603" y="3787"/>
                      <a:pt x="3489" y="3230"/>
                    </a:cubicBezTo>
                    <a:cubicBezTo>
                      <a:pt x="4713" y="2462"/>
                      <a:pt x="6001" y="2368"/>
                      <a:pt x="7377" y="2307"/>
                    </a:cubicBezTo>
                    <a:cubicBezTo>
                      <a:pt x="7843" y="2286"/>
                      <a:pt x="8402" y="2179"/>
                      <a:pt x="8910" y="2065"/>
                    </a:cubicBezTo>
                    <a:cubicBezTo>
                      <a:pt x="9991" y="1823"/>
                      <a:pt x="11114" y="1755"/>
                      <a:pt x="12224" y="1658"/>
                    </a:cubicBezTo>
                    <a:cubicBezTo>
                      <a:pt x="13237" y="1571"/>
                      <a:pt x="14284" y="1673"/>
                      <a:pt x="15269" y="1546"/>
                    </a:cubicBezTo>
                    <a:cubicBezTo>
                      <a:pt x="16647" y="1368"/>
                      <a:pt x="18024" y="1558"/>
                      <a:pt x="19406" y="1337"/>
                    </a:cubicBezTo>
                    <a:cubicBezTo>
                      <a:pt x="19586" y="1308"/>
                      <a:pt x="19778" y="1298"/>
                      <a:pt x="19978" y="1298"/>
                    </a:cubicBezTo>
                    <a:cubicBezTo>
                      <a:pt x="20455" y="1298"/>
                      <a:pt x="20972" y="1359"/>
                      <a:pt x="21455" y="1382"/>
                    </a:cubicBezTo>
                    <a:cubicBezTo>
                      <a:pt x="22531" y="1436"/>
                      <a:pt x="23610" y="1468"/>
                      <a:pt x="24688" y="1468"/>
                    </a:cubicBezTo>
                    <a:cubicBezTo>
                      <a:pt x="25296" y="1468"/>
                      <a:pt x="25903" y="1458"/>
                      <a:pt x="26510" y="1435"/>
                    </a:cubicBezTo>
                    <a:cubicBezTo>
                      <a:pt x="28269" y="1370"/>
                      <a:pt x="30029" y="1291"/>
                      <a:pt x="31789" y="1291"/>
                    </a:cubicBezTo>
                    <a:close/>
                    <a:moveTo>
                      <a:pt x="33366" y="1"/>
                    </a:moveTo>
                    <a:cubicBezTo>
                      <a:pt x="33266" y="1"/>
                      <a:pt x="33167" y="5"/>
                      <a:pt x="33066" y="16"/>
                    </a:cubicBezTo>
                    <a:cubicBezTo>
                      <a:pt x="32700" y="54"/>
                      <a:pt x="32331" y="62"/>
                      <a:pt x="31961" y="62"/>
                    </a:cubicBezTo>
                    <a:cubicBezTo>
                      <a:pt x="31645" y="62"/>
                      <a:pt x="31328" y="56"/>
                      <a:pt x="31012" y="56"/>
                    </a:cubicBezTo>
                    <a:cubicBezTo>
                      <a:pt x="30932" y="56"/>
                      <a:pt x="30852" y="56"/>
                      <a:pt x="30772" y="57"/>
                    </a:cubicBezTo>
                    <a:cubicBezTo>
                      <a:pt x="29856" y="68"/>
                      <a:pt x="28939" y="57"/>
                      <a:pt x="28024" y="103"/>
                    </a:cubicBezTo>
                    <a:cubicBezTo>
                      <a:pt x="27336" y="137"/>
                      <a:pt x="26634" y="316"/>
                      <a:pt x="25957" y="316"/>
                    </a:cubicBezTo>
                    <a:cubicBezTo>
                      <a:pt x="25806" y="316"/>
                      <a:pt x="25656" y="307"/>
                      <a:pt x="25508" y="286"/>
                    </a:cubicBezTo>
                    <a:cubicBezTo>
                      <a:pt x="24545" y="148"/>
                      <a:pt x="23576" y="191"/>
                      <a:pt x="22630" y="171"/>
                    </a:cubicBezTo>
                    <a:cubicBezTo>
                      <a:pt x="22114" y="161"/>
                      <a:pt x="21590" y="90"/>
                      <a:pt x="21062" y="90"/>
                    </a:cubicBezTo>
                    <a:cubicBezTo>
                      <a:pt x="20801" y="90"/>
                      <a:pt x="20540" y="107"/>
                      <a:pt x="20278" y="158"/>
                    </a:cubicBezTo>
                    <a:cubicBezTo>
                      <a:pt x="20070" y="198"/>
                      <a:pt x="19859" y="210"/>
                      <a:pt x="19646" y="210"/>
                    </a:cubicBezTo>
                    <a:cubicBezTo>
                      <a:pt x="19322" y="210"/>
                      <a:pt x="18993" y="181"/>
                      <a:pt x="18664" y="181"/>
                    </a:cubicBezTo>
                    <a:cubicBezTo>
                      <a:pt x="18452" y="181"/>
                      <a:pt x="18239" y="193"/>
                      <a:pt x="18028" y="232"/>
                    </a:cubicBezTo>
                    <a:cubicBezTo>
                      <a:pt x="17432" y="341"/>
                      <a:pt x="16798" y="409"/>
                      <a:pt x="16195" y="409"/>
                    </a:cubicBezTo>
                    <a:cubicBezTo>
                      <a:pt x="15835" y="409"/>
                      <a:pt x="15487" y="385"/>
                      <a:pt x="15162" y="331"/>
                    </a:cubicBezTo>
                    <a:cubicBezTo>
                      <a:pt x="14931" y="293"/>
                      <a:pt x="14705" y="278"/>
                      <a:pt x="14481" y="278"/>
                    </a:cubicBezTo>
                    <a:cubicBezTo>
                      <a:pt x="13635" y="278"/>
                      <a:pt x="12829" y="493"/>
                      <a:pt x="11989" y="493"/>
                    </a:cubicBezTo>
                    <a:cubicBezTo>
                      <a:pt x="11870" y="493"/>
                      <a:pt x="11750" y="489"/>
                      <a:pt x="11630" y="479"/>
                    </a:cubicBezTo>
                    <a:cubicBezTo>
                      <a:pt x="11485" y="467"/>
                      <a:pt x="11340" y="461"/>
                      <a:pt x="11194" y="461"/>
                    </a:cubicBezTo>
                    <a:cubicBezTo>
                      <a:pt x="10036" y="461"/>
                      <a:pt x="8838" y="806"/>
                      <a:pt x="7690" y="1092"/>
                    </a:cubicBezTo>
                    <a:cubicBezTo>
                      <a:pt x="6745" y="1327"/>
                      <a:pt x="5786" y="1114"/>
                      <a:pt x="4948" y="1395"/>
                    </a:cubicBezTo>
                    <a:cubicBezTo>
                      <a:pt x="4894" y="1391"/>
                      <a:pt x="4840" y="1390"/>
                      <a:pt x="4788" y="1390"/>
                    </a:cubicBezTo>
                    <a:cubicBezTo>
                      <a:pt x="3957" y="1390"/>
                      <a:pt x="3269" y="1784"/>
                      <a:pt x="2716" y="2146"/>
                    </a:cubicBezTo>
                    <a:cubicBezTo>
                      <a:pt x="1880" y="2692"/>
                      <a:pt x="967" y="3343"/>
                      <a:pt x="615" y="4388"/>
                    </a:cubicBezTo>
                    <a:cubicBezTo>
                      <a:pt x="363" y="5137"/>
                      <a:pt x="119" y="5891"/>
                      <a:pt x="60" y="6700"/>
                    </a:cubicBezTo>
                    <a:cubicBezTo>
                      <a:pt x="0" y="7520"/>
                      <a:pt x="164" y="8324"/>
                      <a:pt x="115" y="9148"/>
                    </a:cubicBezTo>
                    <a:cubicBezTo>
                      <a:pt x="72" y="9871"/>
                      <a:pt x="85" y="10649"/>
                      <a:pt x="230" y="11351"/>
                    </a:cubicBezTo>
                    <a:cubicBezTo>
                      <a:pt x="352" y="11945"/>
                      <a:pt x="418" y="12557"/>
                      <a:pt x="573" y="13149"/>
                    </a:cubicBezTo>
                    <a:cubicBezTo>
                      <a:pt x="828" y="14118"/>
                      <a:pt x="1215" y="15029"/>
                      <a:pt x="1923" y="15736"/>
                    </a:cubicBezTo>
                    <a:cubicBezTo>
                      <a:pt x="2786" y="16598"/>
                      <a:pt x="3851" y="17143"/>
                      <a:pt x="5076" y="17282"/>
                    </a:cubicBezTo>
                    <a:cubicBezTo>
                      <a:pt x="6489" y="17442"/>
                      <a:pt x="7909" y="17580"/>
                      <a:pt x="9312" y="17754"/>
                    </a:cubicBezTo>
                    <a:cubicBezTo>
                      <a:pt x="10653" y="17922"/>
                      <a:pt x="12003" y="17823"/>
                      <a:pt x="13329" y="18060"/>
                    </a:cubicBezTo>
                    <a:cubicBezTo>
                      <a:pt x="13635" y="18115"/>
                      <a:pt x="13950" y="18126"/>
                      <a:pt x="14262" y="18134"/>
                    </a:cubicBezTo>
                    <a:cubicBezTo>
                      <a:pt x="15593" y="18174"/>
                      <a:pt x="16927" y="18091"/>
                      <a:pt x="18255" y="18264"/>
                    </a:cubicBezTo>
                    <a:cubicBezTo>
                      <a:pt x="18294" y="18269"/>
                      <a:pt x="18335" y="18272"/>
                      <a:pt x="18377" y="18272"/>
                    </a:cubicBezTo>
                    <a:cubicBezTo>
                      <a:pt x="18508" y="18272"/>
                      <a:pt x="18644" y="18237"/>
                      <a:pt x="18730" y="18098"/>
                    </a:cubicBezTo>
                    <a:cubicBezTo>
                      <a:pt x="18775" y="18025"/>
                      <a:pt x="18856" y="17949"/>
                      <a:pt x="18922" y="17949"/>
                    </a:cubicBezTo>
                    <a:cubicBezTo>
                      <a:pt x="18949" y="17949"/>
                      <a:pt x="18973" y="17962"/>
                      <a:pt x="18990" y="17993"/>
                    </a:cubicBezTo>
                    <a:cubicBezTo>
                      <a:pt x="19121" y="18222"/>
                      <a:pt x="19280" y="18283"/>
                      <a:pt x="19450" y="18283"/>
                    </a:cubicBezTo>
                    <a:cubicBezTo>
                      <a:pt x="19640" y="18283"/>
                      <a:pt x="19842" y="18207"/>
                      <a:pt x="20030" y="18207"/>
                    </a:cubicBezTo>
                    <a:cubicBezTo>
                      <a:pt x="20040" y="18207"/>
                      <a:pt x="20050" y="18207"/>
                      <a:pt x="20059" y="18207"/>
                    </a:cubicBezTo>
                    <a:cubicBezTo>
                      <a:pt x="20116" y="18210"/>
                      <a:pt x="20173" y="18213"/>
                      <a:pt x="20230" y="18213"/>
                    </a:cubicBezTo>
                    <a:cubicBezTo>
                      <a:pt x="20441" y="18213"/>
                      <a:pt x="20640" y="18173"/>
                      <a:pt x="20758" y="17933"/>
                    </a:cubicBezTo>
                    <a:cubicBezTo>
                      <a:pt x="20976" y="18104"/>
                      <a:pt x="21195" y="18163"/>
                      <a:pt x="21416" y="18163"/>
                    </a:cubicBezTo>
                    <a:cubicBezTo>
                      <a:pt x="21741" y="18163"/>
                      <a:pt x="22069" y="18035"/>
                      <a:pt x="22395" y="17955"/>
                    </a:cubicBezTo>
                    <a:cubicBezTo>
                      <a:pt x="22441" y="17944"/>
                      <a:pt x="22499" y="17924"/>
                      <a:pt x="22544" y="17924"/>
                    </a:cubicBezTo>
                    <a:cubicBezTo>
                      <a:pt x="22561" y="17924"/>
                      <a:pt x="22577" y="17927"/>
                      <a:pt x="22588" y="17935"/>
                    </a:cubicBezTo>
                    <a:cubicBezTo>
                      <a:pt x="22795" y="18076"/>
                      <a:pt x="23007" y="18118"/>
                      <a:pt x="23221" y="18118"/>
                    </a:cubicBezTo>
                    <a:cubicBezTo>
                      <a:pt x="23537" y="18118"/>
                      <a:pt x="23857" y="18026"/>
                      <a:pt x="24171" y="18026"/>
                    </a:cubicBezTo>
                    <a:cubicBezTo>
                      <a:pt x="24228" y="18026"/>
                      <a:pt x="24285" y="18029"/>
                      <a:pt x="24342" y="18036"/>
                    </a:cubicBezTo>
                    <a:cubicBezTo>
                      <a:pt x="24471" y="18053"/>
                      <a:pt x="24600" y="18060"/>
                      <a:pt x="24728" y="18060"/>
                    </a:cubicBezTo>
                    <a:cubicBezTo>
                      <a:pt x="25506" y="18060"/>
                      <a:pt x="26262" y="17802"/>
                      <a:pt x="27042" y="17802"/>
                    </a:cubicBezTo>
                    <a:cubicBezTo>
                      <a:pt x="27174" y="17802"/>
                      <a:pt x="27306" y="17809"/>
                      <a:pt x="27439" y="17826"/>
                    </a:cubicBezTo>
                    <a:cubicBezTo>
                      <a:pt x="27536" y="17839"/>
                      <a:pt x="27635" y="17844"/>
                      <a:pt x="27734" y="17844"/>
                    </a:cubicBezTo>
                    <a:cubicBezTo>
                      <a:pt x="28119" y="17844"/>
                      <a:pt x="28516" y="17765"/>
                      <a:pt x="28904" y="17732"/>
                    </a:cubicBezTo>
                    <a:cubicBezTo>
                      <a:pt x="29889" y="17648"/>
                      <a:pt x="30874" y="17572"/>
                      <a:pt x="31857" y="17467"/>
                    </a:cubicBezTo>
                    <a:cubicBezTo>
                      <a:pt x="32506" y="17398"/>
                      <a:pt x="33172" y="17202"/>
                      <a:pt x="33795" y="17202"/>
                    </a:cubicBezTo>
                    <a:cubicBezTo>
                      <a:pt x="33817" y="17202"/>
                      <a:pt x="33839" y="17202"/>
                      <a:pt x="33860" y="17202"/>
                    </a:cubicBezTo>
                    <a:cubicBezTo>
                      <a:pt x="33922" y="17204"/>
                      <a:pt x="33984" y="17204"/>
                      <a:pt x="34045" y="17204"/>
                    </a:cubicBezTo>
                    <a:cubicBezTo>
                      <a:pt x="34818" y="17204"/>
                      <a:pt x="35572" y="17104"/>
                      <a:pt x="36332" y="17045"/>
                    </a:cubicBezTo>
                    <a:cubicBezTo>
                      <a:pt x="36944" y="16998"/>
                      <a:pt x="37728" y="16983"/>
                      <a:pt x="38103" y="16614"/>
                    </a:cubicBezTo>
                    <a:cubicBezTo>
                      <a:pt x="38611" y="16114"/>
                      <a:pt x="39274" y="15948"/>
                      <a:pt x="39788" y="15489"/>
                    </a:cubicBezTo>
                    <a:cubicBezTo>
                      <a:pt x="40289" y="15042"/>
                      <a:pt x="40619" y="14495"/>
                      <a:pt x="40959" y="13971"/>
                    </a:cubicBezTo>
                    <a:cubicBezTo>
                      <a:pt x="41423" y="13258"/>
                      <a:pt x="41108" y="12313"/>
                      <a:pt x="41487" y="11504"/>
                    </a:cubicBezTo>
                    <a:cubicBezTo>
                      <a:pt x="41572" y="11321"/>
                      <a:pt x="41671" y="10862"/>
                      <a:pt x="41683" y="10505"/>
                    </a:cubicBezTo>
                    <a:cubicBezTo>
                      <a:pt x="41708" y="9851"/>
                      <a:pt x="41415" y="9215"/>
                      <a:pt x="41548" y="8584"/>
                    </a:cubicBezTo>
                    <a:cubicBezTo>
                      <a:pt x="41776" y="7498"/>
                      <a:pt x="41682" y="6447"/>
                      <a:pt x="41432" y="5383"/>
                    </a:cubicBezTo>
                    <a:cubicBezTo>
                      <a:pt x="41227" y="4511"/>
                      <a:pt x="41029" y="3644"/>
                      <a:pt x="40466" y="2913"/>
                    </a:cubicBezTo>
                    <a:cubicBezTo>
                      <a:pt x="40373" y="2792"/>
                      <a:pt x="40273" y="2653"/>
                      <a:pt x="40244" y="2508"/>
                    </a:cubicBezTo>
                    <a:cubicBezTo>
                      <a:pt x="40030" y="1463"/>
                      <a:pt x="39175" y="917"/>
                      <a:pt x="38351" y="663"/>
                    </a:cubicBezTo>
                    <a:cubicBezTo>
                      <a:pt x="37116" y="283"/>
                      <a:pt x="35785" y="149"/>
                      <a:pt x="34486" y="83"/>
                    </a:cubicBezTo>
                    <a:cubicBezTo>
                      <a:pt x="34120" y="65"/>
                      <a:pt x="33746" y="1"/>
                      <a:pt x="33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" name="مربع نص 69">
              <a:extLst>
                <a:ext uri="{FF2B5EF4-FFF2-40B4-BE49-F238E27FC236}">
                  <a16:creationId xmlns:a16="http://schemas.microsoft.com/office/drawing/2014/main" id="{28C23AA6-4605-4EFC-8E0A-9F9F5A310057}"/>
                </a:ext>
              </a:extLst>
            </p:cNvPr>
            <p:cNvSpPr txBox="1"/>
            <p:nvPr/>
          </p:nvSpPr>
          <p:spPr>
            <a:xfrm>
              <a:off x="7387107" y="1280743"/>
              <a:ext cx="18226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/>
                <a:t>كاميرا ويب </a:t>
              </a:r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29" y="206836"/>
            <a:ext cx="970212" cy="10315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2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مربع نص 27">
            <a:extLst>
              <a:ext uri="{FF2B5EF4-FFF2-40B4-BE49-F238E27FC236}">
                <a16:creationId xmlns:a16="http://schemas.microsoft.com/office/drawing/2014/main" id="{2A472063-B9D3-4297-AAB1-4AD91133F9BF}"/>
              </a:ext>
            </a:extLst>
          </p:cNvPr>
          <p:cNvSpPr txBox="1"/>
          <p:nvPr/>
        </p:nvSpPr>
        <p:spPr>
          <a:xfrm>
            <a:off x="1746953" y="215750"/>
            <a:ext cx="57808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7030A0"/>
                </a:solidFill>
              </a:rPr>
              <a:t>استخدامات الأجهزة الملحقه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58" y="821710"/>
            <a:ext cx="8888696" cy="4247525"/>
          </a:xfrm>
          <a:prstGeom prst="rect">
            <a:avLst/>
          </a:prstGeom>
        </p:spPr>
      </p:pic>
      <p:grpSp>
        <p:nvGrpSpPr>
          <p:cNvPr id="728" name="Google Shape;728;p28"/>
          <p:cNvGrpSpPr/>
          <p:nvPr/>
        </p:nvGrpSpPr>
        <p:grpSpPr>
          <a:xfrm>
            <a:off x="7882727" y="215750"/>
            <a:ext cx="1234961" cy="1828800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680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5"/>
          <p:cNvGrpSpPr/>
          <p:nvPr/>
        </p:nvGrpSpPr>
        <p:grpSpPr>
          <a:xfrm>
            <a:off x="4181440" y="1139450"/>
            <a:ext cx="3785236" cy="2388246"/>
            <a:chOff x="238100" y="603575"/>
            <a:chExt cx="7144650" cy="4507825"/>
          </a:xfrm>
        </p:grpSpPr>
        <p:sp>
          <p:nvSpPr>
            <p:cNvPr id="1031" name="Google Shape;1031;p35"/>
            <p:cNvSpPr/>
            <p:nvPr/>
          </p:nvSpPr>
          <p:spPr>
            <a:xfrm>
              <a:off x="3232475" y="2089250"/>
              <a:ext cx="1029650" cy="1092875"/>
            </a:xfrm>
            <a:custGeom>
              <a:avLst/>
              <a:gdLst/>
              <a:ahLst/>
              <a:cxnLst/>
              <a:rect l="l" t="t" r="r" b="b"/>
              <a:pathLst>
                <a:path w="41186" h="43715" extrusionOk="0">
                  <a:moveTo>
                    <a:pt x="6659" y="1"/>
                  </a:moveTo>
                  <a:cubicBezTo>
                    <a:pt x="6129" y="1"/>
                    <a:pt x="5639" y="51"/>
                    <a:pt x="5196" y="157"/>
                  </a:cubicBezTo>
                  <a:cubicBezTo>
                    <a:pt x="5196" y="157"/>
                    <a:pt x="0" y="820"/>
                    <a:pt x="23" y="12340"/>
                  </a:cubicBezTo>
                  <a:cubicBezTo>
                    <a:pt x="47" y="23691"/>
                    <a:pt x="255" y="43715"/>
                    <a:pt x="6298" y="43715"/>
                  </a:cubicBezTo>
                  <a:cubicBezTo>
                    <a:pt x="6388" y="43715"/>
                    <a:pt x="6479" y="43710"/>
                    <a:pt x="6572" y="43701"/>
                  </a:cubicBezTo>
                  <a:cubicBezTo>
                    <a:pt x="12882" y="43089"/>
                    <a:pt x="41185" y="24970"/>
                    <a:pt x="40349" y="20714"/>
                  </a:cubicBezTo>
                  <a:cubicBezTo>
                    <a:pt x="39556" y="16680"/>
                    <a:pt x="16325" y="1"/>
                    <a:pt x="6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238100" y="603575"/>
              <a:ext cx="7144650" cy="4507825"/>
            </a:xfrm>
            <a:custGeom>
              <a:avLst/>
              <a:gdLst/>
              <a:ahLst/>
              <a:cxnLst/>
              <a:rect l="l" t="t" r="r" b="b"/>
              <a:pathLst>
                <a:path w="285786" h="180313" extrusionOk="0">
                  <a:moveTo>
                    <a:pt x="154305" y="2668"/>
                  </a:moveTo>
                  <a:cubicBezTo>
                    <a:pt x="160742" y="2668"/>
                    <a:pt x="167178" y="2691"/>
                    <a:pt x="173613" y="2734"/>
                  </a:cubicBezTo>
                  <a:cubicBezTo>
                    <a:pt x="204332" y="2938"/>
                    <a:pt x="235476" y="2838"/>
                    <a:pt x="266051" y="6210"/>
                  </a:cubicBezTo>
                  <a:cubicBezTo>
                    <a:pt x="269630" y="6605"/>
                    <a:pt x="273279" y="6995"/>
                    <a:pt x="276774" y="7894"/>
                  </a:cubicBezTo>
                  <a:cubicBezTo>
                    <a:pt x="278778" y="8407"/>
                    <a:pt x="279398" y="8424"/>
                    <a:pt x="279627" y="10041"/>
                  </a:cubicBezTo>
                  <a:cubicBezTo>
                    <a:pt x="280271" y="14588"/>
                    <a:pt x="280036" y="19417"/>
                    <a:pt x="280149" y="23996"/>
                  </a:cubicBezTo>
                  <a:cubicBezTo>
                    <a:pt x="280354" y="32373"/>
                    <a:pt x="280483" y="40752"/>
                    <a:pt x="280590" y="49130"/>
                  </a:cubicBezTo>
                  <a:cubicBezTo>
                    <a:pt x="280866" y="70511"/>
                    <a:pt x="280973" y="91894"/>
                    <a:pt x="280913" y="113278"/>
                  </a:cubicBezTo>
                  <a:cubicBezTo>
                    <a:pt x="280860" y="130024"/>
                    <a:pt x="280962" y="146846"/>
                    <a:pt x="279972" y="163571"/>
                  </a:cubicBezTo>
                  <a:cubicBezTo>
                    <a:pt x="279870" y="165292"/>
                    <a:pt x="280018" y="167450"/>
                    <a:pt x="279487" y="169109"/>
                  </a:cubicBezTo>
                  <a:cubicBezTo>
                    <a:pt x="279288" y="169734"/>
                    <a:pt x="278740" y="170190"/>
                    <a:pt x="278321" y="170462"/>
                  </a:cubicBezTo>
                  <a:cubicBezTo>
                    <a:pt x="276091" y="171901"/>
                    <a:pt x="272558" y="172647"/>
                    <a:pt x="269386" y="173275"/>
                  </a:cubicBezTo>
                  <a:cubicBezTo>
                    <a:pt x="256846" y="175753"/>
                    <a:pt x="243846" y="176303"/>
                    <a:pt x="231107" y="176838"/>
                  </a:cubicBezTo>
                  <a:cubicBezTo>
                    <a:pt x="216041" y="177470"/>
                    <a:pt x="200954" y="177722"/>
                    <a:pt x="185863" y="177722"/>
                  </a:cubicBezTo>
                  <a:cubicBezTo>
                    <a:pt x="163110" y="177722"/>
                    <a:pt x="140348" y="177149"/>
                    <a:pt x="117631" y="176438"/>
                  </a:cubicBezTo>
                  <a:cubicBezTo>
                    <a:pt x="86085" y="175451"/>
                    <a:pt x="54492" y="174209"/>
                    <a:pt x="23020" y="171776"/>
                  </a:cubicBezTo>
                  <a:cubicBezTo>
                    <a:pt x="19366" y="171492"/>
                    <a:pt x="15705" y="171218"/>
                    <a:pt x="12066" y="170772"/>
                  </a:cubicBezTo>
                  <a:cubicBezTo>
                    <a:pt x="11160" y="170661"/>
                    <a:pt x="10164" y="170618"/>
                    <a:pt x="9286" y="170358"/>
                  </a:cubicBezTo>
                  <a:cubicBezTo>
                    <a:pt x="9220" y="170338"/>
                    <a:pt x="9166" y="170322"/>
                    <a:pt x="9124" y="170309"/>
                  </a:cubicBezTo>
                  <a:lnTo>
                    <a:pt x="9124" y="170309"/>
                  </a:lnTo>
                  <a:cubicBezTo>
                    <a:pt x="9023" y="170173"/>
                    <a:pt x="8804" y="169846"/>
                    <a:pt x="8722" y="169541"/>
                  </a:cubicBezTo>
                  <a:cubicBezTo>
                    <a:pt x="5709" y="158145"/>
                    <a:pt x="5993" y="145628"/>
                    <a:pt x="5618" y="133925"/>
                  </a:cubicBezTo>
                  <a:cubicBezTo>
                    <a:pt x="4432" y="96917"/>
                    <a:pt x="4897" y="59876"/>
                    <a:pt x="4884" y="22856"/>
                  </a:cubicBezTo>
                  <a:cubicBezTo>
                    <a:pt x="4883" y="18997"/>
                    <a:pt x="4941" y="15125"/>
                    <a:pt x="4777" y="11269"/>
                  </a:cubicBezTo>
                  <a:lnTo>
                    <a:pt x="4777" y="11269"/>
                  </a:lnTo>
                  <a:cubicBezTo>
                    <a:pt x="4797" y="11242"/>
                    <a:pt x="4896" y="11124"/>
                    <a:pt x="5305" y="10918"/>
                  </a:cubicBezTo>
                  <a:cubicBezTo>
                    <a:pt x="5686" y="10725"/>
                    <a:pt x="6754" y="10353"/>
                    <a:pt x="7948" y="10030"/>
                  </a:cubicBezTo>
                  <a:cubicBezTo>
                    <a:pt x="11828" y="8986"/>
                    <a:pt x="15852" y="8454"/>
                    <a:pt x="19892" y="7939"/>
                  </a:cubicBezTo>
                  <a:cubicBezTo>
                    <a:pt x="33476" y="6204"/>
                    <a:pt x="47191" y="5421"/>
                    <a:pt x="60860" y="4747"/>
                  </a:cubicBezTo>
                  <a:cubicBezTo>
                    <a:pt x="91974" y="3215"/>
                    <a:pt x="123148" y="2668"/>
                    <a:pt x="154305" y="2668"/>
                  </a:cubicBezTo>
                  <a:close/>
                  <a:moveTo>
                    <a:pt x="157175" y="0"/>
                  </a:moveTo>
                  <a:cubicBezTo>
                    <a:pt x="131420" y="0"/>
                    <a:pt x="105662" y="434"/>
                    <a:pt x="79933" y="1374"/>
                  </a:cubicBezTo>
                  <a:cubicBezTo>
                    <a:pt x="63970" y="1957"/>
                    <a:pt x="47994" y="2701"/>
                    <a:pt x="32083" y="4140"/>
                  </a:cubicBezTo>
                  <a:cubicBezTo>
                    <a:pt x="23052" y="4957"/>
                    <a:pt x="12886" y="5326"/>
                    <a:pt x="4332" y="8667"/>
                  </a:cubicBezTo>
                  <a:cubicBezTo>
                    <a:pt x="2703" y="9303"/>
                    <a:pt x="101" y="10343"/>
                    <a:pt x="5" y="12393"/>
                  </a:cubicBezTo>
                  <a:lnTo>
                    <a:pt x="5" y="12393"/>
                  </a:lnTo>
                  <a:cubicBezTo>
                    <a:pt x="2" y="12435"/>
                    <a:pt x="1" y="12478"/>
                    <a:pt x="3" y="12521"/>
                  </a:cubicBezTo>
                  <a:cubicBezTo>
                    <a:pt x="3" y="12521"/>
                    <a:pt x="3" y="12521"/>
                    <a:pt x="3" y="12521"/>
                  </a:cubicBezTo>
                  <a:lnTo>
                    <a:pt x="3" y="12521"/>
                  </a:lnTo>
                  <a:cubicBezTo>
                    <a:pt x="3" y="12537"/>
                    <a:pt x="3" y="12553"/>
                    <a:pt x="5" y="12569"/>
                  </a:cubicBezTo>
                  <a:lnTo>
                    <a:pt x="5" y="12569"/>
                  </a:lnTo>
                  <a:cubicBezTo>
                    <a:pt x="518" y="24602"/>
                    <a:pt x="88" y="36724"/>
                    <a:pt x="63" y="48762"/>
                  </a:cubicBezTo>
                  <a:cubicBezTo>
                    <a:pt x="19" y="69560"/>
                    <a:pt x="19" y="90360"/>
                    <a:pt x="316" y="111156"/>
                  </a:cubicBezTo>
                  <a:cubicBezTo>
                    <a:pt x="557" y="128097"/>
                    <a:pt x="586" y="145220"/>
                    <a:pt x="2389" y="162085"/>
                  </a:cubicBezTo>
                  <a:cubicBezTo>
                    <a:pt x="2667" y="164686"/>
                    <a:pt x="2564" y="170177"/>
                    <a:pt x="4710" y="172176"/>
                  </a:cubicBezTo>
                  <a:cubicBezTo>
                    <a:pt x="5945" y="173328"/>
                    <a:pt x="8573" y="173251"/>
                    <a:pt x="10127" y="173426"/>
                  </a:cubicBezTo>
                  <a:cubicBezTo>
                    <a:pt x="37538" y="176504"/>
                    <a:pt x="65359" y="177198"/>
                    <a:pt x="92899" y="178276"/>
                  </a:cubicBezTo>
                  <a:cubicBezTo>
                    <a:pt x="122751" y="179444"/>
                    <a:pt x="152652" y="180312"/>
                    <a:pt x="182540" y="180312"/>
                  </a:cubicBezTo>
                  <a:cubicBezTo>
                    <a:pt x="192487" y="180312"/>
                    <a:pt x="202432" y="180216"/>
                    <a:pt x="212374" y="180003"/>
                  </a:cubicBezTo>
                  <a:cubicBezTo>
                    <a:pt x="227746" y="179673"/>
                    <a:pt x="243196" y="179171"/>
                    <a:pt x="258478" y="177376"/>
                  </a:cubicBezTo>
                  <a:cubicBezTo>
                    <a:pt x="263583" y="176778"/>
                    <a:pt x="268727" y="176053"/>
                    <a:pt x="273707" y="174742"/>
                  </a:cubicBezTo>
                  <a:cubicBezTo>
                    <a:pt x="276749" y="173942"/>
                    <a:pt x="280408" y="172940"/>
                    <a:pt x="282763" y="170709"/>
                  </a:cubicBezTo>
                  <a:cubicBezTo>
                    <a:pt x="285180" y="168418"/>
                    <a:pt x="284666" y="164478"/>
                    <a:pt x="284824" y="161419"/>
                  </a:cubicBezTo>
                  <a:cubicBezTo>
                    <a:pt x="285215" y="153864"/>
                    <a:pt x="285346" y="146294"/>
                    <a:pt x="285460" y="138730"/>
                  </a:cubicBezTo>
                  <a:cubicBezTo>
                    <a:pt x="285786" y="117381"/>
                    <a:pt x="285753" y="96024"/>
                    <a:pt x="285617" y="74671"/>
                  </a:cubicBezTo>
                  <a:cubicBezTo>
                    <a:pt x="285501" y="56103"/>
                    <a:pt x="285350" y="37527"/>
                    <a:pt x="284823" y="18967"/>
                  </a:cubicBezTo>
                  <a:cubicBezTo>
                    <a:pt x="284749" y="16369"/>
                    <a:pt x="284672" y="13771"/>
                    <a:pt x="284544" y="11177"/>
                  </a:cubicBezTo>
                  <a:cubicBezTo>
                    <a:pt x="284496" y="10194"/>
                    <a:pt x="284698" y="8561"/>
                    <a:pt x="284253" y="7651"/>
                  </a:cubicBezTo>
                  <a:cubicBezTo>
                    <a:pt x="283409" y="5926"/>
                    <a:pt x="280467" y="5516"/>
                    <a:pt x="278833" y="5148"/>
                  </a:cubicBezTo>
                  <a:cubicBezTo>
                    <a:pt x="268996" y="2929"/>
                    <a:pt x="258547" y="2632"/>
                    <a:pt x="248518" y="2055"/>
                  </a:cubicBezTo>
                  <a:cubicBezTo>
                    <a:pt x="231906" y="1098"/>
                    <a:pt x="215264" y="652"/>
                    <a:pt x="198629" y="364"/>
                  </a:cubicBezTo>
                  <a:cubicBezTo>
                    <a:pt x="184815" y="125"/>
                    <a:pt x="170996" y="0"/>
                    <a:pt x="1571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283750" y="4284400"/>
              <a:ext cx="7068150" cy="214175"/>
            </a:xfrm>
            <a:custGeom>
              <a:avLst/>
              <a:gdLst/>
              <a:ahLst/>
              <a:cxnLst/>
              <a:rect l="l" t="t" r="r" b="b"/>
              <a:pathLst>
                <a:path w="282726" h="8567" extrusionOk="0">
                  <a:moveTo>
                    <a:pt x="281440" y="0"/>
                  </a:moveTo>
                  <a:cubicBezTo>
                    <a:pt x="281358" y="0"/>
                    <a:pt x="281269" y="7"/>
                    <a:pt x="281172" y="21"/>
                  </a:cubicBezTo>
                  <a:cubicBezTo>
                    <a:pt x="244658" y="5455"/>
                    <a:pt x="207489" y="6751"/>
                    <a:pt x="170508" y="6751"/>
                  </a:cubicBezTo>
                  <a:cubicBezTo>
                    <a:pt x="161603" y="6751"/>
                    <a:pt x="152708" y="6676"/>
                    <a:pt x="143836" y="6565"/>
                  </a:cubicBezTo>
                  <a:cubicBezTo>
                    <a:pt x="104367" y="6072"/>
                    <a:pt x="64908" y="4358"/>
                    <a:pt x="25525" y="1725"/>
                  </a:cubicBezTo>
                  <a:cubicBezTo>
                    <a:pt x="17804" y="1209"/>
                    <a:pt x="10082" y="677"/>
                    <a:pt x="2370" y="30"/>
                  </a:cubicBezTo>
                  <a:cubicBezTo>
                    <a:pt x="2336" y="27"/>
                    <a:pt x="2302" y="26"/>
                    <a:pt x="2268" y="26"/>
                  </a:cubicBezTo>
                  <a:cubicBezTo>
                    <a:pt x="1088" y="26"/>
                    <a:pt x="1" y="1713"/>
                    <a:pt x="1565" y="1844"/>
                  </a:cubicBezTo>
                  <a:lnTo>
                    <a:pt x="1565" y="1846"/>
                  </a:lnTo>
                  <a:cubicBezTo>
                    <a:pt x="23837" y="3710"/>
                    <a:pt x="46172" y="4976"/>
                    <a:pt x="68494" y="6051"/>
                  </a:cubicBezTo>
                  <a:cubicBezTo>
                    <a:pt x="99920" y="7565"/>
                    <a:pt x="131406" y="8567"/>
                    <a:pt x="162883" y="8567"/>
                  </a:cubicBezTo>
                  <a:cubicBezTo>
                    <a:pt x="177207" y="8567"/>
                    <a:pt x="191528" y="8360"/>
                    <a:pt x="205842" y="7899"/>
                  </a:cubicBezTo>
                  <a:cubicBezTo>
                    <a:pt x="230949" y="7090"/>
                    <a:pt x="256119" y="5557"/>
                    <a:pt x="280984" y="1856"/>
                  </a:cubicBezTo>
                  <a:cubicBezTo>
                    <a:pt x="282243" y="1668"/>
                    <a:pt x="282726" y="0"/>
                    <a:pt x="281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3168925" y="2049700"/>
              <a:ext cx="1165600" cy="1174725"/>
            </a:xfrm>
            <a:custGeom>
              <a:avLst/>
              <a:gdLst/>
              <a:ahLst/>
              <a:cxnLst/>
              <a:rect l="l" t="t" r="r" b="b"/>
              <a:pathLst>
                <a:path w="46624" h="46989" extrusionOk="0">
                  <a:moveTo>
                    <a:pt x="8147" y="3301"/>
                  </a:moveTo>
                  <a:cubicBezTo>
                    <a:pt x="10494" y="3301"/>
                    <a:pt x="14710" y="5374"/>
                    <a:pt x="16299" y="6102"/>
                  </a:cubicBezTo>
                  <a:cubicBezTo>
                    <a:pt x="21052" y="8278"/>
                    <a:pt x="25577" y="11022"/>
                    <a:pt x="29892" y="13960"/>
                  </a:cubicBezTo>
                  <a:cubicBezTo>
                    <a:pt x="33165" y="16189"/>
                    <a:pt x="36760" y="18565"/>
                    <a:pt x="39398" y="21560"/>
                  </a:cubicBezTo>
                  <a:cubicBezTo>
                    <a:pt x="41607" y="24071"/>
                    <a:pt x="39444" y="25701"/>
                    <a:pt x="37248" y="27631"/>
                  </a:cubicBezTo>
                  <a:cubicBezTo>
                    <a:pt x="29939" y="34064"/>
                    <a:pt x="20443" y="39324"/>
                    <a:pt x="11375" y="42814"/>
                  </a:cubicBezTo>
                  <a:cubicBezTo>
                    <a:pt x="10430" y="43178"/>
                    <a:pt x="9504" y="43553"/>
                    <a:pt x="8996" y="43553"/>
                  </a:cubicBezTo>
                  <a:cubicBezTo>
                    <a:pt x="8882" y="43553"/>
                    <a:pt x="8789" y="43534"/>
                    <a:pt x="8722" y="43492"/>
                  </a:cubicBezTo>
                  <a:cubicBezTo>
                    <a:pt x="7682" y="42835"/>
                    <a:pt x="7177" y="41025"/>
                    <a:pt x="6834" y="39955"/>
                  </a:cubicBezTo>
                  <a:cubicBezTo>
                    <a:pt x="5550" y="35962"/>
                    <a:pt x="5234" y="31593"/>
                    <a:pt x="5065" y="27426"/>
                  </a:cubicBezTo>
                  <a:cubicBezTo>
                    <a:pt x="4864" y="22440"/>
                    <a:pt x="4988" y="17420"/>
                    <a:pt x="5469" y="12452"/>
                  </a:cubicBezTo>
                  <a:cubicBezTo>
                    <a:pt x="5690" y="10151"/>
                    <a:pt x="5661" y="5459"/>
                    <a:pt x="7148" y="3490"/>
                  </a:cubicBezTo>
                  <a:lnTo>
                    <a:pt x="7148" y="3490"/>
                  </a:lnTo>
                  <a:cubicBezTo>
                    <a:pt x="7415" y="3358"/>
                    <a:pt x="7755" y="3301"/>
                    <a:pt x="8147" y="3301"/>
                  </a:cubicBezTo>
                  <a:close/>
                  <a:moveTo>
                    <a:pt x="8690" y="1"/>
                  </a:moveTo>
                  <a:cubicBezTo>
                    <a:pt x="6915" y="1"/>
                    <a:pt x="5217" y="423"/>
                    <a:pt x="3795" y="1558"/>
                  </a:cubicBezTo>
                  <a:cubicBezTo>
                    <a:pt x="3702" y="1632"/>
                    <a:pt x="3618" y="1705"/>
                    <a:pt x="3542" y="1777"/>
                  </a:cubicBezTo>
                  <a:lnTo>
                    <a:pt x="3542" y="1777"/>
                  </a:lnTo>
                  <a:cubicBezTo>
                    <a:pt x="3483" y="1826"/>
                    <a:pt x="3427" y="1878"/>
                    <a:pt x="3376" y="1933"/>
                  </a:cubicBezTo>
                  <a:cubicBezTo>
                    <a:pt x="1254" y="4195"/>
                    <a:pt x="1111" y="8585"/>
                    <a:pt x="784" y="11463"/>
                  </a:cubicBezTo>
                  <a:cubicBezTo>
                    <a:pt x="139" y="17147"/>
                    <a:pt x="1" y="22915"/>
                    <a:pt x="273" y="28626"/>
                  </a:cubicBezTo>
                  <a:cubicBezTo>
                    <a:pt x="525" y="33924"/>
                    <a:pt x="683" y="46989"/>
                    <a:pt x="8103" y="46989"/>
                  </a:cubicBezTo>
                  <a:cubicBezTo>
                    <a:pt x="8624" y="46989"/>
                    <a:pt x="9180" y="46924"/>
                    <a:pt x="9775" y="46788"/>
                  </a:cubicBezTo>
                  <a:cubicBezTo>
                    <a:pt x="14982" y="45598"/>
                    <a:pt x="20140" y="42583"/>
                    <a:pt x="24762" y="40027"/>
                  </a:cubicBezTo>
                  <a:cubicBezTo>
                    <a:pt x="30302" y="36966"/>
                    <a:pt x="35876" y="33642"/>
                    <a:pt x="40658" y="29463"/>
                  </a:cubicBezTo>
                  <a:cubicBezTo>
                    <a:pt x="42917" y="27493"/>
                    <a:pt x="46624" y="24333"/>
                    <a:pt x="44955" y="21013"/>
                  </a:cubicBezTo>
                  <a:cubicBezTo>
                    <a:pt x="43140" y="17403"/>
                    <a:pt x="38154" y="14468"/>
                    <a:pt x="34991" y="12241"/>
                  </a:cubicBezTo>
                  <a:cubicBezTo>
                    <a:pt x="29454" y="8341"/>
                    <a:pt x="23530" y="4761"/>
                    <a:pt x="17255" y="2179"/>
                  </a:cubicBezTo>
                  <a:cubicBezTo>
                    <a:pt x="14803" y="1170"/>
                    <a:pt x="11641" y="1"/>
                    <a:pt x="86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1030425" y="4338525"/>
              <a:ext cx="124700" cy="632250"/>
            </a:xfrm>
            <a:custGeom>
              <a:avLst/>
              <a:gdLst/>
              <a:ahLst/>
              <a:cxnLst/>
              <a:rect l="l" t="t" r="r" b="b"/>
              <a:pathLst>
                <a:path w="4988" h="25290" extrusionOk="0">
                  <a:moveTo>
                    <a:pt x="2097" y="1"/>
                  </a:moveTo>
                  <a:cubicBezTo>
                    <a:pt x="1424" y="1"/>
                    <a:pt x="596" y="365"/>
                    <a:pt x="559" y="895"/>
                  </a:cubicBezTo>
                  <a:lnTo>
                    <a:pt x="559" y="897"/>
                  </a:lnTo>
                  <a:cubicBezTo>
                    <a:pt x="0" y="8856"/>
                    <a:pt x="639" y="17065"/>
                    <a:pt x="2455" y="24822"/>
                  </a:cubicBezTo>
                  <a:cubicBezTo>
                    <a:pt x="2532" y="25151"/>
                    <a:pt x="2874" y="25290"/>
                    <a:pt x="3277" y="25290"/>
                  </a:cubicBezTo>
                  <a:cubicBezTo>
                    <a:pt x="4027" y="25290"/>
                    <a:pt x="4988" y="24809"/>
                    <a:pt x="4842" y="24181"/>
                  </a:cubicBezTo>
                  <a:cubicBezTo>
                    <a:pt x="3051" y="16534"/>
                    <a:pt x="2408" y="8490"/>
                    <a:pt x="2958" y="645"/>
                  </a:cubicBezTo>
                  <a:cubicBezTo>
                    <a:pt x="2990" y="191"/>
                    <a:pt x="2584" y="1"/>
                    <a:pt x="20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567000" y="4480475"/>
              <a:ext cx="314075" cy="294800"/>
            </a:xfrm>
            <a:custGeom>
              <a:avLst/>
              <a:gdLst/>
              <a:ahLst/>
              <a:cxnLst/>
              <a:rect l="l" t="t" r="r" b="b"/>
              <a:pathLst>
                <a:path w="12563" h="11792" extrusionOk="0">
                  <a:moveTo>
                    <a:pt x="2470" y="1379"/>
                  </a:moveTo>
                  <a:cubicBezTo>
                    <a:pt x="2482" y="1380"/>
                    <a:pt x="2495" y="1381"/>
                    <a:pt x="2508" y="1383"/>
                  </a:cubicBezTo>
                  <a:lnTo>
                    <a:pt x="2508" y="1383"/>
                  </a:lnTo>
                  <a:cubicBezTo>
                    <a:pt x="2415" y="1432"/>
                    <a:pt x="2358" y="1449"/>
                    <a:pt x="2330" y="1449"/>
                  </a:cubicBezTo>
                  <a:cubicBezTo>
                    <a:pt x="2310" y="1449"/>
                    <a:pt x="2304" y="1441"/>
                    <a:pt x="2308" y="1431"/>
                  </a:cubicBezTo>
                  <a:lnTo>
                    <a:pt x="2308" y="1431"/>
                  </a:lnTo>
                  <a:cubicBezTo>
                    <a:pt x="2364" y="1416"/>
                    <a:pt x="2419" y="1399"/>
                    <a:pt x="2470" y="1379"/>
                  </a:cubicBezTo>
                  <a:close/>
                  <a:moveTo>
                    <a:pt x="2811" y="1524"/>
                  </a:moveTo>
                  <a:lnTo>
                    <a:pt x="2811" y="1524"/>
                  </a:lnTo>
                  <a:cubicBezTo>
                    <a:pt x="3050" y="1632"/>
                    <a:pt x="3370" y="1682"/>
                    <a:pt x="3608" y="1781"/>
                  </a:cubicBezTo>
                  <a:cubicBezTo>
                    <a:pt x="4244" y="2042"/>
                    <a:pt x="4859" y="2364"/>
                    <a:pt x="5457" y="2700"/>
                  </a:cubicBezTo>
                  <a:cubicBezTo>
                    <a:pt x="6641" y="3368"/>
                    <a:pt x="7803" y="4119"/>
                    <a:pt x="8840" y="5001"/>
                  </a:cubicBezTo>
                  <a:cubicBezTo>
                    <a:pt x="9604" y="5650"/>
                    <a:pt x="10096" y="5946"/>
                    <a:pt x="9319" y="6771"/>
                  </a:cubicBezTo>
                  <a:cubicBezTo>
                    <a:pt x="8321" y="7829"/>
                    <a:pt x="6861" y="8584"/>
                    <a:pt x="5601" y="9277"/>
                  </a:cubicBezTo>
                  <a:cubicBezTo>
                    <a:pt x="4996" y="9610"/>
                    <a:pt x="4379" y="9927"/>
                    <a:pt x="3745" y="10202"/>
                  </a:cubicBezTo>
                  <a:cubicBezTo>
                    <a:pt x="3603" y="10265"/>
                    <a:pt x="3423" y="10373"/>
                    <a:pt x="3246" y="10449"/>
                  </a:cubicBezTo>
                  <a:lnTo>
                    <a:pt x="3246" y="10449"/>
                  </a:lnTo>
                  <a:cubicBezTo>
                    <a:pt x="3233" y="10415"/>
                    <a:pt x="3219" y="10372"/>
                    <a:pt x="3207" y="10317"/>
                  </a:cubicBezTo>
                  <a:cubicBezTo>
                    <a:pt x="3001" y="9330"/>
                    <a:pt x="2653" y="8445"/>
                    <a:pt x="2570" y="7401"/>
                  </a:cubicBezTo>
                  <a:cubicBezTo>
                    <a:pt x="2461" y="6032"/>
                    <a:pt x="2482" y="4642"/>
                    <a:pt x="2611" y="3274"/>
                  </a:cubicBezTo>
                  <a:cubicBezTo>
                    <a:pt x="2653" y="2808"/>
                    <a:pt x="2655" y="2093"/>
                    <a:pt x="2811" y="1524"/>
                  </a:cubicBezTo>
                  <a:close/>
                  <a:moveTo>
                    <a:pt x="3174" y="1"/>
                  </a:moveTo>
                  <a:cubicBezTo>
                    <a:pt x="2484" y="1"/>
                    <a:pt x="1829" y="169"/>
                    <a:pt x="1245" y="573"/>
                  </a:cubicBezTo>
                  <a:cubicBezTo>
                    <a:pt x="1124" y="657"/>
                    <a:pt x="1031" y="735"/>
                    <a:pt x="962" y="809"/>
                  </a:cubicBezTo>
                  <a:lnTo>
                    <a:pt x="962" y="809"/>
                  </a:lnTo>
                  <a:cubicBezTo>
                    <a:pt x="928" y="837"/>
                    <a:pt x="898" y="866"/>
                    <a:pt x="873" y="896"/>
                  </a:cubicBezTo>
                  <a:cubicBezTo>
                    <a:pt x="120" y="1816"/>
                    <a:pt x="203" y="3580"/>
                    <a:pt x="150" y="4700"/>
                  </a:cubicBezTo>
                  <a:cubicBezTo>
                    <a:pt x="66" y="6450"/>
                    <a:pt x="1" y="8388"/>
                    <a:pt x="490" y="10092"/>
                  </a:cubicBezTo>
                  <a:cubicBezTo>
                    <a:pt x="850" y="11346"/>
                    <a:pt x="1621" y="11791"/>
                    <a:pt x="2557" y="11791"/>
                  </a:cubicBezTo>
                  <a:cubicBezTo>
                    <a:pt x="4297" y="11791"/>
                    <a:pt x="6606" y="10249"/>
                    <a:pt x="7893" y="9491"/>
                  </a:cubicBezTo>
                  <a:cubicBezTo>
                    <a:pt x="9145" y="8753"/>
                    <a:pt x="11454" y="7587"/>
                    <a:pt x="12061" y="6142"/>
                  </a:cubicBezTo>
                  <a:cubicBezTo>
                    <a:pt x="12563" y="4948"/>
                    <a:pt x="11205" y="4162"/>
                    <a:pt x="10357" y="3520"/>
                  </a:cubicBezTo>
                  <a:cubicBezTo>
                    <a:pt x="8718" y="2282"/>
                    <a:pt x="5712" y="1"/>
                    <a:pt x="31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1781050" y="4375575"/>
              <a:ext cx="117100" cy="637100"/>
            </a:xfrm>
            <a:custGeom>
              <a:avLst/>
              <a:gdLst/>
              <a:ahLst/>
              <a:cxnLst/>
              <a:rect l="l" t="t" r="r" b="b"/>
              <a:pathLst>
                <a:path w="4684" h="25484" extrusionOk="0">
                  <a:moveTo>
                    <a:pt x="2042" y="0"/>
                  </a:moveTo>
                  <a:cubicBezTo>
                    <a:pt x="1385" y="0"/>
                    <a:pt x="625" y="371"/>
                    <a:pt x="581" y="979"/>
                  </a:cubicBezTo>
                  <a:cubicBezTo>
                    <a:pt x="1" y="8927"/>
                    <a:pt x="562" y="17089"/>
                    <a:pt x="2150" y="24889"/>
                  </a:cubicBezTo>
                  <a:cubicBezTo>
                    <a:pt x="2234" y="25305"/>
                    <a:pt x="2616" y="25483"/>
                    <a:pt x="3052" y="25483"/>
                  </a:cubicBezTo>
                  <a:cubicBezTo>
                    <a:pt x="3791" y="25483"/>
                    <a:pt x="4683" y="24972"/>
                    <a:pt x="4536" y="24248"/>
                  </a:cubicBezTo>
                  <a:cubicBezTo>
                    <a:pt x="2977" y="16591"/>
                    <a:pt x="2431" y="8612"/>
                    <a:pt x="3001" y="806"/>
                  </a:cubicBezTo>
                  <a:cubicBezTo>
                    <a:pt x="3042" y="245"/>
                    <a:pt x="2576" y="0"/>
                    <a:pt x="20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1252775" y="4493275"/>
              <a:ext cx="184450" cy="339175"/>
            </a:xfrm>
            <a:custGeom>
              <a:avLst/>
              <a:gdLst/>
              <a:ahLst/>
              <a:cxnLst/>
              <a:rect l="l" t="t" r="r" b="b"/>
              <a:pathLst>
                <a:path w="7378" h="13567" extrusionOk="0">
                  <a:moveTo>
                    <a:pt x="2944" y="1215"/>
                  </a:moveTo>
                  <a:lnTo>
                    <a:pt x="4741" y="1314"/>
                  </a:lnTo>
                  <a:lnTo>
                    <a:pt x="4741" y="1314"/>
                  </a:lnTo>
                  <a:cubicBezTo>
                    <a:pt x="4069" y="4839"/>
                    <a:pt x="4646" y="8898"/>
                    <a:pt x="4900" y="12513"/>
                  </a:cubicBezTo>
                  <a:lnTo>
                    <a:pt x="4900" y="12513"/>
                  </a:lnTo>
                  <a:cubicBezTo>
                    <a:pt x="4827" y="12514"/>
                    <a:pt x="4754" y="12515"/>
                    <a:pt x="4681" y="12515"/>
                  </a:cubicBezTo>
                  <a:cubicBezTo>
                    <a:pt x="4021" y="12515"/>
                    <a:pt x="3405" y="12460"/>
                    <a:pt x="3066" y="12249"/>
                  </a:cubicBezTo>
                  <a:cubicBezTo>
                    <a:pt x="3063" y="12248"/>
                    <a:pt x="3061" y="12246"/>
                    <a:pt x="3059" y="12245"/>
                  </a:cubicBezTo>
                  <a:lnTo>
                    <a:pt x="3059" y="12245"/>
                  </a:lnTo>
                  <a:cubicBezTo>
                    <a:pt x="3086" y="12255"/>
                    <a:pt x="3113" y="12262"/>
                    <a:pt x="3136" y="12262"/>
                  </a:cubicBezTo>
                  <a:cubicBezTo>
                    <a:pt x="3192" y="12262"/>
                    <a:pt x="3222" y="12221"/>
                    <a:pt x="3164" y="12082"/>
                  </a:cubicBezTo>
                  <a:cubicBezTo>
                    <a:pt x="3075" y="11871"/>
                    <a:pt x="3048" y="11482"/>
                    <a:pt x="3058" y="11244"/>
                  </a:cubicBezTo>
                  <a:cubicBezTo>
                    <a:pt x="3091" y="10421"/>
                    <a:pt x="2948" y="9549"/>
                    <a:pt x="2924" y="8723"/>
                  </a:cubicBezTo>
                  <a:cubicBezTo>
                    <a:pt x="2852" y="6224"/>
                    <a:pt x="2877" y="3717"/>
                    <a:pt x="2944" y="1215"/>
                  </a:cubicBezTo>
                  <a:close/>
                  <a:moveTo>
                    <a:pt x="2408" y="0"/>
                  </a:moveTo>
                  <a:cubicBezTo>
                    <a:pt x="1708" y="0"/>
                    <a:pt x="602" y="337"/>
                    <a:pt x="585" y="877"/>
                  </a:cubicBezTo>
                  <a:cubicBezTo>
                    <a:pt x="465" y="4816"/>
                    <a:pt x="1" y="9238"/>
                    <a:pt x="854" y="13108"/>
                  </a:cubicBezTo>
                  <a:cubicBezTo>
                    <a:pt x="890" y="13269"/>
                    <a:pt x="1167" y="13334"/>
                    <a:pt x="1291" y="13340"/>
                  </a:cubicBezTo>
                  <a:lnTo>
                    <a:pt x="5391" y="13564"/>
                  </a:lnTo>
                  <a:cubicBezTo>
                    <a:pt x="5419" y="13566"/>
                    <a:pt x="5450" y="13567"/>
                    <a:pt x="5485" y="13567"/>
                  </a:cubicBezTo>
                  <a:cubicBezTo>
                    <a:pt x="6041" y="13567"/>
                    <a:pt x="7377" y="13365"/>
                    <a:pt x="7339" y="12692"/>
                  </a:cubicBezTo>
                  <a:cubicBezTo>
                    <a:pt x="7128" y="8881"/>
                    <a:pt x="6368" y="4350"/>
                    <a:pt x="7178" y="603"/>
                  </a:cubicBezTo>
                  <a:cubicBezTo>
                    <a:pt x="7235" y="344"/>
                    <a:pt x="6965" y="247"/>
                    <a:pt x="6751" y="235"/>
                  </a:cubicBezTo>
                  <a:lnTo>
                    <a:pt x="2560" y="6"/>
                  </a:lnTo>
                  <a:lnTo>
                    <a:pt x="2560" y="6"/>
                  </a:lnTo>
                  <a:cubicBezTo>
                    <a:pt x="2512" y="2"/>
                    <a:pt x="2461" y="0"/>
                    <a:pt x="240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451225" y="4505075"/>
              <a:ext cx="184375" cy="337375"/>
            </a:xfrm>
            <a:custGeom>
              <a:avLst/>
              <a:gdLst/>
              <a:ahLst/>
              <a:cxnLst/>
              <a:rect l="l" t="t" r="r" b="b"/>
              <a:pathLst>
                <a:path w="7375" h="13495" extrusionOk="0">
                  <a:moveTo>
                    <a:pt x="2945" y="1144"/>
                  </a:moveTo>
                  <a:lnTo>
                    <a:pt x="4754" y="1243"/>
                  </a:lnTo>
                  <a:lnTo>
                    <a:pt x="4754" y="1243"/>
                  </a:lnTo>
                  <a:cubicBezTo>
                    <a:pt x="4068" y="4787"/>
                    <a:pt x="4651" y="8873"/>
                    <a:pt x="4904" y="12511"/>
                  </a:cubicBezTo>
                  <a:lnTo>
                    <a:pt x="4904" y="12511"/>
                  </a:lnTo>
                  <a:cubicBezTo>
                    <a:pt x="4830" y="12512"/>
                    <a:pt x="4757" y="12513"/>
                    <a:pt x="4684" y="12513"/>
                  </a:cubicBezTo>
                  <a:cubicBezTo>
                    <a:pt x="4018" y="12513"/>
                    <a:pt x="3400" y="12458"/>
                    <a:pt x="3074" y="12245"/>
                  </a:cubicBezTo>
                  <a:cubicBezTo>
                    <a:pt x="3009" y="12202"/>
                    <a:pt x="2974" y="12181"/>
                    <a:pt x="2960" y="12173"/>
                  </a:cubicBezTo>
                  <a:lnTo>
                    <a:pt x="2960" y="12173"/>
                  </a:lnTo>
                  <a:cubicBezTo>
                    <a:pt x="2985" y="12187"/>
                    <a:pt x="3071" y="12231"/>
                    <a:pt x="3132" y="12231"/>
                  </a:cubicBezTo>
                  <a:cubicBezTo>
                    <a:pt x="3190" y="12231"/>
                    <a:pt x="3226" y="12190"/>
                    <a:pt x="3165" y="12044"/>
                  </a:cubicBezTo>
                  <a:cubicBezTo>
                    <a:pt x="3074" y="11831"/>
                    <a:pt x="3050" y="11445"/>
                    <a:pt x="3059" y="11206"/>
                  </a:cubicBezTo>
                  <a:cubicBezTo>
                    <a:pt x="3089" y="10382"/>
                    <a:pt x="2949" y="9514"/>
                    <a:pt x="2925" y="8685"/>
                  </a:cubicBezTo>
                  <a:cubicBezTo>
                    <a:pt x="2853" y="6173"/>
                    <a:pt x="2878" y="3657"/>
                    <a:pt x="2945" y="1144"/>
                  </a:cubicBezTo>
                  <a:close/>
                  <a:moveTo>
                    <a:pt x="2518" y="1"/>
                  </a:moveTo>
                  <a:cubicBezTo>
                    <a:pt x="2489" y="1"/>
                    <a:pt x="2456" y="3"/>
                    <a:pt x="2420" y="8"/>
                  </a:cubicBezTo>
                  <a:lnTo>
                    <a:pt x="2420" y="8"/>
                  </a:lnTo>
                  <a:cubicBezTo>
                    <a:pt x="1720" y="17"/>
                    <a:pt x="601" y="331"/>
                    <a:pt x="585" y="841"/>
                  </a:cubicBezTo>
                  <a:cubicBezTo>
                    <a:pt x="465" y="4779"/>
                    <a:pt x="1" y="9202"/>
                    <a:pt x="853" y="13070"/>
                  </a:cubicBezTo>
                  <a:cubicBezTo>
                    <a:pt x="888" y="13223"/>
                    <a:pt x="1174" y="13263"/>
                    <a:pt x="1281" y="13269"/>
                  </a:cubicBezTo>
                  <a:lnTo>
                    <a:pt x="5381" y="13493"/>
                  </a:lnTo>
                  <a:cubicBezTo>
                    <a:pt x="5404" y="13494"/>
                    <a:pt x="5429" y="13495"/>
                    <a:pt x="5458" y="13495"/>
                  </a:cubicBezTo>
                  <a:cubicBezTo>
                    <a:pt x="5975" y="13495"/>
                    <a:pt x="7374" y="13280"/>
                    <a:pt x="7340" y="12655"/>
                  </a:cubicBezTo>
                  <a:cubicBezTo>
                    <a:pt x="7129" y="8842"/>
                    <a:pt x="6365" y="4303"/>
                    <a:pt x="7174" y="553"/>
                  </a:cubicBezTo>
                  <a:cubicBezTo>
                    <a:pt x="7230" y="300"/>
                    <a:pt x="6960" y="244"/>
                    <a:pt x="6760" y="232"/>
                  </a:cubicBezTo>
                  <a:lnTo>
                    <a:pt x="2544" y="1"/>
                  </a:lnTo>
                  <a:cubicBezTo>
                    <a:pt x="2536" y="1"/>
                    <a:pt x="2527" y="1"/>
                    <a:pt x="25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6438550" y="4374275"/>
              <a:ext cx="117850" cy="656450"/>
            </a:xfrm>
            <a:custGeom>
              <a:avLst/>
              <a:gdLst/>
              <a:ahLst/>
              <a:cxnLst/>
              <a:rect l="l" t="t" r="r" b="b"/>
              <a:pathLst>
                <a:path w="4714" h="26258" extrusionOk="0">
                  <a:moveTo>
                    <a:pt x="2075" y="0"/>
                  </a:moveTo>
                  <a:cubicBezTo>
                    <a:pt x="1390" y="0"/>
                    <a:pt x="499" y="361"/>
                    <a:pt x="472" y="834"/>
                  </a:cubicBezTo>
                  <a:cubicBezTo>
                    <a:pt x="0" y="9177"/>
                    <a:pt x="558" y="17699"/>
                    <a:pt x="2214" y="25882"/>
                  </a:cubicBezTo>
                  <a:cubicBezTo>
                    <a:pt x="2267" y="26146"/>
                    <a:pt x="2567" y="26258"/>
                    <a:pt x="2938" y="26258"/>
                  </a:cubicBezTo>
                  <a:cubicBezTo>
                    <a:pt x="3683" y="26258"/>
                    <a:pt x="4714" y="25808"/>
                    <a:pt x="4600" y="25242"/>
                  </a:cubicBezTo>
                  <a:cubicBezTo>
                    <a:pt x="2967" y="17169"/>
                    <a:pt x="2390" y="8755"/>
                    <a:pt x="2857" y="525"/>
                  </a:cubicBezTo>
                  <a:cubicBezTo>
                    <a:pt x="2878" y="152"/>
                    <a:pt x="2520" y="0"/>
                    <a:pt x="20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5508325" y="4425050"/>
              <a:ext cx="150225" cy="667725"/>
            </a:xfrm>
            <a:custGeom>
              <a:avLst/>
              <a:gdLst/>
              <a:ahLst/>
              <a:cxnLst/>
              <a:rect l="l" t="t" r="r" b="b"/>
              <a:pathLst>
                <a:path w="6009" h="26709" extrusionOk="0">
                  <a:moveTo>
                    <a:pt x="1804" y="0"/>
                  </a:moveTo>
                  <a:cubicBezTo>
                    <a:pt x="1090" y="0"/>
                    <a:pt x="1" y="374"/>
                    <a:pt x="23" y="918"/>
                  </a:cubicBezTo>
                  <a:lnTo>
                    <a:pt x="23" y="917"/>
                  </a:lnTo>
                  <a:cubicBezTo>
                    <a:pt x="365" y="9404"/>
                    <a:pt x="1037" y="18252"/>
                    <a:pt x="3480" y="26413"/>
                  </a:cubicBezTo>
                  <a:cubicBezTo>
                    <a:pt x="3542" y="26622"/>
                    <a:pt x="3803" y="26709"/>
                    <a:pt x="4131" y="26709"/>
                  </a:cubicBezTo>
                  <a:cubicBezTo>
                    <a:pt x="4890" y="26709"/>
                    <a:pt x="6008" y="26246"/>
                    <a:pt x="5866" y="25772"/>
                  </a:cubicBezTo>
                  <a:cubicBezTo>
                    <a:pt x="3424" y="17612"/>
                    <a:pt x="2752" y="8764"/>
                    <a:pt x="2408" y="278"/>
                  </a:cubicBezTo>
                  <a:cubicBezTo>
                    <a:pt x="2401" y="85"/>
                    <a:pt x="2145" y="0"/>
                    <a:pt x="18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6991600" y="4424000"/>
              <a:ext cx="188650" cy="149975"/>
            </a:xfrm>
            <a:custGeom>
              <a:avLst/>
              <a:gdLst/>
              <a:ahLst/>
              <a:cxnLst/>
              <a:rect l="l" t="t" r="r" b="b"/>
              <a:pathLst>
                <a:path w="7546" h="5999" extrusionOk="0">
                  <a:moveTo>
                    <a:pt x="5650" y="0"/>
                  </a:moveTo>
                  <a:cubicBezTo>
                    <a:pt x="4953" y="0"/>
                    <a:pt x="4203" y="174"/>
                    <a:pt x="3593" y="278"/>
                  </a:cubicBezTo>
                  <a:cubicBezTo>
                    <a:pt x="2770" y="418"/>
                    <a:pt x="1949" y="576"/>
                    <a:pt x="1135" y="760"/>
                  </a:cubicBezTo>
                  <a:cubicBezTo>
                    <a:pt x="692" y="858"/>
                    <a:pt x="1" y="1296"/>
                    <a:pt x="145" y="1840"/>
                  </a:cubicBezTo>
                  <a:cubicBezTo>
                    <a:pt x="250" y="2227"/>
                    <a:pt x="659" y="2337"/>
                    <a:pt x="1046" y="2337"/>
                  </a:cubicBezTo>
                  <a:cubicBezTo>
                    <a:pt x="1228" y="2337"/>
                    <a:pt x="1405" y="2312"/>
                    <a:pt x="1544" y="2282"/>
                  </a:cubicBezTo>
                  <a:lnTo>
                    <a:pt x="1542" y="2282"/>
                  </a:lnTo>
                  <a:cubicBezTo>
                    <a:pt x="2071" y="2162"/>
                    <a:pt x="2603" y="2054"/>
                    <a:pt x="3136" y="1955"/>
                  </a:cubicBezTo>
                  <a:cubicBezTo>
                    <a:pt x="3566" y="1876"/>
                    <a:pt x="3997" y="1804"/>
                    <a:pt x="4431" y="1751"/>
                  </a:cubicBezTo>
                  <a:cubicBezTo>
                    <a:pt x="4571" y="1735"/>
                    <a:pt x="4714" y="1727"/>
                    <a:pt x="4856" y="1714"/>
                  </a:cubicBezTo>
                  <a:lnTo>
                    <a:pt x="4856" y="1714"/>
                  </a:lnTo>
                  <a:cubicBezTo>
                    <a:pt x="4865" y="1810"/>
                    <a:pt x="4882" y="1910"/>
                    <a:pt x="4883" y="1965"/>
                  </a:cubicBezTo>
                  <a:cubicBezTo>
                    <a:pt x="4889" y="2425"/>
                    <a:pt x="4853" y="2889"/>
                    <a:pt x="4821" y="3347"/>
                  </a:cubicBezTo>
                  <a:cubicBezTo>
                    <a:pt x="4776" y="3992"/>
                    <a:pt x="4718" y="4635"/>
                    <a:pt x="4646" y="5279"/>
                  </a:cubicBezTo>
                  <a:cubicBezTo>
                    <a:pt x="4591" y="5782"/>
                    <a:pt x="5020" y="5998"/>
                    <a:pt x="5532" y="5998"/>
                  </a:cubicBezTo>
                  <a:cubicBezTo>
                    <a:pt x="6194" y="5998"/>
                    <a:pt x="6993" y="5636"/>
                    <a:pt x="7057" y="5068"/>
                  </a:cubicBezTo>
                  <a:cubicBezTo>
                    <a:pt x="7149" y="4233"/>
                    <a:pt x="7223" y="3397"/>
                    <a:pt x="7266" y="2559"/>
                  </a:cubicBezTo>
                  <a:cubicBezTo>
                    <a:pt x="7309" y="1742"/>
                    <a:pt x="7545" y="487"/>
                    <a:pt x="6582" y="142"/>
                  </a:cubicBezTo>
                  <a:cubicBezTo>
                    <a:pt x="6296" y="39"/>
                    <a:pt x="5979" y="0"/>
                    <a:pt x="56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6597875" y="4463975"/>
              <a:ext cx="209750" cy="182225"/>
            </a:xfrm>
            <a:custGeom>
              <a:avLst/>
              <a:gdLst/>
              <a:ahLst/>
              <a:cxnLst/>
              <a:rect l="l" t="t" r="r" b="b"/>
              <a:pathLst>
                <a:path w="8390" h="7289" extrusionOk="0">
                  <a:moveTo>
                    <a:pt x="2640" y="2025"/>
                  </a:moveTo>
                  <a:lnTo>
                    <a:pt x="2640" y="2025"/>
                  </a:lnTo>
                  <a:cubicBezTo>
                    <a:pt x="2642" y="2054"/>
                    <a:pt x="2641" y="2088"/>
                    <a:pt x="2637" y="2124"/>
                  </a:cubicBezTo>
                  <a:lnTo>
                    <a:pt x="2637" y="2124"/>
                  </a:lnTo>
                  <a:cubicBezTo>
                    <a:pt x="2568" y="2119"/>
                    <a:pt x="2475" y="2100"/>
                    <a:pt x="2352" y="2061"/>
                  </a:cubicBezTo>
                  <a:lnTo>
                    <a:pt x="2352" y="2061"/>
                  </a:lnTo>
                  <a:cubicBezTo>
                    <a:pt x="2364" y="2065"/>
                    <a:pt x="2380" y="2067"/>
                    <a:pt x="2398" y="2067"/>
                  </a:cubicBezTo>
                  <a:cubicBezTo>
                    <a:pt x="2457" y="2067"/>
                    <a:pt x="2543" y="2049"/>
                    <a:pt x="2640" y="2025"/>
                  </a:cubicBezTo>
                  <a:close/>
                  <a:moveTo>
                    <a:pt x="5409" y="1"/>
                  </a:moveTo>
                  <a:cubicBezTo>
                    <a:pt x="3852" y="1"/>
                    <a:pt x="2091" y="112"/>
                    <a:pt x="940" y="936"/>
                  </a:cubicBezTo>
                  <a:cubicBezTo>
                    <a:pt x="94" y="1541"/>
                    <a:pt x="118" y="2678"/>
                    <a:pt x="66" y="3621"/>
                  </a:cubicBezTo>
                  <a:cubicBezTo>
                    <a:pt x="13" y="4590"/>
                    <a:pt x="1" y="5565"/>
                    <a:pt x="11" y="6535"/>
                  </a:cubicBezTo>
                  <a:cubicBezTo>
                    <a:pt x="18" y="7064"/>
                    <a:pt x="480" y="7289"/>
                    <a:pt x="999" y="7289"/>
                  </a:cubicBezTo>
                  <a:cubicBezTo>
                    <a:pt x="1669" y="7289"/>
                    <a:pt x="2432" y="6914"/>
                    <a:pt x="2425" y="6336"/>
                  </a:cubicBezTo>
                  <a:cubicBezTo>
                    <a:pt x="2416" y="5607"/>
                    <a:pt x="2424" y="4879"/>
                    <a:pt x="2448" y="4151"/>
                  </a:cubicBezTo>
                  <a:cubicBezTo>
                    <a:pt x="2464" y="3675"/>
                    <a:pt x="2484" y="3200"/>
                    <a:pt x="2528" y="2726"/>
                  </a:cubicBezTo>
                  <a:cubicBezTo>
                    <a:pt x="2540" y="2600"/>
                    <a:pt x="2620" y="2322"/>
                    <a:pt x="2637" y="2124"/>
                  </a:cubicBezTo>
                  <a:lnTo>
                    <a:pt x="2637" y="2124"/>
                  </a:lnTo>
                  <a:cubicBezTo>
                    <a:pt x="2651" y="2125"/>
                    <a:pt x="2663" y="2125"/>
                    <a:pt x="2674" y="2125"/>
                  </a:cubicBezTo>
                  <a:cubicBezTo>
                    <a:pt x="2816" y="2125"/>
                    <a:pt x="2834" y="2055"/>
                    <a:pt x="2805" y="1980"/>
                  </a:cubicBezTo>
                  <a:lnTo>
                    <a:pt x="2805" y="1980"/>
                  </a:lnTo>
                  <a:cubicBezTo>
                    <a:pt x="2749" y="1996"/>
                    <a:pt x="2693" y="2011"/>
                    <a:pt x="2640" y="2025"/>
                  </a:cubicBezTo>
                  <a:lnTo>
                    <a:pt x="2640" y="2025"/>
                  </a:lnTo>
                  <a:cubicBezTo>
                    <a:pt x="2638" y="1997"/>
                    <a:pt x="2634" y="1974"/>
                    <a:pt x="2627" y="1954"/>
                  </a:cubicBezTo>
                  <a:cubicBezTo>
                    <a:pt x="2587" y="1847"/>
                    <a:pt x="2599" y="1808"/>
                    <a:pt x="2631" y="1808"/>
                  </a:cubicBezTo>
                  <a:cubicBezTo>
                    <a:pt x="2678" y="1808"/>
                    <a:pt x="2771" y="1896"/>
                    <a:pt x="2805" y="1980"/>
                  </a:cubicBezTo>
                  <a:lnTo>
                    <a:pt x="2805" y="1980"/>
                  </a:lnTo>
                  <a:cubicBezTo>
                    <a:pt x="2967" y="1933"/>
                    <a:pt x="3130" y="1882"/>
                    <a:pt x="3218" y="1870"/>
                  </a:cubicBezTo>
                  <a:cubicBezTo>
                    <a:pt x="3697" y="1802"/>
                    <a:pt x="4184" y="1770"/>
                    <a:pt x="4667" y="1743"/>
                  </a:cubicBezTo>
                  <a:cubicBezTo>
                    <a:pt x="5207" y="1713"/>
                    <a:pt x="5749" y="1697"/>
                    <a:pt x="6291" y="1697"/>
                  </a:cubicBezTo>
                  <a:cubicBezTo>
                    <a:pt x="6375" y="1697"/>
                    <a:pt x="6460" y="1697"/>
                    <a:pt x="6545" y="1698"/>
                  </a:cubicBezTo>
                  <a:cubicBezTo>
                    <a:pt x="6549" y="1698"/>
                    <a:pt x="6553" y="1698"/>
                    <a:pt x="6557" y="1698"/>
                  </a:cubicBezTo>
                  <a:cubicBezTo>
                    <a:pt x="7887" y="1698"/>
                    <a:pt x="8390" y="29"/>
                    <a:pt x="6774" y="15"/>
                  </a:cubicBezTo>
                  <a:cubicBezTo>
                    <a:pt x="6355" y="11"/>
                    <a:pt x="5892" y="1"/>
                    <a:pt x="540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6978525" y="4696425"/>
              <a:ext cx="195475" cy="174150"/>
            </a:xfrm>
            <a:custGeom>
              <a:avLst/>
              <a:gdLst/>
              <a:ahLst/>
              <a:cxnLst/>
              <a:rect l="l" t="t" r="r" b="b"/>
              <a:pathLst>
                <a:path w="7819" h="6966" extrusionOk="0">
                  <a:moveTo>
                    <a:pt x="6999" y="0"/>
                  </a:moveTo>
                  <a:cubicBezTo>
                    <a:pt x="6293" y="0"/>
                    <a:pt x="5070" y="343"/>
                    <a:pt x="5100" y="815"/>
                  </a:cubicBezTo>
                  <a:cubicBezTo>
                    <a:pt x="5168" y="1879"/>
                    <a:pt x="5412" y="3825"/>
                    <a:pt x="4750" y="4729"/>
                  </a:cubicBezTo>
                  <a:cubicBezTo>
                    <a:pt x="4386" y="5224"/>
                    <a:pt x="3433" y="5392"/>
                    <a:pt x="2870" y="5580"/>
                  </a:cubicBezTo>
                  <a:cubicBezTo>
                    <a:pt x="2326" y="5762"/>
                    <a:pt x="1779" y="5931"/>
                    <a:pt x="1227" y="6088"/>
                  </a:cubicBezTo>
                  <a:cubicBezTo>
                    <a:pt x="1035" y="6142"/>
                    <a:pt x="1" y="6431"/>
                    <a:pt x="132" y="6778"/>
                  </a:cubicBezTo>
                  <a:cubicBezTo>
                    <a:pt x="186" y="6920"/>
                    <a:pt x="371" y="6966"/>
                    <a:pt x="588" y="6966"/>
                  </a:cubicBezTo>
                  <a:cubicBezTo>
                    <a:pt x="910" y="6966"/>
                    <a:pt x="1300" y="6864"/>
                    <a:pt x="1425" y="6829"/>
                  </a:cubicBezTo>
                  <a:cubicBezTo>
                    <a:pt x="2275" y="6588"/>
                    <a:pt x="3118" y="6324"/>
                    <a:pt x="3953" y="6038"/>
                  </a:cubicBezTo>
                  <a:cubicBezTo>
                    <a:pt x="4845" y="5731"/>
                    <a:pt x="6013" y="5420"/>
                    <a:pt x="6735" y="4775"/>
                  </a:cubicBezTo>
                  <a:cubicBezTo>
                    <a:pt x="7818" y="3805"/>
                    <a:pt x="7569" y="1484"/>
                    <a:pt x="7487" y="175"/>
                  </a:cubicBezTo>
                  <a:cubicBezTo>
                    <a:pt x="7479" y="54"/>
                    <a:pt x="7280" y="0"/>
                    <a:pt x="699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6595625" y="4774175"/>
              <a:ext cx="229675" cy="151875"/>
            </a:xfrm>
            <a:custGeom>
              <a:avLst/>
              <a:gdLst/>
              <a:ahLst/>
              <a:cxnLst/>
              <a:rect l="l" t="t" r="r" b="b"/>
              <a:pathLst>
                <a:path w="9187" h="6075" extrusionOk="0">
                  <a:moveTo>
                    <a:pt x="1985" y="1"/>
                  </a:moveTo>
                  <a:cubicBezTo>
                    <a:pt x="1325" y="1"/>
                    <a:pt x="573" y="374"/>
                    <a:pt x="553" y="978"/>
                  </a:cubicBezTo>
                  <a:lnTo>
                    <a:pt x="555" y="977"/>
                  </a:lnTo>
                  <a:lnTo>
                    <a:pt x="555" y="977"/>
                  </a:lnTo>
                  <a:cubicBezTo>
                    <a:pt x="511" y="2324"/>
                    <a:pt x="0" y="5789"/>
                    <a:pt x="1896" y="6044"/>
                  </a:cubicBezTo>
                  <a:cubicBezTo>
                    <a:pt x="2053" y="6065"/>
                    <a:pt x="2213" y="6074"/>
                    <a:pt x="2376" y="6074"/>
                  </a:cubicBezTo>
                  <a:cubicBezTo>
                    <a:pt x="3312" y="6074"/>
                    <a:pt x="4329" y="5764"/>
                    <a:pt x="5202" y="5577"/>
                  </a:cubicBezTo>
                  <a:cubicBezTo>
                    <a:pt x="6089" y="5386"/>
                    <a:pt x="6972" y="5179"/>
                    <a:pt x="7854" y="4958"/>
                  </a:cubicBezTo>
                  <a:cubicBezTo>
                    <a:pt x="9187" y="4621"/>
                    <a:pt x="8960" y="3247"/>
                    <a:pt x="7822" y="3247"/>
                  </a:cubicBezTo>
                  <a:cubicBezTo>
                    <a:pt x="7695" y="3247"/>
                    <a:pt x="7557" y="3264"/>
                    <a:pt x="7409" y="3302"/>
                  </a:cubicBezTo>
                  <a:cubicBezTo>
                    <a:pt x="6837" y="3446"/>
                    <a:pt x="6261" y="3585"/>
                    <a:pt x="5684" y="3716"/>
                  </a:cubicBezTo>
                  <a:cubicBezTo>
                    <a:pt x="4922" y="3890"/>
                    <a:pt x="3879" y="3908"/>
                    <a:pt x="3125" y="4181"/>
                  </a:cubicBezTo>
                  <a:lnTo>
                    <a:pt x="3125" y="4181"/>
                  </a:lnTo>
                  <a:cubicBezTo>
                    <a:pt x="3132" y="3766"/>
                    <a:pt x="2985" y="3237"/>
                    <a:pt x="2973" y="2839"/>
                  </a:cubicBezTo>
                  <a:cubicBezTo>
                    <a:pt x="2951" y="2161"/>
                    <a:pt x="2952" y="1480"/>
                    <a:pt x="2973" y="802"/>
                  </a:cubicBezTo>
                  <a:cubicBezTo>
                    <a:pt x="2991" y="243"/>
                    <a:pt x="2518" y="1"/>
                    <a:pt x="198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5761950" y="4564800"/>
              <a:ext cx="353400" cy="375925"/>
            </a:xfrm>
            <a:custGeom>
              <a:avLst/>
              <a:gdLst/>
              <a:ahLst/>
              <a:cxnLst/>
              <a:rect l="l" t="t" r="r" b="b"/>
              <a:pathLst>
                <a:path w="14136" h="15037" extrusionOk="0">
                  <a:moveTo>
                    <a:pt x="9602" y="1644"/>
                  </a:moveTo>
                  <a:lnTo>
                    <a:pt x="9602" y="1644"/>
                  </a:lnTo>
                  <a:cubicBezTo>
                    <a:pt x="9817" y="2339"/>
                    <a:pt x="10226" y="3187"/>
                    <a:pt x="10330" y="3777"/>
                  </a:cubicBezTo>
                  <a:cubicBezTo>
                    <a:pt x="10822" y="6594"/>
                    <a:pt x="11042" y="9587"/>
                    <a:pt x="10860" y="12442"/>
                  </a:cubicBezTo>
                  <a:cubicBezTo>
                    <a:pt x="10854" y="12531"/>
                    <a:pt x="10836" y="12643"/>
                    <a:pt x="10812" y="12768"/>
                  </a:cubicBezTo>
                  <a:lnTo>
                    <a:pt x="10812" y="12768"/>
                  </a:lnTo>
                  <a:cubicBezTo>
                    <a:pt x="10102" y="11906"/>
                    <a:pt x="9043" y="11051"/>
                    <a:pt x="8454" y="10189"/>
                  </a:cubicBezTo>
                  <a:cubicBezTo>
                    <a:pt x="8375" y="10074"/>
                    <a:pt x="8209" y="10039"/>
                    <a:pt x="8031" y="10039"/>
                  </a:cubicBezTo>
                  <a:cubicBezTo>
                    <a:pt x="7830" y="10039"/>
                    <a:pt x="7614" y="10084"/>
                    <a:pt x="7494" y="10108"/>
                  </a:cubicBezTo>
                  <a:cubicBezTo>
                    <a:pt x="7112" y="10184"/>
                    <a:pt x="4690" y="10512"/>
                    <a:pt x="3094" y="10909"/>
                  </a:cubicBezTo>
                  <a:lnTo>
                    <a:pt x="3094" y="10909"/>
                  </a:lnTo>
                  <a:cubicBezTo>
                    <a:pt x="3064" y="10711"/>
                    <a:pt x="3044" y="10512"/>
                    <a:pt x="3032" y="10313"/>
                  </a:cubicBezTo>
                  <a:cubicBezTo>
                    <a:pt x="3111" y="9872"/>
                    <a:pt x="2996" y="9310"/>
                    <a:pt x="2993" y="8865"/>
                  </a:cubicBezTo>
                  <a:cubicBezTo>
                    <a:pt x="2989" y="7957"/>
                    <a:pt x="3018" y="7045"/>
                    <a:pt x="3060" y="6138"/>
                  </a:cubicBezTo>
                  <a:lnTo>
                    <a:pt x="3060" y="6138"/>
                  </a:lnTo>
                  <a:cubicBezTo>
                    <a:pt x="3550" y="5013"/>
                    <a:pt x="7088" y="5296"/>
                    <a:pt x="8030" y="4164"/>
                  </a:cubicBezTo>
                  <a:cubicBezTo>
                    <a:pt x="8425" y="3688"/>
                    <a:pt x="8665" y="3007"/>
                    <a:pt x="9010" y="2488"/>
                  </a:cubicBezTo>
                  <a:cubicBezTo>
                    <a:pt x="9194" y="2210"/>
                    <a:pt x="9443" y="1936"/>
                    <a:pt x="9602" y="1644"/>
                  </a:cubicBezTo>
                  <a:close/>
                  <a:moveTo>
                    <a:pt x="10604" y="1"/>
                  </a:moveTo>
                  <a:cubicBezTo>
                    <a:pt x="8277" y="1"/>
                    <a:pt x="6728" y="2575"/>
                    <a:pt x="5749" y="4468"/>
                  </a:cubicBezTo>
                  <a:lnTo>
                    <a:pt x="5749" y="4468"/>
                  </a:lnTo>
                  <a:cubicBezTo>
                    <a:pt x="3837" y="4722"/>
                    <a:pt x="1192" y="5224"/>
                    <a:pt x="695" y="6624"/>
                  </a:cubicBezTo>
                  <a:cubicBezTo>
                    <a:pt x="693" y="6631"/>
                    <a:pt x="691" y="6638"/>
                    <a:pt x="691" y="6644"/>
                  </a:cubicBezTo>
                  <a:lnTo>
                    <a:pt x="691" y="6644"/>
                  </a:lnTo>
                  <a:cubicBezTo>
                    <a:pt x="682" y="6669"/>
                    <a:pt x="677" y="6696"/>
                    <a:pt x="676" y="6722"/>
                  </a:cubicBezTo>
                  <a:cubicBezTo>
                    <a:pt x="623" y="7810"/>
                    <a:pt x="1" y="11537"/>
                    <a:pt x="1075" y="12160"/>
                  </a:cubicBezTo>
                  <a:cubicBezTo>
                    <a:pt x="1181" y="12222"/>
                    <a:pt x="1310" y="12247"/>
                    <a:pt x="1453" y="12247"/>
                  </a:cubicBezTo>
                  <a:cubicBezTo>
                    <a:pt x="2009" y="12247"/>
                    <a:pt x="2775" y="11866"/>
                    <a:pt x="3169" y="11758"/>
                  </a:cubicBezTo>
                  <a:cubicBezTo>
                    <a:pt x="4176" y="11482"/>
                    <a:pt x="5204" y="11271"/>
                    <a:pt x="6230" y="11067"/>
                  </a:cubicBezTo>
                  <a:lnTo>
                    <a:pt x="6230" y="11067"/>
                  </a:lnTo>
                  <a:cubicBezTo>
                    <a:pt x="7241" y="12555"/>
                    <a:pt x="8923" y="15037"/>
                    <a:pt x="10854" y="15037"/>
                  </a:cubicBezTo>
                  <a:cubicBezTo>
                    <a:pt x="11275" y="15037"/>
                    <a:pt x="11707" y="14919"/>
                    <a:pt x="12147" y="14648"/>
                  </a:cubicBezTo>
                  <a:cubicBezTo>
                    <a:pt x="14136" y="13422"/>
                    <a:pt x="13304" y="9031"/>
                    <a:pt x="13170" y="7107"/>
                  </a:cubicBezTo>
                  <a:cubicBezTo>
                    <a:pt x="13048" y="5366"/>
                    <a:pt x="13274" y="177"/>
                    <a:pt x="10822" y="8"/>
                  </a:cubicBezTo>
                  <a:cubicBezTo>
                    <a:pt x="10749" y="3"/>
                    <a:pt x="10676" y="1"/>
                    <a:pt x="106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6058275" y="4538425"/>
              <a:ext cx="206450" cy="144950"/>
            </a:xfrm>
            <a:custGeom>
              <a:avLst/>
              <a:gdLst/>
              <a:ahLst/>
              <a:cxnLst/>
              <a:rect l="l" t="t" r="r" b="b"/>
              <a:pathLst>
                <a:path w="8258" h="5798" extrusionOk="0">
                  <a:moveTo>
                    <a:pt x="7519" y="0"/>
                  </a:moveTo>
                  <a:cubicBezTo>
                    <a:pt x="7034" y="0"/>
                    <a:pt x="6387" y="220"/>
                    <a:pt x="6038" y="468"/>
                  </a:cubicBezTo>
                  <a:cubicBezTo>
                    <a:pt x="4001" y="1911"/>
                    <a:pt x="2174" y="3694"/>
                    <a:pt x="360" y="5401"/>
                  </a:cubicBezTo>
                  <a:cubicBezTo>
                    <a:pt x="0" y="5739"/>
                    <a:pt x="582" y="5798"/>
                    <a:pt x="854" y="5798"/>
                  </a:cubicBezTo>
                  <a:cubicBezTo>
                    <a:pt x="881" y="5798"/>
                    <a:pt x="905" y="5797"/>
                    <a:pt x="925" y="5796"/>
                  </a:cubicBezTo>
                  <a:cubicBezTo>
                    <a:pt x="1436" y="5767"/>
                    <a:pt x="2134" y="5588"/>
                    <a:pt x="2522" y="5225"/>
                  </a:cubicBezTo>
                  <a:lnTo>
                    <a:pt x="2521" y="5225"/>
                  </a:lnTo>
                  <a:cubicBezTo>
                    <a:pt x="4231" y="3616"/>
                    <a:pt x="5949" y="1901"/>
                    <a:pt x="7867" y="542"/>
                  </a:cubicBezTo>
                  <a:cubicBezTo>
                    <a:pt x="8257" y="265"/>
                    <a:pt x="8152" y="87"/>
                    <a:pt x="7725" y="16"/>
                  </a:cubicBezTo>
                  <a:cubicBezTo>
                    <a:pt x="7661" y="5"/>
                    <a:pt x="7592" y="0"/>
                    <a:pt x="7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060775" y="4706700"/>
              <a:ext cx="241350" cy="47200"/>
            </a:xfrm>
            <a:custGeom>
              <a:avLst/>
              <a:gdLst/>
              <a:ahLst/>
              <a:cxnLst/>
              <a:rect l="l" t="t" r="r" b="b"/>
              <a:pathLst>
                <a:path w="9654" h="1888" extrusionOk="0">
                  <a:moveTo>
                    <a:pt x="8624" y="0"/>
                  </a:moveTo>
                  <a:cubicBezTo>
                    <a:pt x="8471" y="0"/>
                    <a:pt x="8295" y="24"/>
                    <a:pt x="8098" y="78"/>
                  </a:cubicBezTo>
                  <a:cubicBezTo>
                    <a:pt x="6833" y="421"/>
                    <a:pt x="5489" y="527"/>
                    <a:pt x="4158" y="527"/>
                  </a:cubicBezTo>
                  <a:cubicBezTo>
                    <a:pt x="3603" y="527"/>
                    <a:pt x="3050" y="509"/>
                    <a:pt x="2507" y="481"/>
                  </a:cubicBezTo>
                  <a:cubicBezTo>
                    <a:pt x="2491" y="481"/>
                    <a:pt x="2475" y="480"/>
                    <a:pt x="2459" y="480"/>
                  </a:cubicBezTo>
                  <a:cubicBezTo>
                    <a:pt x="1536" y="480"/>
                    <a:pt x="0" y="1763"/>
                    <a:pt x="1582" y="1843"/>
                  </a:cubicBezTo>
                  <a:cubicBezTo>
                    <a:pt x="2135" y="1871"/>
                    <a:pt x="2695" y="1887"/>
                    <a:pt x="3258" y="1887"/>
                  </a:cubicBezTo>
                  <a:cubicBezTo>
                    <a:pt x="4998" y="1887"/>
                    <a:pt x="6760" y="1732"/>
                    <a:pt x="8421" y="1281"/>
                  </a:cubicBezTo>
                  <a:cubicBezTo>
                    <a:pt x="9653" y="947"/>
                    <a:pt x="9591" y="0"/>
                    <a:pt x="8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6079250" y="4805450"/>
              <a:ext cx="247650" cy="151375"/>
            </a:xfrm>
            <a:custGeom>
              <a:avLst/>
              <a:gdLst/>
              <a:ahLst/>
              <a:cxnLst/>
              <a:rect l="l" t="t" r="r" b="b"/>
              <a:pathLst>
                <a:path w="9906" h="6055" extrusionOk="0">
                  <a:moveTo>
                    <a:pt x="2054" y="1"/>
                  </a:moveTo>
                  <a:cubicBezTo>
                    <a:pt x="1130" y="1"/>
                    <a:pt x="0" y="905"/>
                    <a:pt x="856" y="1600"/>
                  </a:cubicBezTo>
                  <a:cubicBezTo>
                    <a:pt x="2830" y="3199"/>
                    <a:pt x="4943" y="4992"/>
                    <a:pt x="7305" y="5977"/>
                  </a:cubicBezTo>
                  <a:cubicBezTo>
                    <a:pt x="7433" y="6030"/>
                    <a:pt x="7571" y="6054"/>
                    <a:pt x="7713" y="6054"/>
                  </a:cubicBezTo>
                  <a:cubicBezTo>
                    <a:pt x="8719" y="6054"/>
                    <a:pt x="9906" y="4855"/>
                    <a:pt x="8675" y="4341"/>
                  </a:cubicBezTo>
                  <a:cubicBezTo>
                    <a:pt x="6492" y="3429"/>
                    <a:pt x="4516" y="1681"/>
                    <a:pt x="2691" y="202"/>
                  </a:cubicBezTo>
                  <a:cubicBezTo>
                    <a:pt x="2518" y="62"/>
                    <a:pt x="2293" y="1"/>
                    <a:pt x="20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1" name="Google Shape;1051;p35"/>
          <p:cNvSpPr/>
          <p:nvPr/>
        </p:nvSpPr>
        <p:spPr>
          <a:xfrm>
            <a:off x="1138050" y="3201075"/>
            <a:ext cx="2234199" cy="43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5"/>
          <p:cNvSpPr/>
          <p:nvPr/>
        </p:nvSpPr>
        <p:spPr>
          <a:xfrm>
            <a:off x="914401" y="1524803"/>
            <a:ext cx="2545860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722544" y="1811010"/>
            <a:ext cx="2951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rtl="1">
              <a:buClrTx/>
            </a:pPr>
            <a:r>
              <a:rPr lang="ar-SA" sz="2400" kern="1200" dirty="0">
                <a:solidFill>
                  <a:srgbClr val="00B0F0"/>
                </a:solidFill>
                <a:latin typeface="Calibri" panose="020F0502020204030204"/>
                <a:cs typeface="PT Simple Bold Ruled" panose="02010400000000000000" pitchFamily="2" charset="-78"/>
              </a:rPr>
              <a:t> كل ماتراه على شاشتك يمكن طباعته على الورق</a:t>
            </a:r>
          </a:p>
          <a:p>
            <a:pPr algn="r" defTabSz="685800" rtl="1">
              <a:buClrTx/>
            </a:pPr>
            <a:r>
              <a:rPr lang="ar-SA" sz="2400" kern="1200" dirty="0">
                <a:solidFill>
                  <a:srgbClr val="00B0F0"/>
                </a:solidFill>
                <a:latin typeface="Calibri" panose="020F0502020204030204"/>
                <a:cs typeface="PT Simple Bold Ruled" panose="02010400000000000000" pitchFamily="2" charset="-78"/>
              </a:rPr>
              <a:t>من خلال الطابعة.</a:t>
            </a:r>
          </a:p>
        </p:txBody>
      </p:sp>
      <p:sp>
        <p:nvSpPr>
          <p:cNvPr id="29" name="Google Shape;998;p34"/>
          <p:cNvSpPr txBox="1">
            <a:spLocks/>
          </p:cNvSpPr>
          <p:nvPr/>
        </p:nvSpPr>
        <p:spPr>
          <a:xfrm>
            <a:off x="3576644" y="219745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/>
            <a:r>
              <a:rPr lang="ar-SA" sz="4400" dirty="0">
                <a:cs typeface="PT Bold Heading" panose="02010400000000000000" pitchFamily="2" charset="-78"/>
              </a:rPr>
              <a:t>الطباعة </a:t>
            </a:r>
          </a:p>
        </p:txBody>
      </p:sp>
      <p:pic>
        <p:nvPicPr>
          <p:cNvPr id="28" name="رسم 37">
            <a:extLst>
              <a:ext uri="{FF2B5EF4-FFF2-40B4-BE49-F238E27FC236}">
                <a16:creationId xmlns:a16="http://schemas.microsoft.com/office/drawing/2014/main" id="{00F7D282-BC4F-4112-AD6B-D6709EADE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8930" y="1330241"/>
            <a:ext cx="1570256" cy="16810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597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8" dur="2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4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5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رسم 39">
            <a:extLst>
              <a:ext uri="{FF2B5EF4-FFF2-40B4-BE49-F238E27FC236}">
                <a16:creationId xmlns:a16="http://schemas.microsoft.com/office/drawing/2014/main" id="{26AE3515-D1C4-4BB4-B51D-710E6D0C6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0037" y="507586"/>
            <a:ext cx="3607594" cy="4193002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8A5B5CC3-5B8C-45C0-8BD9-D2E1A81BA89F}"/>
              </a:ext>
            </a:extLst>
          </p:cNvPr>
          <p:cNvSpPr txBox="1"/>
          <p:nvPr/>
        </p:nvSpPr>
        <p:spPr>
          <a:xfrm>
            <a:off x="2798101" y="1520182"/>
            <a:ext cx="540470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685800" rtl="1">
              <a:buClrTx/>
            </a:pPr>
            <a:r>
              <a:rPr lang="ar-SA" sz="30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لطباعة أي مستند تأكد من </a:t>
            </a:r>
          </a:p>
          <a:p>
            <a:pPr marL="428625" indent="-428625" algn="r" defTabSz="685800" rtl="1">
              <a:buClrTx/>
              <a:buFont typeface="Wingdings" panose="05000000000000000000" pitchFamily="2" charset="2"/>
              <a:buChar char="Ø"/>
            </a:pPr>
            <a:r>
              <a:rPr lang="ar-SA" sz="30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أن الحاسب متصل بالطابعة </a:t>
            </a:r>
          </a:p>
          <a:p>
            <a:pPr marL="428625" indent="-428625" algn="r" defTabSz="685800" rtl="1">
              <a:buClrTx/>
              <a:buFont typeface="Wingdings" panose="05000000000000000000" pitchFamily="2" charset="2"/>
              <a:buChar char="Ø"/>
            </a:pPr>
            <a:r>
              <a:rPr lang="ar-SA" sz="3000" kern="1200" dirty="0">
                <a:solidFill>
                  <a:schemeClr val="tx1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 تشغيل الطابعة</a:t>
            </a:r>
          </a:p>
        </p:txBody>
      </p:sp>
      <p:sp>
        <p:nvSpPr>
          <p:cNvPr id="28" name="Google Shape;1051;p35"/>
          <p:cNvSpPr/>
          <p:nvPr/>
        </p:nvSpPr>
        <p:spPr>
          <a:xfrm>
            <a:off x="5510025" y="3150735"/>
            <a:ext cx="2234199" cy="43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52;p35"/>
          <p:cNvSpPr/>
          <p:nvPr/>
        </p:nvSpPr>
        <p:spPr>
          <a:xfrm>
            <a:off x="5286376" y="1474463"/>
            <a:ext cx="2545860" cy="45719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9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2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2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2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2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5" dur="2500" fill="hold"/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6" dur="2500" fill="hold"/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0" fill="hold"/>
                                            <p:tgtEl>
                                              <p:spTgt spid="2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2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2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500" fill="hold"/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500" fill="hold"/>
                                            <p:tgtEl>
                                              <p:spTgt spid="2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 build="p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998;p34"/>
          <p:cNvSpPr txBox="1">
            <a:spLocks/>
          </p:cNvSpPr>
          <p:nvPr/>
        </p:nvSpPr>
        <p:spPr>
          <a:xfrm>
            <a:off x="2963476" y="347058"/>
            <a:ext cx="3208724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/>
            <a:r>
              <a:rPr lang="ar-SA" sz="4400" dirty="0">
                <a:cs typeface="PT Bold Heading" panose="02010400000000000000" pitchFamily="2" charset="-78"/>
              </a:rPr>
              <a:t>أنواع الطابعات</a:t>
            </a:r>
          </a:p>
        </p:txBody>
      </p:sp>
      <p:pic>
        <p:nvPicPr>
          <p:cNvPr id="50" name="رسم 37">
            <a:extLst>
              <a:ext uri="{FF2B5EF4-FFF2-40B4-BE49-F238E27FC236}">
                <a16:creationId xmlns:a16="http://schemas.microsoft.com/office/drawing/2014/main" id="{00F7D282-BC4F-4112-AD6B-D6709EADE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49440" y="2019697"/>
            <a:ext cx="1637903" cy="1753520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3C33817B-AE40-4BE6-A8CB-8431D7E8496A}"/>
              </a:ext>
            </a:extLst>
          </p:cNvPr>
          <p:cNvGrpSpPr/>
          <p:nvPr/>
        </p:nvGrpSpPr>
        <p:grpSpPr>
          <a:xfrm>
            <a:off x="5905559" y="297002"/>
            <a:ext cx="2901583" cy="4503332"/>
            <a:chOff x="5905559" y="431814"/>
            <a:chExt cx="2901583" cy="4503332"/>
          </a:xfrm>
        </p:grpSpPr>
        <p:grpSp>
          <p:nvGrpSpPr>
            <p:cNvPr id="1156" name="Google Shape;1156;p38"/>
            <p:cNvGrpSpPr/>
            <p:nvPr/>
          </p:nvGrpSpPr>
          <p:grpSpPr>
            <a:xfrm>
              <a:off x="6609723" y="1538864"/>
              <a:ext cx="2197419" cy="3396282"/>
              <a:chOff x="4837350" y="1404625"/>
              <a:chExt cx="2197419" cy="3396282"/>
            </a:xfrm>
          </p:grpSpPr>
          <p:sp>
            <p:nvSpPr>
              <p:cNvPr id="1157" name="Google Shape;1157;p38"/>
              <p:cNvSpPr/>
              <p:nvPr/>
            </p:nvSpPr>
            <p:spPr>
              <a:xfrm>
                <a:off x="4909202" y="4066539"/>
                <a:ext cx="2027569" cy="703808"/>
              </a:xfrm>
              <a:custGeom>
                <a:avLst/>
                <a:gdLst/>
                <a:ahLst/>
                <a:cxnLst/>
                <a:rect l="l" t="t" r="r" b="b"/>
                <a:pathLst>
                  <a:path w="93243" h="38407" extrusionOk="0">
                    <a:moveTo>
                      <a:pt x="90950" y="0"/>
                    </a:moveTo>
                    <a:cubicBezTo>
                      <a:pt x="90551" y="0"/>
                      <a:pt x="90166" y="41"/>
                      <a:pt x="89816" y="205"/>
                    </a:cubicBezTo>
                    <a:cubicBezTo>
                      <a:pt x="88592" y="776"/>
                      <a:pt x="87319" y="639"/>
                      <a:pt x="86072" y="830"/>
                    </a:cubicBezTo>
                    <a:cubicBezTo>
                      <a:pt x="86041" y="835"/>
                      <a:pt x="86008" y="837"/>
                      <a:pt x="85976" y="837"/>
                    </a:cubicBezTo>
                    <a:cubicBezTo>
                      <a:pt x="85756" y="837"/>
                      <a:pt x="85508" y="744"/>
                      <a:pt x="85304" y="744"/>
                    </a:cubicBezTo>
                    <a:cubicBezTo>
                      <a:pt x="85235" y="744"/>
                      <a:pt x="85172" y="755"/>
                      <a:pt x="85116" y="783"/>
                    </a:cubicBezTo>
                    <a:cubicBezTo>
                      <a:pt x="84699" y="993"/>
                      <a:pt x="84272" y="1037"/>
                      <a:pt x="83843" y="1037"/>
                    </a:cubicBezTo>
                    <a:cubicBezTo>
                      <a:pt x="83542" y="1037"/>
                      <a:pt x="83239" y="1015"/>
                      <a:pt x="82940" y="1015"/>
                    </a:cubicBezTo>
                    <a:cubicBezTo>
                      <a:pt x="82846" y="1015"/>
                      <a:pt x="82752" y="1017"/>
                      <a:pt x="82659" y="1023"/>
                    </a:cubicBezTo>
                    <a:cubicBezTo>
                      <a:pt x="80792" y="1135"/>
                      <a:pt x="78920" y="1130"/>
                      <a:pt x="77050" y="1188"/>
                    </a:cubicBezTo>
                    <a:cubicBezTo>
                      <a:pt x="76816" y="1196"/>
                      <a:pt x="76586" y="1350"/>
                      <a:pt x="76355" y="1350"/>
                    </a:cubicBezTo>
                    <a:cubicBezTo>
                      <a:pt x="76353" y="1350"/>
                      <a:pt x="76350" y="1350"/>
                      <a:pt x="76348" y="1350"/>
                    </a:cubicBezTo>
                    <a:cubicBezTo>
                      <a:pt x="75877" y="1344"/>
                      <a:pt x="75394" y="1190"/>
                      <a:pt x="74925" y="1190"/>
                    </a:cubicBezTo>
                    <a:cubicBezTo>
                      <a:pt x="74570" y="1190"/>
                      <a:pt x="74222" y="1278"/>
                      <a:pt x="73893" y="1585"/>
                    </a:cubicBezTo>
                    <a:cubicBezTo>
                      <a:pt x="73865" y="1611"/>
                      <a:pt x="73798" y="1625"/>
                      <a:pt x="73735" y="1625"/>
                    </a:cubicBezTo>
                    <a:cubicBezTo>
                      <a:pt x="73677" y="1625"/>
                      <a:pt x="73621" y="1613"/>
                      <a:pt x="73603" y="1590"/>
                    </a:cubicBezTo>
                    <a:cubicBezTo>
                      <a:pt x="73414" y="1351"/>
                      <a:pt x="73208" y="1279"/>
                      <a:pt x="72994" y="1279"/>
                    </a:cubicBezTo>
                    <a:cubicBezTo>
                      <a:pt x="72754" y="1279"/>
                      <a:pt x="72502" y="1369"/>
                      <a:pt x="72252" y="1414"/>
                    </a:cubicBezTo>
                    <a:cubicBezTo>
                      <a:pt x="71486" y="1550"/>
                      <a:pt x="70716" y="1768"/>
                      <a:pt x="69951" y="1768"/>
                    </a:cubicBezTo>
                    <a:cubicBezTo>
                      <a:pt x="69932" y="1768"/>
                      <a:pt x="69913" y="1767"/>
                      <a:pt x="69893" y="1767"/>
                    </a:cubicBezTo>
                    <a:cubicBezTo>
                      <a:pt x="68771" y="1750"/>
                      <a:pt x="67649" y="1712"/>
                      <a:pt x="66526" y="1712"/>
                    </a:cubicBezTo>
                    <a:cubicBezTo>
                      <a:pt x="66270" y="1712"/>
                      <a:pt x="66013" y="1714"/>
                      <a:pt x="65757" y="1719"/>
                    </a:cubicBezTo>
                    <a:cubicBezTo>
                      <a:pt x="64757" y="1737"/>
                      <a:pt x="63755" y="1852"/>
                      <a:pt x="62755" y="1852"/>
                    </a:cubicBezTo>
                    <a:cubicBezTo>
                      <a:pt x="62105" y="1852"/>
                      <a:pt x="61456" y="1803"/>
                      <a:pt x="60809" y="1648"/>
                    </a:cubicBezTo>
                    <a:cubicBezTo>
                      <a:pt x="60784" y="1643"/>
                      <a:pt x="60761" y="1640"/>
                      <a:pt x="60738" y="1640"/>
                    </a:cubicBezTo>
                    <a:cubicBezTo>
                      <a:pt x="60646" y="1640"/>
                      <a:pt x="60572" y="1688"/>
                      <a:pt x="60546" y="1782"/>
                    </a:cubicBezTo>
                    <a:cubicBezTo>
                      <a:pt x="60495" y="1959"/>
                      <a:pt x="60430" y="2010"/>
                      <a:pt x="60319" y="2010"/>
                    </a:cubicBezTo>
                    <a:cubicBezTo>
                      <a:pt x="60256" y="2010"/>
                      <a:pt x="60179" y="1994"/>
                      <a:pt x="60081" y="1975"/>
                    </a:cubicBezTo>
                    <a:cubicBezTo>
                      <a:pt x="59611" y="1885"/>
                      <a:pt x="59133" y="1856"/>
                      <a:pt x="58655" y="1856"/>
                    </a:cubicBezTo>
                    <a:cubicBezTo>
                      <a:pt x="58008" y="1856"/>
                      <a:pt x="57359" y="1910"/>
                      <a:pt x="56726" y="1940"/>
                    </a:cubicBezTo>
                    <a:cubicBezTo>
                      <a:pt x="56679" y="1943"/>
                      <a:pt x="56632" y="1944"/>
                      <a:pt x="56585" y="1944"/>
                    </a:cubicBezTo>
                    <a:cubicBezTo>
                      <a:pt x="56172" y="1944"/>
                      <a:pt x="55742" y="1866"/>
                      <a:pt x="55343" y="1866"/>
                    </a:cubicBezTo>
                    <a:cubicBezTo>
                      <a:pt x="55104" y="1866"/>
                      <a:pt x="54876" y="1894"/>
                      <a:pt x="54669" y="1982"/>
                    </a:cubicBezTo>
                    <a:cubicBezTo>
                      <a:pt x="54540" y="2038"/>
                      <a:pt x="54419" y="2058"/>
                      <a:pt x="54304" y="2058"/>
                    </a:cubicBezTo>
                    <a:cubicBezTo>
                      <a:pt x="54020" y="2058"/>
                      <a:pt x="53766" y="1938"/>
                      <a:pt x="53471" y="1938"/>
                    </a:cubicBezTo>
                    <a:cubicBezTo>
                      <a:pt x="53384" y="1938"/>
                      <a:pt x="53294" y="1948"/>
                      <a:pt x="53198" y="1975"/>
                    </a:cubicBezTo>
                    <a:cubicBezTo>
                      <a:pt x="52693" y="2118"/>
                      <a:pt x="52148" y="2144"/>
                      <a:pt x="51594" y="2144"/>
                    </a:cubicBezTo>
                    <a:cubicBezTo>
                      <a:pt x="51290" y="2144"/>
                      <a:pt x="50983" y="2136"/>
                      <a:pt x="50678" y="2136"/>
                    </a:cubicBezTo>
                    <a:cubicBezTo>
                      <a:pt x="50495" y="2136"/>
                      <a:pt x="50314" y="2139"/>
                      <a:pt x="50134" y="2147"/>
                    </a:cubicBezTo>
                    <a:cubicBezTo>
                      <a:pt x="49443" y="2180"/>
                      <a:pt x="48751" y="2183"/>
                      <a:pt x="48059" y="2183"/>
                    </a:cubicBezTo>
                    <a:cubicBezTo>
                      <a:pt x="47885" y="2183"/>
                      <a:pt x="47711" y="2183"/>
                      <a:pt x="47537" y="2183"/>
                    </a:cubicBezTo>
                    <a:cubicBezTo>
                      <a:pt x="47161" y="2183"/>
                      <a:pt x="46784" y="2184"/>
                      <a:pt x="46408" y="2190"/>
                    </a:cubicBezTo>
                    <a:cubicBezTo>
                      <a:pt x="45387" y="2207"/>
                      <a:pt x="44367" y="2241"/>
                      <a:pt x="43346" y="2281"/>
                    </a:cubicBezTo>
                    <a:cubicBezTo>
                      <a:pt x="42622" y="2310"/>
                      <a:pt x="41908" y="2384"/>
                      <a:pt x="41182" y="2384"/>
                    </a:cubicBezTo>
                    <a:cubicBezTo>
                      <a:pt x="40847" y="2384"/>
                      <a:pt x="40510" y="2369"/>
                      <a:pt x="40169" y="2325"/>
                    </a:cubicBezTo>
                    <a:cubicBezTo>
                      <a:pt x="39930" y="2295"/>
                      <a:pt x="39688" y="2282"/>
                      <a:pt x="39444" y="2282"/>
                    </a:cubicBezTo>
                    <a:cubicBezTo>
                      <a:pt x="38610" y="2282"/>
                      <a:pt x="37753" y="2435"/>
                      <a:pt x="36925" y="2573"/>
                    </a:cubicBezTo>
                    <a:cubicBezTo>
                      <a:pt x="36900" y="2577"/>
                      <a:pt x="36876" y="2579"/>
                      <a:pt x="36853" y="2579"/>
                    </a:cubicBezTo>
                    <a:cubicBezTo>
                      <a:pt x="36646" y="2579"/>
                      <a:pt x="36528" y="2421"/>
                      <a:pt x="36340" y="2421"/>
                    </a:cubicBezTo>
                    <a:cubicBezTo>
                      <a:pt x="36297" y="2421"/>
                      <a:pt x="36251" y="2429"/>
                      <a:pt x="36199" y="2450"/>
                    </a:cubicBezTo>
                    <a:cubicBezTo>
                      <a:pt x="35602" y="2681"/>
                      <a:pt x="34982" y="2762"/>
                      <a:pt x="34353" y="2762"/>
                    </a:cubicBezTo>
                    <a:cubicBezTo>
                      <a:pt x="34037" y="2762"/>
                      <a:pt x="33718" y="2742"/>
                      <a:pt x="33399" y="2710"/>
                    </a:cubicBezTo>
                    <a:cubicBezTo>
                      <a:pt x="33087" y="2679"/>
                      <a:pt x="32755" y="2612"/>
                      <a:pt x="32443" y="2612"/>
                    </a:cubicBezTo>
                    <a:cubicBezTo>
                      <a:pt x="32300" y="2612"/>
                      <a:pt x="32160" y="2626"/>
                      <a:pt x="32028" y="2665"/>
                    </a:cubicBezTo>
                    <a:cubicBezTo>
                      <a:pt x="31448" y="2833"/>
                      <a:pt x="30858" y="2871"/>
                      <a:pt x="30267" y="2871"/>
                    </a:cubicBezTo>
                    <a:cubicBezTo>
                      <a:pt x="29796" y="2871"/>
                      <a:pt x="29323" y="2847"/>
                      <a:pt x="28853" y="2847"/>
                    </a:cubicBezTo>
                    <a:cubicBezTo>
                      <a:pt x="28269" y="2847"/>
                      <a:pt x="27689" y="2884"/>
                      <a:pt x="27118" y="3048"/>
                    </a:cubicBezTo>
                    <a:cubicBezTo>
                      <a:pt x="27085" y="3058"/>
                      <a:pt x="27041" y="3069"/>
                      <a:pt x="27006" y="3069"/>
                    </a:cubicBezTo>
                    <a:cubicBezTo>
                      <a:pt x="26986" y="3069"/>
                      <a:pt x="26968" y="3065"/>
                      <a:pt x="26957" y="3056"/>
                    </a:cubicBezTo>
                    <a:cubicBezTo>
                      <a:pt x="26711" y="2857"/>
                      <a:pt x="26448" y="2793"/>
                      <a:pt x="26182" y="2793"/>
                    </a:cubicBezTo>
                    <a:cubicBezTo>
                      <a:pt x="25750" y="2793"/>
                      <a:pt x="25311" y="2962"/>
                      <a:pt x="24932" y="2993"/>
                    </a:cubicBezTo>
                    <a:cubicBezTo>
                      <a:pt x="23659" y="3094"/>
                      <a:pt x="22373" y="3177"/>
                      <a:pt x="21099" y="3248"/>
                    </a:cubicBezTo>
                    <a:cubicBezTo>
                      <a:pt x="19982" y="3312"/>
                      <a:pt x="18875" y="3441"/>
                      <a:pt x="17762" y="3524"/>
                    </a:cubicBezTo>
                    <a:cubicBezTo>
                      <a:pt x="17179" y="3568"/>
                      <a:pt x="16577" y="3780"/>
                      <a:pt x="16014" y="3780"/>
                    </a:cubicBezTo>
                    <a:cubicBezTo>
                      <a:pt x="15894" y="3780"/>
                      <a:pt x="15776" y="3770"/>
                      <a:pt x="15660" y="3747"/>
                    </a:cubicBezTo>
                    <a:cubicBezTo>
                      <a:pt x="15606" y="3737"/>
                      <a:pt x="15552" y="3732"/>
                      <a:pt x="15498" y="3732"/>
                    </a:cubicBezTo>
                    <a:cubicBezTo>
                      <a:pt x="15191" y="3732"/>
                      <a:pt x="14890" y="3876"/>
                      <a:pt x="14600" y="3876"/>
                    </a:cubicBezTo>
                    <a:cubicBezTo>
                      <a:pt x="14435" y="3876"/>
                      <a:pt x="14273" y="3829"/>
                      <a:pt x="14117" y="3682"/>
                    </a:cubicBezTo>
                    <a:cubicBezTo>
                      <a:pt x="13648" y="4032"/>
                      <a:pt x="13113" y="4079"/>
                      <a:pt x="12579" y="4079"/>
                    </a:cubicBezTo>
                    <a:cubicBezTo>
                      <a:pt x="12383" y="4079"/>
                      <a:pt x="12187" y="4073"/>
                      <a:pt x="11994" y="4073"/>
                    </a:cubicBezTo>
                    <a:cubicBezTo>
                      <a:pt x="11849" y="4073"/>
                      <a:pt x="11707" y="4077"/>
                      <a:pt x="11567" y="4089"/>
                    </a:cubicBezTo>
                    <a:cubicBezTo>
                      <a:pt x="10009" y="4229"/>
                      <a:pt x="8440" y="4398"/>
                      <a:pt x="6874" y="4422"/>
                    </a:cubicBezTo>
                    <a:cubicBezTo>
                      <a:pt x="5242" y="4446"/>
                      <a:pt x="3631" y="4520"/>
                      <a:pt x="2009" y="4748"/>
                    </a:cubicBezTo>
                    <a:cubicBezTo>
                      <a:pt x="1768" y="4782"/>
                      <a:pt x="1416" y="4953"/>
                      <a:pt x="1070" y="4953"/>
                    </a:cubicBezTo>
                    <a:cubicBezTo>
                      <a:pt x="776" y="4953"/>
                      <a:pt x="486" y="4829"/>
                      <a:pt x="274" y="4389"/>
                    </a:cubicBezTo>
                    <a:lnTo>
                      <a:pt x="274" y="4389"/>
                    </a:lnTo>
                    <a:cubicBezTo>
                      <a:pt x="294" y="4662"/>
                      <a:pt x="269" y="4852"/>
                      <a:pt x="245" y="5051"/>
                    </a:cubicBezTo>
                    <a:cubicBezTo>
                      <a:pt x="89" y="6372"/>
                      <a:pt x="62" y="7728"/>
                      <a:pt x="142" y="9030"/>
                    </a:cubicBezTo>
                    <a:cubicBezTo>
                      <a:pt x="243" y="10694"/>
                      <a:pt x="1" y="12364"/>
                      <a:pt x="342" y="14029"/>
                    </a:cubicBezTo>
                    <a:cubicBezTo>
                      <a:pt x="564" y="15116"/>
                      <a:pt x="458" y="16257"/>
                      <a:pt x="653" y="17376"/>
                    </a:cubicBezTo>
                    <a:cubicBezTo>
                      <a:pt x="922" y="18915"/>
                      <a:pt x="795" y="20490"/>
                      <a:pt x="1139" y="22053"/>
                    </a:cubicBezTo>
                    <a:cubicBezTo>
                      <a:pt x="1441" y="23424"/>
                      <a:pt x="1418" y="24833"/>
                      <a:pt x="1953" y="26214"/>
                    </a:cubicBezTo>
                    <a:cubicBezTo>
                      <a:pt x="2376" y="27301"/>
                      <a:pt x="2964" y="28271"/>
                      <a:pt x="3448" y="29307"/>
                    </a:cubicBezTo>
                    <a:cubicBezTo>
                      <a:pt x="3844" y="30158"/>
                      <a:pt x="4765" y="30531"/>
                      <a:pt x="5215" y="31276"/>
                    </a:cubicBezTo>
                    <a:cubicBezTo>
                      <a:pt x="5621" y="31948"/>
                      <a:pt x="6326" y="32248"/>
                      <a:pt x="6776" y="32871"/>
                    </a:cubicBezTo>
                    <a:cubicBezTo>
                      <a:pt x="7150" y="33389"/>
                      <a:pt x="7884" y="33680"/>
                      <a:pt x="8504" y="33975"/>
                    </a:cubicBezTo>
                    <a:cubicBezTo>
                      <a:pt x="9481" y="34436"/>
                      <a:pt x="10396" y="35010"/>
                      <a:pt x="11435" y="35364"/>
                    </a:cubicBezTo>
                    <a:cubicBezTo>
                      <a:pt x="12475" y="35718"/>
                      <a:pt x="13546" y="35914"/>
                      <a:pt x="14596" y="36206"/>
                    </a:cubicBezTo>
                    <a:cubicBezTo>
                      <a:pt x="15532" y="36466"/>
                      <a:pt x="16517" y="36602"/>
                      <a:pt x="17453" y="36686"/>
                    </a:cubicBezTo>
                    <a:cubicBezTo>
                      <a:pt x="17707" y="36709"/>
                      <a:pt x="17964" y="36715"/>
                      <a:pt x="18224" y="36715"/>
                    </a:cubicBezTo>
                    <a:cubicBezTo>
                      <a:pt x="18511" y="36715"/>
                      <a:pt x="18802" y="36707"/>
                      <a:pt x="19092" y="36707"/>
                    </a:cubicBezTo>
                    <a:cubicBezTo>
                      <a:pt x="19511" y="36707"/>
                      <a:pt x="19931" y="36723"/>
                      <a:pt x="20344" y="36798"/>
                    </a:cubicBezTo>
                    <a:cubicBezTo>
                      <a:pt x="20396" y="36807"/>
                      <a:pt x="20447" y="36811"/>
                      <a:pt x="20498" y="36811"/>
                    </a:cubicBezTo>
                    <a:cubicBezTo>
                      <a:pt x="20730" y="36811"/>
                      <a:pt x="20959" y="36732"/>
                      <a:pt x="21202" y="36732"/>
                    </a:cubicBezTo>
                    <a:cubicBezTo>
                      <a:pt x="21382" y="36732"/>
                      <a:pt x="21569" y="36775"/>
                      <a:pt x="21771" y="36927"/>
                    </a:cubicBezTo>
                    <a:cubicBezTo>
                      <a:pt x="21907" y="37028"/>
                      <a:pt x="22207" y="37036"/>
                      <a:pt x="22533" y="37036"/>
                    </a:cubicBezTo>
                    <a:cubicBezTo>
                      <a:pt x="22596" y="37036"/>
                      <a:pt x="22660" y="37036"/>
                      <a:pt x="22725" y="37036"/>
                    </a:cubicBezTo>
                    <a:cubicBezTo>
                      <a:pt x="22976" y="37036"/>
                      <a:pt x="23228" y="37041"/>
                      <a:pt x="23420" y="37087"/>
                    </a:cubicBezTo>
                    <a:cubicBezTo>
                      <a:pt x="24010" y="37230"/>
                      <a:pt x="24652" y="37431"/>
                      <a:pt x="25243" y="37431"/>
                    </a:cubicBezTo>
                    <a:cubicBezTo>
                      <a:pt x="25407" y="37431"/>
                      <a:pt x="25567" y="37415"/>
                      <a:pt x="25721" y="37378"/>
                    </a:cubicBezTo>
                    <a:cubicBezTo>
                      <a:pt x="26071" y="37295"/>
                      <a:pt x="26417" y="37263"/>
                      <a:pt x="26757" y="37263"/>
                    </a:cubicBezTo>
                    <a:cubicBezTo>
                      <a:pt x="27340" y="37263"/>
                      <a:pt x="27904" y="37358"/>
                      <a:pt x="28433" y="37452"/>
                    </a:cubicBezTo>
                    <a:cubicBezTo>
                      <a:pt x="28958" y="37545"/>
                      <a:pt x="29482" y="37570"/>
                      <a:pt x="29999" y="37570"/>
                    </a:cubicBezTo>
                    <a:cubicBezTo>
                      <a:pt x="30526" y="37570"/>
                      <a:pt x="31046" y="37544"/>
                      <a:pt x="31557" y="37538"/>
                    </a:cubicBezTo>
                    <a:cubicBezTo>
                      <a:pt x="31570" y="37538"/>
                      <a:pt x="31583" y="37538"/>
                      <a:pt x="31596" y="37538"/>
                    </a:cubicBezTo>
                    <a:cubicBezTo>
                      <a:pt x="32472" y="37538"/>
                      <a:pt x="33318" y="37945"/>
                      <a:pt x="34182" y="37945"/>
                    </a:cubicBezTo>
                    <a:cubicBezTo>
                      <a:pt x="34493" y="37945"/>
                      <a:pt x="34807" y="37892"/>
                      <a:pt x="35125" y="37747"/>
                    </a:cubicBezTo>
                    <a:cubicBezTo>
                      <a:pt x="35356" y="38034"/>
                      <a:pt x="35613" y="38117"/>
                      <a:pt x="35885" y="38117"/>
                    </a:cubicBezTo>
                    <a:cubicBezTo>
                      <a:pt x="36260" y="38117"/>
                      <a:pt x="36663" y="37959"/>
                      <a:pt x="37067" y="37959"/>
                    </a:cubicBezTo>
                    <a:cubicBezTo>
                      <a:pt x="37204" y="37959"/>
                      <a:pt x="37340" y="37977"/>
                      <a:pt x="37476" y="38026"/>
                    </a:cubicBezTo>
                    <a:cubicBezTo>
                      <a:pt x="37788" y="38138"/>
                      <a:pt x="38190" y="38177"/>
                      <a:pt x="38616" y="38177"/>
                    </a:cubicBezTo>
                    <a:cubicBezTo>
                      <a:pt x="39041" y="38177"/>
                      <a:pt x="39490" y="38138"/>
                      <a:pt x="39900" y="38092"/>
                    </a:cubicBezTo>
                    <a:cubicBezTo>
                      <a:pt x="40031" y="38079"/>
                      <a:pt x="40144" y="37843"/>
                      <a:pt x="40260" y="37843"/>
                    </a:cubicBezTo>
                    <a:cubicBezTo>
                      <a:pt x="40306" y="37843"/>
                      <a:pt x="40352" y="37881"/>
                      <a:pt x="40401" y="37985"/>
                    </a:cubicBezTo>
                    <a:cubicBezTo>
                      <a:pt x="40514" y="38230"/>
                      <a:pt x="40639" y="38308"/>
                      <a:pt x="40768" y="38308"/>
                    </a:cubicBezTo>
                    <a:cubicBezTo>
                      <a:pt x="40934" y="38308"/>
                      <a:pt x="41108" y="38180"/>
                      <a:pt x="41274" y="38106"/>
                    </a:cubicBezTo>
                    <a:cubicBezTo>
                      <a:pt x="41470" y="38019"/>
                      <a:pt x="41655" y="37978"/>
                      <a:pt x="41843" y="37978"/>
                    </a:cubicBezTo>
                    <a:cubicBezTo>
                      <a:pt x="42015" y="37978"/>
                      <a:pt x="42190" y="38012"/>
                      <a:pt x="42377" y="38078"/>
                    </a:cubicBezTo>
                    <a:cubicBezTo>
                      <a:pt x="42716" y="38195"/>
                      <a:pt x="43150" y="38122"/>
                      <a:pt x="43462" y="38202"/>
                    </a:cubicBezTo>
                    <a:cubicBezTo>
                      <a:pt x="43524" y="38218"/>
                      <a:pt x="43585" y="38225"/>
                      <a:pt x="43644" y="38225"/>
                    </a:cubicBezTo>
                    <a:cubicBezTo>
                      <a:pt x="44030" y="38225"/>
                      <a:pt x="44362" y="37938"/>
                      <a:pt x="44681" y="37938"/>
                    </a:cubicBezTo>
                    <a:cubicBezTo>
                      <a:pt x="44770" y="37938"/>
                      <a:pt x="44857" y="37960"/>
                      <a:pt x="44945" y="38016"/>
                    </a:cubicBezTo>
                    <a:cubicBezTo>
                      <a:pt x="45192" y="38177"/>
                      <a:pt x="45480" y="38231"/>
                      <a:pt x="45731" y="38231"/>
                    </a:cubicBezTo>
                    <a:cubicBezTo>
                      <a:pt x="45925" y="38231"/>
                      <a:pt x="46097" y="38198"/>
                      <a:pt x="46209" y="38158"/>
                    </a:cubicBezTo>
                    <a:cubicBezTo>
                      <a:pt x="46481" y="38059"/>
                      <a:pt x="46749" y="38025"/>
                      <a:pt x="47014" y="38025"/>
                    </a:cubicBezTo>
                    <a:cubicBezTo>
                      <a:pt x="47584" y="38025"/>
                      <a:pt x="48142" y="38181"/>
                      <a:pt x="48707" y="38181"/>
                    </a:cubicBezTo>
                    <a:cubicBezTo>
                      <a:pt x="48766" y="38181"/>
                      <a:pt x="48824" y="38180"/>
                      <a:pt x="48884" y="38176"/>
                    </a:cubicBezTo>
                    <a:cubicBezTo>
                      <a:pt x="49335" y="38147"/>
                      <a:pt x="49788" y="37991"/>
                      <a:pt x="50269" y="37991"/>
                    </a:cubicBezTo>
                    <a:cubicBezTo>
                      <a:pt x="50432" y="37991"/>
                      <a:pt x="50599" y="38009"/>
                      <a:pt x="50770" y="38056"/>
                    </a:cubicBezTo>
                    <a:cubicBezTo>
                      <a:pt x="50957" y="38108"/>
                      <a:pt x="51108" y="38407"/>
                      <a:pt x="51296" y="38407"/>
                    </a:cubicBezTo>
                    <a:cubicBezTo>
                      <a:pt x="51353" y="38407"/>
                      <a:pt x="51413" y="38380"/>
                      <a:pt x="51478" y="38311"/>
                    </a:cubicBezTo>
                    <a:cubicBezTo>
                      <a:pt x="51727" y="38047"/>
                      <a:pt x="51997" y="37968"/>
                      <a:pt x="52277" y="37968"/>
                    </a:cubicBezTo>
                    <a:cubicBezTo>
                      <a:pt x="52700" y="37968"/>
                      <a:pt x="53145" y="38151"/>
                      <a:pt x="53565" y="38151"/>
                    </a:cubicBezTo>
                    <a:cubicBezTo>
                      <a:pt x="53781" y="38151"/>
                      <a:pt x="53991" y="38103"/>
                      <a:pt x="54188" y="37956"/>
                    </a:cubicBezTo>
                    <a:cubicBezTo>
                      <a:pt x="54353" y="38097"/>
                      <a:pt x="54521" y="38144"/>
                      <a:pt x="54692" y="38144"/>
                    </a:cubicBezTo>
                    <a:cubicBezTo>
                      <a:pt x="55035" y="38144"/>
                      <a:pt x="55389" y="37956"/>
                      <a:pt x="55752" y="37956"/>
                    </a:cubicBezTo>
                    <a:cubicBezTo>
                      <a:pt x="55844" y="37956"/>
                      <a:pt x="55936" y="37968"/>
                      <a:pt x="56029" y="37998"/>
                    </a:cubicBezTo>
                    <a:cubicBezTo>
                      <a:pt x="56168" y="38044"/>
                      <a:pt x="56374" y="38214"/>
                      <a:pt x="56641" y="38214"/>
                    </a:cubicBezTo>
                    <a:cubicBezTo>
                      <a:pt x="56711" y="38214"/>
                      <a:pt x="56786" y="38202"/>
                      <a:pt x="56864" y="38173"/>
                    </a:cubicBezTo>
                    <a:cubicBezTo>
                      <a:pt x="57923" y="37779"/>
                      <a:pt x="59073" y="37797"/>
                      <a:pt x="60185" y="37641"/>
                    </a:cubicBezTo>
                    <a:cubicBezTo>
                      <a:pt x="61345" y="37478"/>
                      <a:pt x="62494" y="37222"/>
                      <a:pt x="63673" y="37222"/>
                    </a:cubicBezTo>
                    <a:cubicBezTo>
                      <a:pt x="63675" y="37222"/>
                      <a:pt x="63678" y="37222"/>
                      <a:pt x="63680" y="37222"/>
                    </a:cubicBezTo>
                    <a:cubicBezTo>
                      <a:pt x="64219" y="37222"/>
                      <a:pt x="64815" y="36842"/>
                      <a:pt x="65263" y="36842"/>
                    </a:cubicBezTo>
                    <a:cubicBezTo>
                      <a:pt x="65359" y="36842"/>
                      <a:pt x="65449" y="36859"/>
                      <a:pt x="65529" y="36902"/>
                    </a:cubicBezTo>
                    <a:cubicBezTo>
                      <a:pt x="65850" y="37072"/>
                      <a:pt x="66163" y="37133"/>
                      <a:pt x="66469" y="37133"/>
                    </a:cubicBezTo>
                    <a:cubicBezTo>
                      <a:pt x="67142" y="37133"/>
                      <a:pt x="67780" y="36840"/>
                      <a:pt x="68392" y="36782"/>
                    </a:cubicBezTo>
                    <a:cubicBezTo>
                      <a:pt x="68616" y="36761"/>
                      <a:pt x="68844" y="36756"/>
                      <a:pt x="69074" y="36756"/>
                    </a:cubicBezTo>
                    <a:cubicBezTo>
                      <a:pt x="69248" y="36756"/>
                      <a:pt x="69424" y="36759"/>
                      <a:pt x="69601" y="36759"/>
                    </a:cubicBezTo>
                    <a:cubicBezTo>
                      <a:pt x="70098" y="36759"/>
                      <a:pt x="70604" y="36739"/>
                      <a:pt x="71113" y="36584"/>
                    </a:cubicBezTo>
                    <a:cubicBezTo>
                      <a:pt x="71871" y="36353"/>
                      <a:pt x="72885" y="36480"/>
                      <a:pt x="73709" y="36250"/>
                    </a:cubicBezTo>
                    <a:cubicBezTo>
                      <a:pt x="74222" y="36108"/>
                      <a:pt x="74726" y="36148"/>
                      <a:pt x="75216" y="36009"/>
                    </a:cubicBezTo>
                    <a:cubicBezTo>
                      <a:pt x="75705" y="35871"/>
                      <a:pt x="76187" y="35634"/>
                      <a:pt x="76696" y="35634"/>
                    </a:cubicBezTo>
                    <a:cubicBezTo>
                      <a:pt x="76811" y="35634"/>
                      <a:pt x="76928" y="35646"/>
                      <a:pt x="77047" y="35674"/>
                    </a:cubicBezTo>
                    <a:cubicBezTo>
                      <a:pt x="77190" y="35708"/>
                      <a:pt x="77328" y="35725"/>
                      <a:pt x="77462" y="35725"/>
                    </a:cubicBezTo>
                    <a:cubicBezTo>
                      <a:pt x="77638" y="35725"/>
                      <a:pt x="77807" y="35697"/>
                      <a:pt x="77974" y="35644"/>
                    </a:cubicBezTo>
                    <a:cubicBezTo>
                      <a:pt x="79021" y="35313"/>
                      <a:pt x="80165" y="35435"/>
                      <a:pt x="81177" y="34802"/>
                    </a:cubicBezTo>
                    <a:cubicBezTo>
                      <a:pt x="81524" y="34585"/>
                      <a:pt x="82118" y="34450"/>
                      <a:pt x="82624" y="34365"/>
                    </a:cubicBezTo>
                    <a:cubicBezTo>
                      <a:pt x="83237" y="34263"/>
                      <a:pt x="83876" y="34210"/>
                      <a:pt x="84406" y="33856"/>
                    </a:cubicBezTo>
                    <a:cubicBezTo>
                      <a:pt x="85677" y="33014"/>
                      <a:pt x="86932" y="32193"/>
                      <a:pt x="87829" y="30868"/>
                    </a:cubicBezTo>
                    <a:cubicBezTo>
                      <a:pt x="88180" y="30350"/>
                      <a:pt x="88608" y="29698"/>
                      <a:pt x="89172" y="29380"/>
                    </a:cubicBezTo>
                    <a:cubicBezTo>
                      <a:pt x="90674" y="28533"/>
                      <a:pt x="90874" y="26974"/>
                      <a:pt x="91400" y="25603"/>
                    </a:cubicBezTo>
                    <a:cubicBezTo>
                      <a:pt x="91834" y="24474"/>
                      <a:pt x="91999" y="23246"/>
                      <a:pt x="92344" y="22104"/>
                    </a:cubicBezTo>
                    <a:cubicBezTo>
                      <a:pt x="92741" y="20791"/>
                      <a:pt x="92705" y="19468"/>
                      <a:pt x="92853" y="18172"/>
                    </a:cubicBezTo>
                    <a:cubicBezTo>
                      <a:pt x="93021" y="16729"/>
                      <a:pt x="92916" y="15237"/>
                      <a:pt x="92998" y="13761"/>
                    </a:cubicBezTo>
                    <a:cubicBezTo>
                      <a:pt x="93091" y="12074"/>
                      <a:pt x="92873" y="10393"/>
                      <a:pt x="93113" y="8680"/>
                    </a:cubicBezTo>
                    <a:cubicBezTo>
                      <a:pt x="93216" y="7952"/>
                      <a:pt x="93119" y="7039"/>
                      <a:pt x="93037" y="6225"/>
                    </a:cubicBezTo>
                    <a:cubicBezTo>
                      <a:pt x="92865" y="4515"/>
                      <a:pt x="92922" y="2829"/>
                      <a:pt x="93114" y="1127"/>
                    </a:cubicBezTo>
                    <a:cubicBezTo>
                      <a:pt x="93155" y="776"/>
                      <a:pt x="93242" y="20"/>
                      <a:pt x="92706" y="20"/>
                    </a:cubicBezTo>
                    <a:cubicBezTo>
                      <a:pt x="92686" y="20"/>
                      <a:pt x="92664" y="21"/>
                      <a:pt x="92641" y="24"/>
                    </a:cubicBezTo>
                    <a:cubicBezTo>
                      <a:pt x="92497" y="38"/>
                      <a:pt x="92351" y="44"/>
                      <a:pt x="92203" y="44"/>
                    </a:cubicBezTo>
                    <a:cubicBezTo>
                      <a:pt x="91786" y="44"/>
                      <a:pt x="91361" y="0"/>
                      <a:pt x="90950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4837350" y="1404625"/>
                <a:ext cx="2197419" cy="3396282"/>
              </a:xfrm>
              <a:custGeom>
                <a:avLst/>
                <a:gdLst/>
                <a:ahLst/>
                <a:cxnLst/>
                <a:rect l="l" t="t" r="r" b="b"/>
                <a:pathLst>
                  <a:path w="101054" h="185336" extrusionOk="0">
                    <a:moveTo>
                      <a:pt x="53173" y="2037"/>
                    </a:moveTo>
                    <a:cubicBezTo>
                      <a:pt x="53913" y="2037"/>
                      <a:pt x="54651" y="2083"/>
                      <a:pt x="55390" y="2218"/>
                    </a:cubicBezTo>
                    <a:cubicBezTo>
                      <a:pt x="55438" y="2226"/>
                      <a:pt x="55488" y="2276"/>
                      <a:pt x="55530" y="2276"/>
                    </a:cubicBezTo>
                    <a:cubicBezTo>
                      <a:pt x="55534" y="2276"/>
                      <a:pt x="55537" y="2276"/>
                      <a:pt x="55540" y="2276"/>
                    </a:cubicBezTo>
                    <a:cubicBezTo>
                      <a:pt x="55862" y="2208"/>
                      <a:pt x="56184" y="2182"/>
                      <a:pt x="56505" y="2182"/>
                    </a:cubicBezTo>
                    <a:cubicBezTo>
                      <a:pt x="57073" y="2182"/>
                      <a:pt x="57639" y="2264"/>
                      <a:pt x="58196" y="2349"/>
                    </a:cubicBezTo>
                    <a:cubicBezTo>
                      <a:pt x="58393" y="2379"/>
                      <a:pt x="58590" y="2389"/>
                      <a:pt x="58786" y="2389"/>
                    </a:cubicBezTo>
                    <a:cubicBezTo>
                      <a:pt x="59178" y="2389"/>
                      <a:pt x="59569" y="2349"/>
                      <a:pt x="59962" y="2349"/>
                    </a:cubicBezTo>
                    <a:cubicBezTo>
                      <a:pt x="60237" y="2349"/>
                      <a:pt x="60513" y="2369"/>
                      <a:pt x="60790" y="2435"/>
                    </a:cubicBezTo>
                    <a:cubicBezTo>
                      <a:pt x="60888" y="2458"/>
                      <a:pt x="60988" y="2465"/>
                      <a:pt x="61091" y="2465"/>
                    </a:cubicBezTo>
                    <a:cubicBezTo>
                      <a:pt x="61263" y="2465"/>
                      <a:pt x="61440" y="2445"/>
                      <a:pt x="61616" y="2445"/>
                    </a:cubicBezTo>
                    <a:cubicBezTo>
                      <a:pt x="61862" y="2445"/>
                      <a:pt x="62105" y="2485"/>
                      <a:pt x="62325" y="2681"/>
                    </a:cubicBezTo>
                    <a:cubicBezTo>
                      <a:pt x="62331" y="2686"/>
                      <a:pt x="62387" y="2705"/>
                      <a:pt x="62446" y="2705"/>
                    </a:cubicBezTo>
                    <a:cubicBezTo>
                      <a:pt x="62522" y="2705"/>
                      <a:pt x="62603" y="2674"/>
                      <a:pt x="62595" y="2543"/>
                    </a:cubicBezTo>
                    <a:cubicBezTo>
                      <a:pt x="62579" y="2268"/>
                      <a:pt x="62718" y="2191"/>
                      <a:pt x="62862" y="2191"/>
                    </a:cubicBezTo>
                    <a:cubicBezTo>
                      <a:pt x="62956" y="2191"/>
                      <a:pt x="63053" y="2224"/>
                      <a:pt x="63110" y="2255"/>
                    </a:cubicBezTo>
                    <a:cubicBezTo>
                      <a:pt x="63426" y="2429"/>
                      <a:pt x="63745" y="2468"/>
                      <a:pt x="64066" y="2468"/>
                    </a:cubicBezTo>
                    <a:cubicBezTo>
                      <a:pt x="64320" y="2468"/>
                      <a:pt x="64575" y="2444"/>
                      <a:pt x="64830" y="2444"/>
                    </a:cubicBezTo>
                    <a:cubicBezTo>
                      <a:pt x="64899" y="2444"/>
                      <a:pt x="64967" y="2445"/>
                      <a:pt x="65036" y="2450"/>
                    </a:cubicBezTo>
                    <a:cubicBezTo>
                      <a:pt x="65110" y="2455"/>
                      <a:pt x="65187" y="2457"/>
                      <a:pt x="65264" y="2457"/>
                    </a:cubicBezTo>
                    <a:cubicBezTo>
                      <a:pt x="65730" y="2457"/>
                      <a:pt x="66232" y="2378"/>
                      <a:pt x="66656" y="2378"/>
                    </a:cubicBezTo>
                    <a:cubicBezTo>
                      <a:pt x="66893" y="2378"/>
                      <a:pt x="67106" y="2403"/>
                      <a:pt x="67275" y="2479"/>
                    </a:cubicBezTo>
                    <a:cubicBezTo>
                      <a:pt x="67514" y="2587"/>
                      <a:pt x="67732" y="2622"/>
                      <a:pt x="67937" y="2622"/>
                    </a:cubicBezTo>
                    <a:cubicBezTo>
                      <a:pt x="68310" y="2622"/>
                      <a:pt x="68639" y="2507"/>
                      <a:pt x="68970" y="2507"/>
                    </a:cubicBezTo>
                    <a:cubicBezTo>
                      <a:pt x="69038" y="2507"/>
                      <a:pt x="69106" y="2512"/>
                      <a:pt x="69175" y="2523"/>
                    </a:cubicBezTo>
                    <a:cubicBezTo>
                      <a:pt x="69860" y="2638"/>
                      <a:pt x="70616" y="2530"/>
                      <a:pt x="71168" y="2715"/>
                    </a:cubicBezTo>
                    <a:cubicBezTo>
                      <a:pt x="71316" y="2764"/>
                      <a:pt x="71468" y="2782"/>
                      <a:pt x="71623" y="2782"/>
                    </a:cubicBezTo>
                    <a:cubicBezTo>
                      <a:pt x="71977" y="2782"/>
                      <a:pt x="72342" y="2690"/>
                      <a:pt x="72686" y="2690"/>
                    </a:cubicBezTo>
                    <a:cubicBezTo>
                      <a:pt x="73025" y="2690"/>
                      <a:pt x="73344" y="2779"/>
                      <a:pt x="73614" y="3133"/>
                    </a:cubicBezTo>
                    <a:cubicBezTo>
                      <a:pt x="73837" y="3031"/>
                      <a:pt x="74061" y="2995"/>
                      <a:pt x="74284" y="2995"/>
                    </a:cubicBezTo>
                    <a:cubicBezTo>
                      <a:pt x="74795" y="2995"/>
                      <a:pt x="75307" y="3182"/>
                      <a:pt x="75824" y="3182"/>
                    </a:cubicBezTo>
                    <a:cubicBezTo>
                      <a:pt x="75847" y="3182"/>
                      <a:pt x="75871" y="3182"/>
                      <a:pt x="75894" y="3181"/>
                    </a:cubicBezTo>
                    <a:cubicBezTo>
                      <a:pt x="75958" y="3178"/>
                      <a:pt x="76024" y="3177"/>
                      <a:pt x="76089" y="3177"/>
                    </a:cubicBezTo>
                    <a:cubicBezTo>
                      <a:pt x="76834" y="3177"/>
                      <a:pt x="77633" y="3330"/>
                      <a:pt x="78314" y="3735"/>
                    </a:cubicBezTo>
                    <a:cubicBezTo>
                      <a:pt x="78397" y="3784"/>
                      <a:pt x="78468" y="3803"/>
                      <a:pt x="78534" y="3803"/>
                    </a:cubicBezTo>
                    <a:cubicBezTo>
                      <a:pt x="78666" y="3803"/>
                      <a:pt x="78776" y="3729"/>
                      <a:pt x="78914" y="3688"/>
                    </a:cubicBezTo>
                    <a:cubicBezTo>
                      <a:pt x="79101" y="3632"/>
                      <a:pt x="79289" y="3600"/>
                      <a:pt x="79475" y="3600"/>
                    </a:cubicBezTo>
                    <a:cubicBezTo>
                      <a:pt x="79767" y="3600"/>
                      <a:pt x="80053" y="3678"/>
                      <a:pt x="80314" y="3860"/>
                    </a:cubicBezTo>
                    <a:cubicBezTo>
                      <a:pt x="80392" y="3915"/>
                      <a:pt x="80480" y="3979"/>
                      <a:pt x="80542" y="3979"/>
                    </a:cubicBezTo>
                    <a:cubicBezTo>
                      <a:pt x="80578" y="3979"/>
                      <a:pt x="80606" y="3957"/>
                      <a:pt x="80618" y="3900"/>
                    </a:cubicBezTo>
                    <a:cubicBezTo>
                      <a:pt x="80668" y="3665"/>
                      <a:pt x="80781" y="3595"/>
                      <a:pt x="80901" y="3595"/>
                    </a:cubicBezTo>
                    <a:cubicBezTo>
                      <a:pt x="81024" y="3595"/>
                      <a:pt x="81153" y="3667"/>
                      <a:pt x="81229" y="3710"/>
                    </a:cubicBezTo>
                    <a:cubicBezTo>
                      <a:pt x="81943" y="4117"/>
                      <a:pt x="82707" y="4025"/>
                      <a:pt x="83471" y="4070"/>
                    </a:cubicBezTo>
                    <a:cubicBezTo>
                      <a:pt x="83822" y="4092"/>
                      <a:pt x="84204" y="4118"/>
                      <a:pt x="84534" y="4563"/>
                    </a:cubicBezTo>
                    <a:cubicBezTo>
                      <a:pt x="84894" y="5050"/>
                      <a:pt x="85717" y="5004"/>
                      <a:pt x="86339" y="5162"/>
                    </a:cubicBezTo>
                    <a:cubicBezTo>
                      <a:pt x="87329" y="5413"/>
                      <a:pt x="88140" y="6099"/>
                      <a:pt x="89130" y="6279"/>
                    </a:cubicBezTo>
                    <a:cubicBezTo>
                      <a:pt x="89645" y="6373"/>
                      <a:pt x="89975" y="6894"/>
                      <a:pt x="90503" y="6894"/>
                    </a:cubicBezTo>
                    <a:cubicBezTo>
                      <a:pt x="90566" y="6894"/>
                      <a:pt x="90632" y="6886"/>
                      <a:pt x="90702" y="6869"/>
                    </a:cubicBezTo>
                    <a:cubicBezTo>
                      <a:pt x="90703" y="6869"/>
                      <a:pt x="90705" y="6869"/>
                      <a:pt x="90706" y="6869"/>
                    </a:cubicBezTo>
                    <a:cubicBezTo>
                      <a:pt x="90736" y="6869"/>
                      <a:pt x="90782" y="6941"/>
                      <a:pt x="90822" y="6975"/>
                    </a:cubicBezTo>
                    <a:cubicBezTo>
                      <a:pt x="91924" y="7866"/>
                      <a:pt x="93271" y="8360"/>
                      <a:pt x="94437" y="9173"/>
                    </a:cubicBezTo>
                    <a:cubicBezTo>
                      <a:pt x="94966" y="9541"/>
                      <a:pt x="95385" y="10039"/>
                      <a:pt x="95797" y="10439"/>
                    </a:cubicBezTo>
                    <a:cubicBezTo>
                      <a:pt x="96258" y="10889"/>
                      <a:pt x="96652" y="11568"/>
                      <a:pt x="96977" y="12202"/>
                    </a:cubicBezTo>
                    <a:cubicBezTo>
                      <a:pt x="97416" y="13060"/>
                      <a:pt x="97820" y="13955"/>
                      <a:pt x="98125" y="14849"/>
                    </a:cubicBezTo>
                    <a:cubicBezTo>
                      <a:pt x="98397" y="15648"/>
                      <a:pt x="98507" y="16561"/>
                      <a:pt x="98577" y="17423"/>
                    </a:cubicBezTo>
                    <a:cubicBezTo>
                      <a:pt x="98676" y="18641"/>
                      <a:pt x="98265" y="19846"/>
                      <a:pt x="98741" y="21108"/>
                    </a:cubicBezTo>
                    <a:cubicBezTo>
                      <a:pt x="98971" y="21716"/>
                      <a:pt x="98958" y="22626"/>
                      <a:pt x="98306" y="23276"/>
                    </a:cubicBezTo>
                    <a:cubicBezTo>
                      <a:pt x="98090" y="23491"/>
                      <a:pt x="98090" y="24020"/>
                      <a:pt x="98133" y="24277"/>
                    </a:cubicBezTo>
                    <a:cubicBezTo>
                      <a:pt x="98396" y="25846"/>
                      <a:pt x="98128" y="27394"/>
                      <a:pt x="98100" y="28950"/>
                    </a:cubicBezTo>
                    <a:cubicBezTo>
                      <a:pt x="98063" y="30890"/>
                      <a:pt x="98189" y="32830"/>
                      <a:pt x="98107" y="34775"/>
                    </a:cubicBezTo>
                    <a:cubicBezTo>
                      <a:pt x="98079" y="35412"/>
                      <a:pt x="97795" y="36135"/>
                      <a:pt x="97970" y="36628"/>
                    </a:cubicBezTo>
                    <a:cubicBezTo>
                      <a:pt x="98431" y="37926"/>
                      <a:pt x="97502" y="39136"/>
                      <a:pt x="97931" y="40358"/>
                    </a:cubicBezTo>
                    <a:cubicBezTo>
                      <a:pt x="98034" y="40649"/>
                      <a:pt x="97872" y="40808"/>
                      <a:pt x="97853" y="41029"/>
                    </a:cubicBezTo>
                    <a:cubicBezTo>
                      <a:pt x="97795" y="41700"/>
                      <a:pt x="97737" y="42339"/>
                      <a:pt x="97868" y="43038"/>
                    </a:cubicBezTo>
                    <a:cubicBezTo>
                      <a:pt x="98017" y="43836"/>
                      <a:pt x="97784" y="44733"/>
                      <a:pt x="97834" y="45530"/>
                    </a:cubicBezTo>
                    <a:cubicBezTo>
                      <a:pt x="97900" y="46606"/>
                      <a:pt x="97834" y="47670"/>
                      <a:pt x="97754" y="48716"/>
                    </a:cubicBezTo>
                    <a:cubicBezTo>
                      <a:pt x="97661" y="49923"/>
                      <a:pt x="97625" y="51137"/>
                      <a:pt x="97609" y="52335"/>
                    </a:cubicBezTo>
                    <a:cubicBezTo>
                      <a:pt x="97585" y="54246"/>
                      <a:pt x="97448" y="56155"/>
                      <a:pt x="97436" y="58069"/>
                    </a:cubicBezTo>
                    <a:cubicBezTo>
                      <a:pt x="97423" y="60122"/>
                      <a:pt x="97339" y="62199"/>
                      <a:pt x="97043" y="64260"/>
                    </a:cubicBezTo>
                    <a:cubicBezTo>
                      <a:pt x="96951" y="64896"/>
                      <a:pt x="97146" y="65691"/>
                      <a:pt x="97147" y="66409"/>
                    </a:cubicBezTo>
                    <a:cubicBezTo>
                      <a:pt x="97153" y="68104"/>
                      <a:pt x="97079" y="69799"/>
                      <a:pt x="96980" y="71493"/>
                    </a:cubicBezTo>
                    <a:cubicBezTo>
                      <a:pt x="96957" y="71886"/>
                      <a:pt x="97058" y="72315"/>
                      <a:pt x="97045" y="72740"/>
                    </a:cubicBezTo>
                    <a:cubicBezTo>
                      <a:pt x="96999" y="74283"/>
                      <a:pt x="97163" y="75831"/>
                      <a:pt x="97145" y="77363"/>
                    </a:cubicBezTo>
                    <a:cubicBezTo>
                      <a:pt x="97129" y="78626"/>
                      <a:pt x="96994" y="79922"/>
                      <a:pt x="96799" y="81202"/>
                    </a:cubicBezTo>
                    <a:cubicBezTo>
                      <a:pt x="96610" y="82430"/>
                      <a:pt x="96499" y="83692"/>
                      <a:pt x="96414" y="84946"/>
                    </a:cubicBezTo>
                    <a:cubicBezTo>
                      <a:pt x="96341" y="86011"/>
                      <a:pt x="96603" y="87086"/>
                      <a:pt x="96490" y="88107"/>
                    </a:cubicBezTo>
                    <a:cubicBezTo>
                      <a:pt x="96329" y="89564"/>
                      <a:pt x="96517" y="90980"/>
                      <a:pt x="96533" y="92413"/>
                    </a:cubicBezTo>
                    <a:cubicBezTo>
                      <a:pt x="96543" y="93282"/>
                      <a:pt x="96760" y="94064"/>
                      <a:pt x="96960" y="94891"/>
                    </a:cubicBezTo>
                    <a:cubicBezTo>
                      <a:pt x="97186" y="95823"/>
                      <a:pt x="97027" y="96845"/>
                      <a:pt x="97049" y="97829"/>
                    </a:cubicBezTo>
                    <a:cubicBezTo>
                      <a:pt x="97087" y="99476"/>
                      <a:pt x="97020" y="101119"/>
                      <a:pt x="97207" y="102775"/>
                    </a:cubicBezTo>
                    <a:cubicBezTo>
                      <a:pt x="97381" y="104325"/>
                      <a:pt x="97253" y="105908"/>
                      <a:pt x="97267" y="107477"/>
                    </a:cubicBezTo>
                    <a:cubicBezTo>
                      <a:pt x="97277" y="108626"/>
                      <a:pt x="97326" y="109774"/>
                      <a:pt x="97317" y="110921"/>
                    </a:cubicBezTo>
                    <a:cubicBezTo>
                      <a:pt x="97304" y="112280"/>
                      <a:pt x="97247" y="113638"/>
                      <a:pt x="97212" y="114996"/>
                    </a:cubicBezTo>
                    <a:cubicBezTo>
                      <a:pt x="97197" y="115584"/>
                      <a:pt x="97225" y="116176"/>
                      <a:pt x="97177" y="116761"/>
                    </a:cubicBezTo>
                    <a:cubicBezTo>
                      <a:pt x="96985" y="119058"/>
                      <a:pt x="97034" y="121365"/>
                      <a:pt x="96930" y="123666"/>
                    </a:cubicBezTo>
                    <a:cubicBezTo>
                      <a:pt x="96872" y="124959"/>
                      <a:pt x="96916" y="126293"/>
                      <a:pt x="96852" y="127600"/>
                    </a:cubicBezTo>
                    <a:cubicBezTo>
                      <a:pt x="96759" y="129519"/>
                      <a:pt x="96555" y="131435"/>
                      <a:pt x="96534" y="133358"/>
                    </a:cubicBezTo>
                    <a:cubicBezTo>
                      <a:pt x="96525" y="134171"/>
                      <a:pt x="96624" y="134991"/>
                      <a:pt x="96536" y="135792"/>
                    </a:cubicBezTo>
                    <a:cubicBezTo>
                      <a:pt x="96432" y="136734"/>
                      <a:pt x="96492" y="137675"/>
                      <a:pt x="96404" y="138607"/>
                    </a:cubicBezTo>
                    <a:cubicBezTo>
                      <a:pt x="96345" y="139222"/>
                      <a:pt x="96383" y="139853"/>
                      <a:pt x="96456" y="140423"/>
                    </a:cubicBezTo>
                    <a:cubicBezTo>
                      <a:pt x="96577" y="141378"/>
                      <a:pt x="96156" y="142279"/>
                      <a:pt x="96360" y="143215"/>
                    </a:cubicBezTo>
                    <a:cubicBezTo>
                      <a:pt x="96415" y="143470"/>
                      <a:pt x="96295" y="143716"/>
                      <a:pt x="95976" y="143726"/>
                    </a:cubicBezTo>
                    <a:cubicBezTo>
                      <a:pt x="95446" y="143743"/>
                      <a:pt x="94921" y="143897"/>
                      <a:pt x="94389" y="143897"/>
                    </a:cubicBezTo>
                    <a:cubicBezTo>
                      <a:pt x="94190" y="143897"/>
                      <a:pt x="93990" y="143875"/>
                      <a:pt x="93789" y="143817"/>
                    </a:cubicBezTo>
                    <a:cubicBezTo>
                      <a:pt x="93695" y="143790"/>
                      <a:pt x="93591" y="143773"/>
                      <a:pt x="93489" y="143773"/>
                    </a:cubicBezTo>
                    <a:cubicBezTo>
                      <a:pt x="93425" y="143773"/>
                      <a:pt x="93362" y="143780"/>
                      <a:pt x="93303" y="143795"/>
                    </a:cubicBezTo>
                    <a:cubicBezTo>
                      <a:pt x="92801" y="143928"/>
                      <a:pt x="92298" y="144005"/>
                      <a:pt x="91796" y="144005"/>
                    </a:cubicBezTo>
                    <a:cubicBezTo>
                      <a:pt x="91327" y="144005"/>
                      <a:pt x="90860" y="143938"/>
                      <a:pt x="90397" y="143786"/>
                    </a:cubicBezTo>
                    <a:cubicBezTo>
                      <a:pt x="90335" y="143766"/>
                      <a:pt x="90277" y="143757"/>
                      <a:pt x="90222" y="143757"/>
                    </a:cubicBezTo>
                    <a:cubicBezTo>
                      <a:pt x="89956" y="143757"/>
                      <a:pt x="89762" y="143958"/>
                      <a:pt x="89509" y="143996"/>
                    </a:cubicBezTo>
                    <a:cubicBezTo>
                      <a:pt x="89125" y="144052"/>
                      <a:pt x="88741" y="144069"/>
                      <a:pt x="88357" y="144069"/>
                    </a:cubicBezTo>
                    <a:cubicBezTo>
                      <a:pt x="87796" y="144069"/>
                      <a:pt x="87236" y="144033"/>
                      <a:pt x="86675" y="144033"/>
                    </a:cubicBezTo>
                    <a:cubicBezTo>
                      <a:pt x="86331" y="144033"/>
                      <a:pt x="85987" y="144046"/>
                      <a:pt x="85642" y="144090"/>
                    </a:cubicBezTo>
                    <a:cubicBezTo>
                      <a:pt x="84855" y="144188"/>
                      <a:pt x="84056" y="144261"/>
                      <a:pt x="83254" y="144261"/>
                    </a:cubicBezTo>
                    <a:cubicBezTo>
                      <a:pt x="82664" y="144261"/>
                      <a:pt x="82073" y="144221"/>
                      <a:pt x="81485" y="144124"/>
                    </a:cubicBezTo>
                    <a:cubicBezTo>
                      <a:pt x="81432" y="144114"/>
                      <a:pt x="81374" y="144108"/>
                      <a:pt x="81318" y="144108"/>
                    </a:cubicBezTo>
                    <a:cubicBezTo>
                      <a:pt x="81262" y="144108"/>
                      <a:pt x="81206" y="144114"/>
                      <a:pt x="81158" y="144133"/>
                    </a:cubicBezTo>
                    <a:cubicBezTo>
                      <a:pt x="80668" y="144313"/>
                      <a:pt x="80169" y="144357"/>
                      <a:pt x="79667" y="144357"/>
                    </a:cubicBezTo>
                    <a:cubicBezTo>
                      <a:pt x="79210" y="144357"/>
                      <a:pt x="78752" y="144321"/>
                      <a:pt x="78298" y="144321"/>
                    </a:cubicBezTo>
                    <a:cubicBezTo>
                      <a:pt x="77957" y="144321"/>
                      <a:pt x="77618" y="144341"/>
                      <a:pt x="77283" y="144411"/>
                    </a:cubicBezTo>
                    <a:cubicBezTo>
                      <a:pt x="76134" y="144651"/>
                      <a:pt x="74967" y="144522"/>
                      <a:pt x="73807" y="144684"/>
                    </a:cubicBezTo>
                    <a:cubicBezTo>
                      <a:pt x="73586" y="144714"/>
                      <a:pt x="73358" y="144725"/>
                      <a:pt x="73126" y="144725"/>
                    </a:cubicBezTo>
                    <a:cubicBezTo>
                      <a:pt x="72580" y="144725"/>
                      <a:pt x="72012" y="144666"/>
                      <a:pt x="71452" y="144666"/>
                    </a:cubicBezTo>
                    <a:cubicBezTo>
                      <a:pt x="71350" y="144666"/>
                      <a:pt x="71247" y="144668"/>
                      <a:pt x="71145" y="144672"/>
                    </a:cubicBezTo>
                    <a:cubicBezTo>
                      <a:pt x="70409" y="144707"/>
                      <a:pt x="69672" y="144753"/>
                      <a:pt x="68937" y="144753"/>
                    </a:cubicBezTo>
                    <a:cubicBezTo>
                      <a:pt x="68823" y="144753"/>
                      <a:pt x="68709" y="144752"/>
                      <a:pt x="68596" y="144749"/>
                    </a:cubicBezTo>
                    <a:cubicBezTo>
                      <a:pt x="68540" y="144748"/>
                      <a:pt x="68485" y="144748"/>
                      <a:pt x="68430" y="144748"/>
                    </a:cubicBezTo>
                    <a:cubicBezTo>
                      <a:pt x="67731" y="144748"/>
                      <a:pt x="67034" y="144833"/>
                      <a:pt x="66335" y="144833"/>
                    </a:cubicBezTo>
                    <a:cubicBezTo>
                      <a:pt x="66061" y="144833"/>
                      <a:pt x="65786" y="144820"/>
                      <a:pt x="65511" y="144783"/>
                    </a:cubicBezTo>
                    <a:cubicBezTo>
                      <a:pt x="65318" y="144757"/>
                      <a:pt x="65126" y="144747"/>
                      <a:pt x="64933" y="144747"/>
                    </a:cubicBezTo>
                    <a:cubicBezTo>
                      <a:pt x="64220" y="144747"/>
                      <a:pt x="63508" y="144888"/>
                      <a:pt x="62788" y="144888"/>
                    </a:cubicBezTo>
                    <a:cubicBezTo>
                      <a:pt x="62666" y="144888"/>
                      <a:pt x="62544" y="144884"/>
                      <a:pt x="62422" y="144875"/>
                    </a:cubicBezTo>
                    <a:cubicBezTo>
                      <a:pt x="62230" y="144860"/>
                      <a:pt x="62038" y="144853"/>
                      <a:pt x="61847" y="144853"/>
                    </a:cubicBezTo>
                    <a:cubicBezTo>
                      <a:pt x="60775" y="144853"/>
                      <a:pt x="59706" y="145053"/>
                      <a:pt x="58627" y="145053"/>
                    </a:cubicBezTo>
                    <a:cubicBezTo>
                      <a:pt x="58520" y="145053"/>
                      <a:pt x="58414" y="145051"/>
                      <a:pt x="58307" y="145047"/>
                    </a:cubicBezTo>
                    <a:cubicBezTo>
                      <a:pt x="57925" y="145031"/>
                      <a:pt x="57544" y="145023"/>
                      <a:pt x="57162" y="145023"/>
                    </a:cubicBezTo>
                    <a:cubicBezTo>
                      <a:pt x="56085" y="145023"/>
                      <a:pt x="55009" y="145090"/>
                      <a:pt x="53942" y="145257"/>
                    </a:cubicBezTo>
                    <a:cubicBezTo>
                      <a:pt x="53896" y="145264"/>
                      <a:pt x="53851" y="145268"/>
                      <a:pt x="53806" y="145268"/>
                    </a:cubicBezTo>
                    <a:cubicBezTo>
                      <a:pt x="53447" y="145268"/>
                      <a:pt x="53125" y="145065"/>
                      <a:pt x="52804" y="145065"/>
                    </a:cubicBezTo>
                    <a:cubicBezTo>
                      <a:pt x="52740" y="145065"/>
                      <a:pt x="52676" y="145073"/>
                      <a:pt x="52612" y="145092"/>
                    </a:cubicBezTo>
                    <a:cubicBezTo>
                      <a:pt x="51848" y="145322"/>
                      <a:pt x="51072" y="145366"/>
                      <a:pt x="50295" y="145366"/>
                    </a:cubicBezTo>
                    <a:cubicBezTo>
                      <a:pt x="49816" y="145366"/>
                      <a:pt x="49337" y="145350"/>
                      <a:pt x="48861" y="145350"/>
                    </a:cubicBezTo>
                    <a:cubicBezTo>
                      <a:pt x="48687" y="145350"/>
                      <a:pt x="48513" y="145352"/>
                      <a:pt x="48340" y="145358"/>
                    </a:cubicBezTo>
                    <a:cubicBezTo>
                      <a:pt x="46747" y="145412"/>
                      <a:pt x="45139" y="145444"/>
                      <a:pt x="43545" y="145487"/>
                    </a:cubicBezTo>
                    <a:cubicBezTo>
                      <a:pt x="41962" y="145530"/>
                      <a:pt x="40369" y="145558"/>
                      <a:pt x="38781" y="145684"/>
                    </a:cubicBezTo>
                    <a:cubicBezTo>
                      <a:pt x="38060" y="145741"/>
                      <a:pt x="37334" y="145753"/>
                      <a:pt x="36608" y="145753"/>
                    </a:cubicBezTo>
                    <a:cubicBezTo>
                      <a:pt x="36086" y="145753"/>
                      <a:pt x="35562" y="145747"/>
                      <a:pt x="35040" y="145747"/>
                    </a:cubicBezTo>
                    <a:cubicBezTo>
                      <a:pt x="34584" y="145747"/>
                      <a:pt x="34128" y="145751"/>
                      <a:pt x="33674" y="145769"/>
                    </a:cubicBezTo>
                    <a:cubicBezTo>
                      <a:pt x="32584" y="145811"/>
                      <a:pt x="31490" y="145891"/>
                      <a:pt x="30402" y="145959"/>
                    </a:cubicBezTo>
                    <a:cubicBezTo>
                      <a:pt x="29640" y="146005"/>
                      <a:pt x="28855" y="146008"/>
                      <a:pt x="28081" y="146049"/>
                    </a:cubicBezTo>
                    <a:cubicBezTo>
                      <a:pt x="27153" y="146098"/>
                      <a:pt x="26228" y="146222"/>
                      <a:pt x="25303" y="146222"/>
                    </a:cubicBezTo>
                    <a:cubicBezTo>
                      <a:pt x="25279" y="146222"/>
                      <a:pt x="25255" y="146222"/>
                      <a:pt x="25230" y="146221"/>
                    </a:cubicBezTo>
                    <a:cubicBezTo>
                      <a:pt x="25217" y="146221"/>
                      <a:pt x="25203" y="146221"/>
                      <a:pt x="25189" y="146221"/>
                    </a:cubicBezTo>
                    <a:cubicBezTo>
                      <a:pt x="24122" y="146221"/>
                      <a:pt x="23081" y="146466"/>
                      <a:pt x="22009" y="146466"/>
                    </a:cubicBezTo>
                    <a:cubicBezTo>
                      <a:pt x="21946" y="146466"/>
                      <a:pt x="21882" y="146465"/>
                      <a:pt x="21819" y="146464"/>
                    </a:cubicBezTo>
                    <a:cubicBezTo>
                      <a:pt x="21746" y="146462"/>
                      <a:pt x="21672" y="146461"/>
                      <a:pt x="21599" y="146461"/>
                    </a:cubicBezTo>
                    <a:cubicBezTo>
                      <a:pt x="20680" y="146461"/>
                      <a:pt x="19750" y="146612"/>
                      <a:pt x="18841" y="146775"/>
                    </a:cubicBezTo>
                    <a:cubicBezTo>
                      <a:pt x="17947" y="146935"/>
                      <a:pt x="17045" y="146899"/>
                      <a:pt x="16149" y="147006"/>
                    </a:cubicBezTo>
                    <a:cubicBezTo>
                      <a:pt x="14873" y="147158"/>
                      <a:pt x="13582" y="147434"/>
                      <a:pt x="12323" y="147434"/>
                    </a:cubicBezTo>
                    <a:cubicBezTo>
                      <a:pt x="12291" y="147434"/>
                      <a:pt x="12259" y="147434"/>
                      <a:pt x="12227" y="147433"/>
                    </a:cubicBezTo>
                    <a:cubicBezTo>
                      <a:pt x="12189" y="147433"/>
                      <a:pt x="12150" y="147433"/>
                      <a:pt x="12112" y="147433"/>
                    </a:cubicBezTo>
                    <a:cubicBezTo>
                      <a:pt x="10766" y="147433"/>
                      <a:pt x="9454" y="147718"/>
                      <a:pt x="8110" y="147718"/>
                    </a:cubicBezTo>
                    <a:cubicBezTo>
                      <a:pt x="7942" y="147718"/>
                      <a:pt x="7773" y="147714"/>
                      <a:pt x="7604" y="147704"/>
                    </a:cubicBezTo>
                    <a:cubicBezTo>
                      <a:pt x="7430" y="147693"/>
                      <a:pt x="7254" y="147688"/>
                      <a:pt x="7077" y="147688"/>
                    </a:cubicBezTo>
                    <a:cubicBezTo>
                      <a:pt x="6309" y="147688"/>
                      <a:pt x="5511" y="147791"/>
                      <a:pt x="4759" y="148044"/>
                    </a:cubicBezTo>
                    <a:cubicBezTo>
                      <a:pt x="4710" y="148061"/>
                      <a:pt x="4661" y="148067"/>
                      <a:pt x="4612" y="148067"/>
                    </a:cubicBezTo>
                    <a:cubicBezTo>
                      <a:pt x="4419" y="148067"/>
                      <a:pt x="4223" y="147964"/>
                      <a:pt x="4023" y="147964"/>
                    </a:cubicBezTo>
                    <a:cubicBezTo>
                      <a:pt x="3926" y="147964"/>
                      <a:pt x="3829" y="147988"/>
                      <a:pt x="3730" y="148059"/>
                    </a:cubicBezTo>
                    <a:cubicBezTo>
                      <a:pt x="3715" y="148070"/>
                      <a:pt x="3702" y="148076"/>
                      <a:pt x="3689" y="148076"/>
                    </a:cubicBezTo>
                    <a:cubicBezTo>
                      <a:pt x="3629" y="148076"/>
                      <a:pt x="3589" y="147945"/>
                      <a:pt x="3557" y="147491"/>
                    </a:cubicBezTo>
                    <a:cubicBezTo>
                      <a:pt x="3557" y="145473"/>
                      <a:pt x="3678" y="143799"/>
                      <a:pt x="3522" y="142148"/>
                    </a:cubicBezTo>
                    <a:cubicBezTo>
                      <a:pt x="3375" y="140594"/>
                      <a:pt x="3564" y="139059"/>
                      <a:pt x="3593" y="137526"/>
                    </a:cubicBezTo>
                    <a:cubicBezTo>
                      <a:pt x="3621" y="136154"/>
                      <a:pt x="3571" y="134755"/>
                      <a:pt x="3825" y="133376"/>
                    </a:cubicBezTo>
                    <a:cubicBezTo>
                      <a:pt x="4021" y="132313"/>
                      <a:pt x="4149" y="131230"/>
                      <a:pt x="3755" y="130143"/>
                    </a:cubicBezTo>
                    <a:cubicBezTo>
                      <a:pt x="3702" y="129994"/>
                      <a:pt x="3958" y="129561"/>
                      <a:pt x="3957" y="129166"/>
                    </a:cubicBezTo>
                    <a:cubicBezTo>
                      <a:pt x="3953" y="128038"/>
                      <a:pt x="3855" y="126875"/>
                      <a:pt x="3983" y="125793"/>
                    </a:cubicBezTo>
                    <a:cubicBezTo>
                      <a:pt x="4108" y="124740"/>
                      <a:pt x="4072" y="123700"/>
                      <a:pt x="4141" y="122658"/>
                    </a:cubicBezTo>
                    <a:cubicBezTo>
                      <a:pt x="4183" y="122040"/>
                      <a:pt x="4337" y="121416"/>
                      <a:pt x="3970" y="120809"/>
                    </a:cubicBezTo>
                    <a:cubicBezTo>
                      <a:pt x="3816" y="120552"/>
                      <a:pt x="4306" y="120313"/>
                      <a:pt x="4184" y="119932"/>
                    </a:cubicBezTo>
                    <a:cubicBezTo>
                      <a:pt x="3963" y="119246"/>
                      <a:pt x="4547" y="118442"/>
                      <a:pt x="3845" y="117784"/>
                    </a:cubicBezTo>
                    <a:cubicBezTo>
                      <a:pt x="3695" y="117645"/>
                      <a:pt x="4165" y="117395"/>
                      <a:pt x="4173" y="117085"/>
                    </a:cubicBezTo>
                    <a:cubicBezTo>
                      <a:pt x="4192" y="116289"/>
                      <a:pt x="3893" y="115517"/>
                      <a:pt x="3920" y="114751"/>
                    </a:cubicBezTo>
                    <a:cubicBezTo>
                      <a:pt x="3941" y="114156"/>
                      <a:pt x="3210" y="113665"/>
                      <a:pt x="3759" y="112984"/>
                    </a:cubicBezTo>
                    <a:cubicBezTo>
                      <a:pt x="3851" y="112869"/>
                      <a:pt x="3829" y="112215"/>
                      <a:pt x="3763" y="111874"/>
                    </a:cubicBezTo>
                    <a:cubicBezTo>
                      <a:pt x="3459" y="110306"/>
                      <a:pt x="3687" y="108723"/>
                      <a:pt x="3537" y="107167"/>
                    </a:cubicBezTo>
                    <a:cubicBezTo>
                      <a:pt x="3321" y="104948"/>
                      <a:pt x="3420" y="102738"/>
                      <a:pt x="3414" y="100525"/>
                    </a:cubicBezTo>
                    <a:cubicBezTo>
                      <a:pt x="3410" y="99193"/>
                      <a:pt x="3540" y="97857"/>
                      <a:pt x="3470" y="96531"/>
                    </a:cubicBezTo>
                    <a:cubicBezTo>
                      <a:pt x="3431" y="95761"/>
                      <a:pt x="3360" y="94994"/>
                      <a:pt x="3335" y="94219"/>
                    </a:cubicBezTo>
                    <a:cubicBezTo>
                      <a:pt x="3270" y="92145"/>
                      <a:pt x="3153" y="90073"/>
                      <a:pt x="3028" y="88001"/>
                    </a:cubicBezTo>
                    <a:cubicBezTo>
                      <a:pt x="2903" y="85918"/>
                      <a:pt x="2841" y="83830"/>
                      <a:pt x="2719" y="81754"/>
                    </a:cubicBezTo>
                    <a:cubicBezTo>
                      <a:pt x="2644" y="80462"/>
                      <a:pt x="2455" y="79109"/>
                      <a:pt x="2509" y="77844"/>
                    </a:cubicBezTo>
                    <a:cubicBezTo>
                      <a:pt x="2580" y="76229"/>
                      <a:pt x="2440" y="74630"/>
                      <a:pt x="2482" y="73024"/>
                    </a:cubicBezTo>
                    <a:cubicBezTo>
                      <a:pt x="2534" y="71082"/>
                      <a:pt x="2291" y="69128"/>
                      <a:pt x="2412" y="67194"/>
                    </a:cubicBezTo>
                    <a:cubicBezTo>
                      <a:pt x="2506" y="65666"/>
                      <a:pt x="2294" y="64149"/>
                      <a:pt x="2464" y="62625"/>
                    </a:cubicBezTo>
                    <a:cubicBezTo>
                      <a:pt x="2571" y="61672"/>
                      <a:pt x="2557" y="60703"/>
                      <a:pt x="2540" y="59741"/>
                    </a:cubicBezTo>
                    <a:cubicBezTo>
                      <a:pt x="2522" y="58743"/>
                      <a:pt x="2627" y="57753"/>
                      <a:pt x="2661" y="56760"/>
                    </a:cubicBezTo>
                    <a:cubicBezTo>
                      <a:pt x="2698" y="55698"/>
                      <a:pt x="2688" y="54619"/>
                      <a:pt x="2649" y="53556"/>
                    </a:cubicBezTo>
                    <a:cubicBezTo>
                      <a:pt x="2590" y="51967"/>
                      <a:pt x="2792" y="50386"/>
                      <a:pt x="2692" y="48800"/>
                    </a:cubicBezTo>
                    <a:cubicBezTo>
                      <a:pt x="2589" y="47199"/>
                      <a:pt x="2756" y="45598"/>
                      <a:pt x="2709" y="43990"/>
                    </a:cubicBezTo>
                    <a:cubicBezTo>
                      <a:pt x="2661" y="42390"/>
                      <a:pt x="2734" y="40773"/>
                      <a:pt x="2663" y="39173"/>
                    </a:cubicBezTo>
                    <a:cubicBezTo>
                      <a:pt x="2554" y="36653"/>
                      <a:pt x="2661" y="34131"/>
                      <a:pt x="2512" y="31615"/>
                    </a:cubicBezTo>
                    <a:cubicBezTo>
                      <a:pt x="2423" y="30129"/>
                      <a:pt x="2807" y="28658"/>
                      <a:pt x="2724" y="27196"/>
                    </a:cubicBezTo>
                    <a:cubicBezTo>
                      <a:pt x="2648" y="25853"/>
                      <a:pt x="3019" y="24573"/>
                      <a:pt x="3021" y="23236"/>
                    </a:cubicBezTo>
                    <a:cubicBezTo>
                      <a:pt x="3023" y="21975"/>
                      <a:pt x="3180" y="20630"/>
                      <a:pt x="3510" y="19343"/>
                    </a:cubicBezTo>
                    <a:cubicBezTo>
                      <a:pt x="3659" y="18759"/>
                      <a:pt x="4161" y="18274"/>
                      <a:pt x="4073" y="17690"/>
                    </a:cubicBezTo>
                    <a:cubicBezTo>
                      <a:pt x="3926" y="16726"/>
                      <a:pt x="4297" y="15882"/>
                      <a:pt x="4605" y="15061"/>
                    </a:cubicBezTo>
                    <a:cubicBezTo>
                      <a:pt x="5432" y="12854"/>
                      <a:pt x="6108" y="10505"/>
                      <a:pt x="7780" y="8784"/>
                    </a:cubicBezTo>
                    <a:cubicBezTo>
                      <a:pt x="8814" y="7722"/>
                      <a:pt x="10023" y="6803"/>
                      <a:pt x="11416" y="6062"/>
                    </a:cubicBezTo>
                    <a:cubicBezTo>
                      <a:pt x="13310" y="5053"/>
                      <a:pt x="15309" y="4421"/>
                      <a:pt x="17300" y="3759"/>
                    </a:cubicBezTo>
                    <a:cubicBezTo>
                      <a:pt x="18579" y="3334"/>
                      <a:pt x="19979" y="3235"/>
                      <a:pt x="21355" y="3103"/>
                    </a:cubicBezTo>
                    <a:cubicBezTo>
                      <a:pt x="22415" y="3001"/>
                      <a:pt x="23510" y="2983"/>
                      <a:pt x="24586" y="2749"/>
                    </a:cubicBezTo>
                    <a:cubicBezTo>
                      <a:pt x="24932" y="2674"/>
                      <a:pt x="25299" y="2651"/>
                      <a:pt x="25674" y="2651"/>
                    </a:cubicBezTo>
                    <a:cubicBezTo>
                      <a:pt x="26195" y="2651"/>
                      <a:pt x="26733" y="2695"/>
                      <a:pt x="27252" y="2700"/>
                    </a:cubicBezTo>
                    <a:cubicBezTo>
                      <a:pt x="27420" y="2702"/>
                      <a:pt x="27585" y="2716"/>
                      <a:pt x="27752" y="2716"/>
                    </a:cubicBezTo>
                    <a:cubicBezTo>
                      <a:pt x="27868" y="2716"/>
                      <a:pt x="27985" y="2709"/>
                      <a:pt x="28105" y="2686"/>
                    </a:cubicBezTo>
                    <a:cubicBezTo>
                      <a:pt x="28391" y="2632"/>
                      <a:pt x="28677" y="2612"/>
                      <a:pt x="28963" y="2612"/>
                    </a:cubicBezTo>
                    <a:cubicBezTo>
                      <a:pt x="29483" y="2612"/>
                      <a:pt x="30004" y="2678"/>
                      <a:pt x="30520" y="2725"/>
                    </a:cubicBezTo>
                    <a:cubicBezTo>
                      <a:pt x="30574" y="2730"/>
                      <a:pt x="30628" y="2732"/>
                      <a:pt x="30681" y="2732"/>
                    </a:cubicBezTo>
                    <a:cubicBezTo>
                      <a:pt x="31061" y="2732"/>
                      <a:pt x="31424" y="2622"/>
                      <a:pt x="31778" y="2622"/>
                    </a:cubicBezTo>
                    <a:cubicBezTo>
                      <a:pt x="31818" y="2622"/>
                      <a:pt x="31857" y="2623"/>
                      <a:pt x="31896" y="2626"/>
                    </a:cubicBezTo>
                    <a:cubicBezTo>
                      <a:pt x="32058" y="2639"/>
                      <a:pt x="32220" y="2644"/>
                      <a:pt x="32382" y="2644"/>
                    </a:cubicBezTo>
                    <a:cubicBezTo>
                      <a:pt x="33229" y="2644"/>
                      <a:pt x="34072" y="2502"/>
                      <a:pt x="34918" y="2502"/>
                    </a:cubicBezTo>
                    <a:cubicBezTo>
                      <a:pt x="35244" y="2502"/>
                      <a:pt x="35570" y="2523"/>
                      <a:pt x="35897" y="2581"/>
                    </a:cubicBezTo>
                    <a:cubicBezTo>
                      <a:pt x="35907" y="2583"/>
                      <a:pt x="35917" y="2584"/>
                      <a:pt x="35927" y="2584"/>
                    </a:cubicBezTo>
                    <a:cubicBezTo>
                      <a:pt x="36106" y="2584"/>
                      <a:pt x="36300" y="2314"/>
                      <a:pt x="36502" y="2314"/>
                    </a:cubicBezTo>
                    <a:cubicBezTo>
                      <a:pt x="36545" y="2314"/>
                      <a:pt x="36588" y="2327"/>
                      <a:pt x="36631" y="2356"/>
                    </a:cubicBezTo>
                    <a:cubicBezTo>
                      <a:pt x="36934" y="2560"/>
                      <a:pt x="37292" y="2620"/>
                      <a:pt x="37619" y="2620"/>
                    </a:cubicBezTo>
                    <a:cubicBezTo>
                      <a:pt x="37830" y="2620"/>
                      <a:pt x="38027" y="2595"/>
                      <a:pt x="38190" y="2569"/>
                    </a:cubicBezTo>
                    <a:cubicBezTo>
                      <a:pt x="38421" y="2530"/>
                      <a:pt x="38650" y="2516"/>
                      <a:pt x="38877" y="2516"/>
                    </a:cubicBezTo>
                    <a:cubicBezTo>
                      <a:pt x="39582" y="2516"/>
                      <a:pt x="40268" y="2656"/>
                      <a:pt x="40962" y="2656"/>
                    </a:cubicBezTo>
                    <a:cubicBezTo>
                      <a:pt x="41048" y="2656"/>
                      <a:pt x="41134" y="2654"/>
                      <a:pt x="41221" y="2649"/>
                    </a:cubicBezTo>
                    <a:cubicBezTo>
                      <a:pt x="41913" y="2611"/>
                      <a:pt x="42614" y="2406"/>
                      <a:pt x="43294" y="2406"/>
                    </a:cubicBezTo>
                    <a:cubicBezTo>
                      <a:pt x="43408" y="2406"/>
                      <a:pt x="43520" y="2412"/>
                      <a:pt x="43632" y="2425"/>
                    </a:cubicBezTo>
                    <a:cubicBezTo>
                      <a:pt x="43792" y="2443"/>
                      <a:pt x="43951" y="2451"/>
                      <a:pt x="44108" y="2451"/>
                    </a:cubicBezTo>
                    <a:cubicBezTo>
                      <a:pt x="44874" y="2451"/>
                      <a:pt x="45614" y="2269"/>
                      <a:pt x="46377" y="2265"/>
                    </a:cubicBezTo>
                    <a:cubicBezTo>
                      <a:pt x="47548" y="2259"/>
                      <a:pt x="48734" y="2260"/>
                      <a:pt x="49911" y="2195"/>
                    </a:cubicBezTo>
                    <a:cubicBezTo>
                      <a:pt x="50999" y="2136"/>
                      <a:pt x="52086" y="2037"/>
                      <a:pt x="53173" y="2037"/>
                    </a:cubicBezTo>
                    <a:close/>
                    <a:moveTo>
                      <a:pt x="94254" y="145253"/>
                    </a:moveTo>
                    <a:cubicBezTo>
                      <a:pt x="94665" y="145253"/>
                      <a:pt x="95090" y="145297"/>
                      <a:pt x="95507" y="145297"/>
                    </a:cubicBezTo>
                    <a:cubicBezTo>
                      <a:pt x="95655" y="145297"/>
                      <a:pt x="95801" y="145291"/>
                      <a:pt x="95945" y="145277"/>
                    </a:cubicBezTo>
                    <a:cubicBezTo>
                      <a:pt x="95968" y="145274"/>
                      <a:pt x="95990" y="145273"/>
                      <a:pt x="96010" y="145273"/>
                    </a:cubicBezTo>
                    <a:cubicBezTo>
                      <a:pt x="96546" y="145273"/>
                      <a:pt x="96459" y="146029"/>
                      <a:pt x="96418" y="146380"/>
                    </a:cubicBezTo>
                    <a:cubicBezTo>
                      <a:pt x="96226" y="148082"/>
                      <a:pt x="96169" y="149768"/>
                      <a:pt x="96341" y="151478"/>
                    </a:cubicBezTo>
                    <a:cubicBezTo>
                      <a:pt x="96423" y="152292"/>
                      <a:pt x="96520" y="153205"/>
                      <a:pt x="96417" y="153933"/>
                    </a:cubicBezTo>
                    <a:cubicBezTo>
                      <a:pt x="96177" y="155646"/>
                      <a:pt x="96395" y="157327"/>
                      <a:pt x="96302" y="159014"/>
                    </a:cubicBezTo>
                    <a:cubicBezTo>
                      <a:pt x="96220" y="160490"/>
                      <a:pt x="96325" y="161982"/>
                      <a:pt x="96157" y="163425"/>
                    </a:cubicBezTo>
                    <a:cubicBezTo>
                      <a:pt x="96009" y="164721"/>
                      <a:pt x="96045" y="166044"/>
                      <a:pt x="95648" y="167357"/>
                    </a:cubicBezTo>
                    <a:cubicBezTo>
                      <a:pt x="95303" y="168499"/>
                      <a:pt x="95138" y="169727"/>
                      <a:pt x="94704" y="170856"/>
                    </a:cubicBezTo>
                    <a:cubicBezTo>
                      <a:pt x="94178" y="172227"/>
                      <a:pt x="93978" y="173786"/>
                      <a:pt x="92476" y="174633"/>
                    </a:cubicBezTo>
                    <a:cubicBezTo>
                      <a:pt x="91912" y="174951"/>
                      <a:pt x="91484" y="175603"/>
                      <a:pt x="91133" y="176121"/>
                    </a:cubicBezTo>
                    <a:cubicBezTo>
                      <a:pt x="90236" y="177446"/>
                      <a:pt x="88981" y="178267"/>
                      <a:pt x="87710" y="179109"/>
                    </a:cubicBezTo>
                    <a:cubicBezTo>
                      <a:pt x="87180" y="179463"/>
                      <a:pt x="86541" y="179516"/>
                      <a:pt x="85928" y="179618"/>
                    </a:cubicBezTo>
                    <a:cubicBezTo>
                      <a:pt x="85422" y="179703"/>
                      <a:pt x="84828" y="179838"/>
                      <a:pt x="84481" y="180055"/>
                    </a:cubicBezTo>
                    <a:cubicBezTo>
                      <a:pt x="83469" y="180688"/>
                      <a:pt x="82325" y="180566"/>
                      <a:pt x="81278" y="180897"/>
                    </a:cubicBezTo>
                    <a:cubicBezTo>
                      <a:pt x="81111" y="180950"/>
                      <a:pt x="80942" y="180978"/>
                      <a:pt x="80766" y="180978"/>
                    </a:cubicBezTo>
                    <a:cubicBezTo>
                      <a:pt x="80632" y="180978"/>
                      <a:pt x="80494" y="180961"/>
                      <a:pt x="80351" y="180927"/>
                    </a:cubicBezTo>
                    <a:cubicBezTo>
                      <a:pt x="80232" y="180899"/>
                      <a:pt x="80115" y="180887"/>
                      <a:pt x="80000" y="180887"/>
                    </a:cubicBezTo>
                    <a:cubicBezTo>
                      <a:pt x="79491" y="180887"/>
                      <a:pt x="79009" y="181124"/>
                      <a:pt x="78520" y="181262"/>
                    </a:cubicBezTo>
                    <a:cubicBezTo>
                      <a:pt x="78030" y="181401"/>
                      <a:pt x="77526" y="181361"/>
                      <a:pt x="77013" y="181503"/>
                    </a:cubicBezTo>
                    <a:cubicBezTo>
                      <a:pt x="76189" y="181733"/>
                      <a:pt x="75175" y="181606"/>
                      <a:pt x="74417" y="181837"/>
                    </a:cubicBezTo>
                    <a:cubicBezTo>
                      <a:pt x="73908" y="181992"/>
                      <a:pt x="73402" y="182012"/>
                      <a:pt x="72905" y="182012"/>
                    </a:cubicBezTo>
                    <a:cubicBezTo>
                      <a:pt x="72728" y="182012"/>
                      <a:pt x="72552" y="182009"/>
                      <a:pt x="72378" y="182009"/>
                    </a:cubicBezTo>
                    <a:cubicBezTo>
                      <a:pt x="72148" y="182009"/>
                      <a:pt x="71920" y="182014"/>
                      <a:pt x="71696" y="182035"/>
                    </a:cubicBezTo>
                    <a:cubicBezTo>
                      <a:pt x="71084" y="182093"/>
                      <a:pt x="70446" y="182386"/>
                      <a:pt x="69773" y="182386"/>
                    </a:cubicBezTo>
                    <a:cubicBezTo>
                      <a:pt x="69467" y="182386"/>
                      <a:pt x="69154" y="182325"/>
                      <a:pt x="68833" y="182155"/>
                    </a:cubicBezTo>
                    <a:cubicBezTo>
                      <a:pt x="68753" y="182112"/>
                      <a:pt x="68663" y="182095"/>
                      <a:pt x="68567" y="182095"/>
                    </a:cubicBezTo>
                    <a:cubicBezTo>
                      <a:pt x="68119" y="182095"/>
                      <a:pt x="67523" y="182475"/>
                      <a:pt x="66984" y="182475"/>
                    </a:cubicBezTo>
                    <a:cubicBezTo>
                      <a:pt x="66982" y="182475"/>
                      <a:pt x="66979" y="182475"/>
                      <a:pt x="66977" y="182475"/>
                    </a:cubicBezTo>
                    <a:cubicBezTo>
                      <a:pt x="65798" y="182475"/>
                      <a:pt x="64649" y="182731"/>
                      <a:pt x="63489" y="182894"/>
                    </a:cubicBezTo>
                    <a:cubicBezTo>
                      <a:pt x="62377" y="183050"/>
                      <a:pt x="61227" y="183032"/>
                      <a:pt x="60168" y="183426"/>
                    </a:cubicBezTo>
                    <a:cubicBezTo>
                      <a:pt x="60090" y="183455"/>
                      <a:pt x="60015" y="183467"/>
                      <a:pt x="59945" y="183467"/>
                    </a:cubicBezTo>
                    <a:cubicBezTo>
                      <a:pt x="59678" y="183467"/>
                      <a:pt x="59472" y="183297"/>
                      <a:pt x="59333" y="183251"/>
                    </a:cubicBezTo>
                    <a:cubicBezTo>
                      <a:pt x="59240" y="183221"/>
                      <a:pt x="59148" y="183209"/>
                      <a:pt x="59056" y="183209"/>
                    </a:cubicBezTo>
                    <a:cubicBezTo>
                      <a:pt x="58693" y="183209"/>
                      <a:pt x="58339" y="183397"/>
                      <a:pt x="57996" y="183397"/>
                    </a:cubicBezTo>
                    <a:cubicBezTo>
                      <a:pt x="57825" y="183397"/>
                      <a:pt x="57657" y="183350"/>
                      <a:pt x="57492" y="183209"/>
                    </a:cubicBezTo>
                    <a:cubicBezTo>
                      <a:pt x="57295" y="183356"/>
                      <a:pt x="57085" y="183404"/>
                      <a:pt x="56869" y="183404"/>
                    </a:cubicBezTo>
                    <a:cubicBezTo>
                      <a:pt x="56449" y="183404"/>
                      <a:pt x="56004" y="183221"/>
                      <a:pt x="55581" y="183221"/>
                    </a:cubicBezTo>
                    <a:cubicBezTo>
                      <a:pt x="55301" y="183221"/>
                      <a:pt x="55031" y="183300"/>
                      <a:pt x="54782" y="183564"/>
                    </a:cubicBezTo>
                    <a:cubicBezTo>
                      <a:pt x="54717" y="183633"/>
                      <a:pt x="54657" y="183660"/>
                      <a:pt x="54600" y="183660"/>
                    </a:cubicBezTo>
                    <a:cubicBezTo>
                      <a:pt x="54412" y="183660"/>
                      <a:pt x="54261" y="183361"/>
                      <a:pt x="54074" y="183309"/>
                    </a:cubicBezTo>
                    <a:cubicBezTo>
                      <a:pt x="53903" y="183262"/>
                      <a:pt x="53736" y="183244"/>
                      <a:pt x="53573" y="183244"/>
                    </a:cubicBezTo>
                    <a:cubicBezTo>
                      <a:pt x="53092" y="183244"/>
                      <a:pt x="52639" y="183400"/>
                      <a:pt x="52188" y="183429"/>
                    </a:cubicBezTo>
                    <a:cubicBezTo>
                      <a:pt x="52128" y="183433"/>
                      <a:pt x="52070" y="183434"/>
                      <a:pt x="52011" y="183434"/>
                    </a:cubicBezTo>
                    <a:cubicBezTo>
                      <a:pt x="51446" y="183434"/>
                      <a:pt x="50888" y="183278"/>
                      <a:pt x="50318" y="183278"/>
                    </a:cubicBezTo>
                    <a:cubicBezTo>
                      <a:pt x="50053" y="183278"/>
                      <a:pt x="49785" y="183312"/>
                      <a:pt x="49513" y="183411"/>
                    </a:cubicBezTo>
                    <a:cubicBezTo>
                      <a:pt x="49401" y="183451"/>
                      <a:pt x="49229" y="183484"/>
                      <a:pt x="49035" y="183484"/>
                    </a:cubicBezTo>
                    <a:cubicBezTo>
                      <a:pt x="48784" y="183484"/>
                      <a:pt x="48496" y="183430"/>
                      <a:pt x="48249" y="183269"/>
                    </a:cubicBezTo>
                    <a:cubicBezTo>
                      <a:pt x="48161" y="183213"/>
                      <a:pt x="48074" y="183191"/>
                      <a:pt x="47985" y="183191"/>
                    </a:cubicBezTo>
                    <a:cubicBezTo>
                      <a:pt x="47666" y="183191"/>
                      <a:pt x="47334" y="183478"/>
                      <a:pt x="46948" y="183478"/>
                    </a:cubicBezTo>
                    <a:cubicBezTo>
                      <a:pt x="46889" y="183478"/>
                      <a:pt x="46828" y="183471"/>
                      <a:pt x="46766" y="183455"/>
                    </a:cubicBezTo>
                    <a:cubicBezTo>
                      <a:pt x="46454" y="183375"/>
                      <a:pt x="46020" y="183448"/>
                      <a:pt x="45681" y="183331"/>
                    </a:cubicBezTo>
                    <a:cubicBezTo>
                      <a:pt x="45494" y="183265"/>
                      <a:pt x="45319" y="183231"/>
                      <a:pt x="45147" y="183231"/>
                    </a:cubicBezTo>
                    <a:cubicBezTo>
                      <a:pt x="44959" y="183231"/>
                      <a:pt x="44774" y="183272"/>
                      <a:pt x="44578" y="183359"/>
                    </a:cubicBezTo>
                    <a:cubicBezTo>
                      <a:pt x="44412" y="183433"/>
                      <a:pt x="44238" y="183561"/>
                      <a:pt x="44072" y="183561"/>
                    </a:cubicBezTo>
                    <a:cubicBezTo>
                      <a:pt x="43943" y="183561"/>
                      <a:pt x="43818" y="183483"/>
                      <a:pt x="43705" y="183238"/>
                    </a:cubicBezTo>
                    <a:cubicBezTo>
                      <a:pt x="43656" y="183134"/>
                      <a:pt x="43610" y="183096"/>
                      <a:pt x="43564" y="183096"/>
                    </a:cubicBezTo>
                    <a:cubicBezTo>
                      <a:pt x="43448" y="183096"/>
                      <a:pt x="43335" y="183332"/>
                      <a:pt x="43204" y="183345"/>
                    </a:cubicBezTo>
                    <a:cubicBezTo>
                      <a:pt x="42794" y="183391"/>
                      <a:pt x="42345" y="183430"/>
                      <a:pt x="41920" y="183430"/>
                    </a:cubicBezTo>
                    <a:cubicBezTo>
                      <a:pt x="41494" y="183430"/>
                      <a:pt x="41092" y="183391"/>
                      <a:pt x="40780" y="183279"/>
                    </a:cubicBezTo>
                    <a:cubicBezTo>
                      <a:pt x="40644" y="183230"/>
                      <a:pt x="40508" y="183212"/>
                      <a:pt x="40371" y="183212"/>
                    </a:cubicBezTo>
                    <a:cubicBezTo>
                      <a:pt x="39967" y="183212"/>
                      <a:pt x="39564" y="183370"/>
                      <a:pt x="39189" y="183370"/>
                    </a:cubicBezTo>
                    <a:cubicBezTo>
                      <a:pt x="38917" y="183370"/>
                      <a:pt x="38660" y="183287"/>
                      <a:pt x="38429" y="183000"/>
                    </a:cubicBezTo>
                    <a:cubicBezTo>
                      <a:pt x="38111" y="183145"/>
                      <a:pt x="37797" y="183198"/>
                      <a:pt x="37486" y="183198"/>
                    </a:cubicBezTo>
                    <a:cubicBezTo>
                      <a:pt x="36622" y="183198"/>
                      <a:pt x="35776" y="182791"/>
                      <a:pt x="34900" y="182791"/>
                    </a:cubicBezTo>
                    <a:cubicBezTo>
                      <a:pt x="34887" y="182791"/>
                      <a:pt x="34874" y="182791"/>
                      <a:pt x="34861" y="182791"/>
                    </a:cubicBezTo>
                    <a:cubicBezTo>
                      <a:pt x="34350" y="182797"/>
                      <a:pt x="33830" y="182823"/>
                      <a:pt x="33303" y="182823"/>
                    </a:cubicBezTo>
                    <a:cubicBezTo>
                      <a:pt x="32786" y="182823"/>
                      <a:pt x="32262" y="182798"/>
                      <a:pt x="31737" y="182705"/>
                    </a:cubicBezTo>
                    <a:cubicBezTo>
                      <a:pt x="31208" y="182611"/>
                      <a:pt x="30644" y="182516"/>
                      <a:pt x="30061" y="182516"/>
                    </a:cubicBezTo>
                    <a:cubicBezTo>
                      <a:pt x="29721" y="182516"/>
                      <a:pt x="29375" y="182548"/>
                      <a:pt x="29025" y="182631"/>
                    </a:cubicBezTo>
                    <a:cubicBezTo>
                      <a:pt x="28871" y="182668"/>
                      <a:pt x="28711" y="182684"/>
                      <a:pt x="28547" y="182684"/>
                    </a:cubicBezTo>
                    <a:cubicBezTo>
                      <a:pt x="27956" y="182684"/>
                      <a:pt x="27314" y="182483"/>
                      <a:pt x="26724" y="182340"/>
                    </a:cubicBezTo>
                    <a:cubicBezTo>
                      <a:pt x="26532" y="182294"/>
                      <a:pt x="26280" y="182289"/>
                      <a:pt x="26029" y="182289"/>
                    </a:cubicBezTo>
                    <a:cubicBezTo>
                      <a:pt x="25964" y="182289"/>
                      <a:pt x="25900" y="182289"/>
                      <a:pt x="25837" y="182289"/>
                    </a:cubicBezTo>
                    <a:cubicBezTo>
                      <a:pt x="25511" y="182289"/>
                      <a:pt x="25211" y="182281"/>
                      <a:pt x="25075" y="182180"/>
                    </a:cubicBezTo>
                    <a:cubicBezTo>
                      <a:pt x="24873" y="182028"/>
                      <a:pt x="24686" y="181985"/>
                      <a:pt x="24506" y="181985"/>
                    </a:cubicBezTo>
                    <a:cubicBezTo>
                      <a:pt x="24263" y="181985"/>
                      <a:pt x="24034" y="182064"/>
                      <a:pt x="23802" y="182064"/>
                    </a:cubicBezTo>
                    <a:cubicBezTo>
                      <a:pt x="23751" y="182064"/>
                      <a:pt x="23700" y="182060"/>
                      <a:pt x="23648" y="182051"/>
                    </a:cubicBezTo>
                    <a:cubicBezTo>
                      <a:pt x="23235" y="181976"/>
                      <a:pt x="22815" y="181960"/>
                      <a:pt x="22396" y="181960"/>
                    </a:cubicBezTo>
                    <a:cubicBezTo>
                      <a:pt x="22106" y="181960"/>
                      <a:pt x="21815" y="181968"/>
                      <a:pt x="21528" y="181968"/>
                    </a:cubicBezTo>
                    <a:cubicBezTo>
                      <a:pt x="21268" y="181968"/>
                      <a:pt x="21011" y="181962"/>
                      <a:pt x="20757" y="181939"/>
                    </a:cubicBezTo>
                    <a:cubicBezTo>
                      <a:pt x="19821" y="181855"/>
                      <a:pt x="18836" y="181719"/>
                      <a:pt x="17900" y="181459"/>
                    </a:cubicBezTo>
                    <a:cubicBezTo>
                      <a:pt x="16850" y="181167"/>
                      <a:pt x="15779" y="180971"/>
                      <a:pt x="14739" y="180617"/>
                    </a:cubicBezTo>
                    <a:cubicBezTo>
                      <a:pt x="13699" y="180263"/>
                      <a:pt x="12785" y="179689"/>
                      <a:pt x="11808" y="179228"/>
                    </a:cubicBezTo>
                    <a:cubicBezTo>
                      <a:pt x="11188" y="178933"/>
                      <a:pt x="10454" y="178642"/>
                      <a:pt x="10080" y="178124"/>
                    </a:cubicBezTo>
                    <a:cubicBezTo>
                      <a:pt x="9630" y="177501"/>
                      <a:pt x="8925" y="177201"/>
                      <a:pt x="8519" y="176529"/>
                    </a:cubicBezTo>
                    <a:cubicBezTo>
                      <a:pt x="8069" y="175784"/>
                      <a:pt x="7148" y="175411"/>
                      <a:pt x="6752" y="174560"/>
                    </a:cubicBezTo>
                    <a:cubicBezTo>
                      <a:pt x="6268" y="173524"/>
                      <a:pt x="5679" y="172554"/>
                      <a:pt x="5257" y="171467"/>
                    </a:cubicBezTo>
                    <a:cubicBezTo>
                      <a:pt x="4720" y="170086"/>
                      <a:pt x="4745" y="168677"/>
                      <a:pt x="4443" y="167306"/>
                    </a:cubicBezTo>
                    <a:cubicBezTo>
                      <a:pt x="4099" y="165743"/>
                      <a:pt x="4226" y="164168"/>
                      <a:pt x="3957" y="162629"/>
                    </a:cubicBezTo>
                    <a:cubicBezTo>
                      <a:pt x="3762" y="161510"/>
                      <a:pt x="3868" y="160369"/>
                      <a:pt x="3646" y="159282"/>
                    </a:cubicBezTo>
                    <a:cubicBezTo>
                      <a:pt x="3305" y="157617"/>
                      <a:pt x="3547" y="155947"/>
                      <a:pt x="3446" y="154283"/>
                    </a:cubicBezTo>
                    <a:cubicBezTo>
                      <a:pt x="3366" y="152981"/>
                      <a:pt x="3393" y="151625"/>
                      <a:pt x="3549" y="150304"/>
                    </a:cubicBezTo>
                    <a:cubicBezTo>
                      <a:pt x="3573" y="150105"/>
                      <a:pt x="3598" y="149915"/>
                      <a:pt x="3578" y="149642"/>
                    </a:cubicBezTo>
                    <a:lnTo>
                      <a:pt x="3578" y="149642"/>
                    </a:lnTo>
                    <a:cubicBezTo>
                      <a:pt x="3790" y="150082"/>
                      <a:pt x="4080" y="150206"/>
                      <a:pt x="4374" y="150206"/>
                    </a:cubicBezTo>
                    <a:cubicBezTo>
                      <a:pt x="4720" y="150206"/>
                      <a:pt x="5072" y="150035"/>
                      <a:pt x="5313" y="150001"/>
                    </a:cubicBezTo>
                    <a:cubicBezTo>
                      <a:pt x="6935" y="149773"/>
                      <a:pt x="8546" y="149699"/>
                      <a:pt x="10178" y="149675"/>
                    </a:cubicBezTo>
                    <a:cubicBezTo>
                      <a:pt x="11744" y="149651"/>
                      <a:pt x="13313" y="149482"/>
                      <a:pt x="14871" y="149342"/>
                    </a:cubicBezTo>
                    <a:cubicBezTo>
                      <a:pt x="15011" y="149330"/>
                      <a:pt x="15153" y="149326"/>
                      <a:pt x="15298" y="149326"/>
                    </a:cubicBezTo>
                    <a:cubicBezTo>
                      <a:pt x="15491" y="149326"/>
                      <a:pt x="15687" y="149332"/>
                      <a:pt x="15883" y="149332"/>
                    </a:cubicBezTo>
                    <a:cubicBezTo>
                      <a:pt x="16417" y="149332"/>
                      <a:pt x="16952" y="149285"/>
                      <a:pt x="17421" y="148935"/>
                    </a:cubicBezTo>
                    <a:cubicBezTo>
                      <a:pt x="17577" y="149082"/>
                      <a:pt x="17739" y="149129"/>
                      <a:pt x="17904" y="149129"/>
                    </a:cubicBezTo>
                    <a:cubicBezTo>
                      <a:pt x="18194" y="149129"/>
                      <a:pt x="18495" y="148985"/>
                      <a:pt x="18802" y="148985"/>
                    </a:cubicBezTo>
                    <a:cubicBezTo>
                      <a:pt x="18856" y="148985"/>
                      <a:pt x="18910" y="148990"/>
                      <a:pt x="18964" y="149000"/>
                    </a:cubicBezTo>
                    <a:cubicBezTo>
                      <a:pt x="19080" y="149023"/>
                      <a:pt x="19198" y="149033"/>
                      <a:pt x="19318" y="149033"/>
                    </a:cubicBezTo>
                    <a:cubicBezTo>
                      <a:pt x="19881" y="149033"/>
                      <a:pt x="20483" y="148821"/>
                      <a:pt x="21066" y="148777"/>
                    </a:cubicBezTo>
                    <a:cubicBezTo>
                      <a:pt x="22179" y="148694"/>
                      <a:pt x="23286" y="148565"/>
                      <a:pt x="24403" y="148501"/>
                    </a:cubicBezTo>
                    <a:cubicBezTo>
                      <a:pt x="25677" y="148430"/>
                      <a:pt x="26963" y="148347"/>
                      <a:pt x="28236" y="148246"/>
                    </a:cubicBezTo>
                    <a:cubicBezTo>
                      <a:pt x="28615" y="148215"/>
                      <a:pt x="29054" y="148046"/>
                      <a:pt x="29486" y="148046"/>
                    </a:cubicBezTo>
                    <a:cubicBezTo>
                      <a:pt x="29752" y="148046"/>
                      <a:pt x="30015" y="148110"/>
                      <a:pt x="30261" y="148309"/>
                    </a:cubicBezTo>
                    <a:cubicBezTo>
                      <a:pt x="30272" y="148318"/>
                      <a:pt x="30290" y="148322"/>
                      <a:pt x="30310" y="148322"/>
                    </a:cubicBezTo>
                    <a:cubicBezTo>
                      <a:pt x="30345" y="148322"/>
                      <a:pt x="30389" y="148311"/>
                      <a:pt x="30422" y="148301"/>
                    </a:cubicBezTo>
                    <a:cubicBezTo>
                      <a:pt x="30993" y="148137"/>
                      <a:pt x="31573" y="148100"/>
                      <a:pt x="32157" y="148100"/>
                    </a:cubicBezTo>
                    <a:cubicBezTo>
                      <a:pt x="32627" y="148100"/>
                      <a:pt x="33100" y="148124"/>
                      <a:pt x="33571" y="148124"/>
                    </a:cubicBezTo>
                    <a:cubicBezTo>
                      <a:pt x="34162" y="148124"/>
                      <a:pt x="34752" y="148086"/>
                      <a:pt x="35332" y="147918"/>
                    </a:cubicBezTo>
                    <a:cubicBezTo>
                      <a:pt x="35464" y="147879"/>
                      <a:pt x="35604" y="147865"/>
                      <a:pt x="35747" y="147865"/>
                    </a:cubicBezTo>
                    <a:cubicBezTo>
                      <a:pt x="36059" y="147865"/>
                      <a:pt x="36391" y="147932"/>
                      <a:pt x="36703" y="147963"/>
                    </a:cubicBezTo>
                    <a:cubicBezTo>
                      <a:pt x="37022" y="147995"/>
                      <a:pt x="37341" y="148015"/>
                      <a:pt x="37657" y="148015"/>
                    </a:cubicBezTo>
                    <a:cubicBezTo>
                      <a:pt x="38286" y="148015"/>
                      <a:pt x="38906" y="147934"/>
                      <a:pt x="39503" y="147703"/>
                    </a:cubicBezTo>
                    <a:cubicBezTo>
                      <a:pt x="39555" y="147682"/>
                      <a:pt x="39601" y="147674"/>
                      <a:pt x="39644" y="147674"/>
                    </a:cubicBezTo>
                    <a:cubicBezTo>
                      <a:pt x="39832" y="147674"/>
                      <a:pt x="39950" y="147832"/>
                      <a:pt x="40157" y="147832"/>
                    </a:cubicBezTo>
                    <a:cubicBezTo>
                      <a:pt x="40180" y="147832"/>
                      <a:pt x="40204" y="147830"/>
                      <a:pt x="40229" y="147826"/>
                    </a:cubicBezTo>
                    <a:cubicBezTo>
                      <a:pt x="41057" y="147688"/>
                      <a:pt x="41914" y="147535"/>
                      <a:pt x="42748" y="147535"/>
                    </a:cubicBezTo>
                    <a:cubicBezTo>
                      <a:pt x="42992" y="147535"/>
                      <a:pt x="43234" y="147548"/>
                      <a:pt x="43473" y="147578"/>
                    </a:cubicBezTo>
                    <a:cubicBezTo>
                      <a:pt x="43814" y="147622"/>
                      <a:pt x="44151" y="147637"/>
                      <a:pt x="44486" y="147637"/>
                    </a:cubicBezTo>
                    <a:cubicBezTo>
                      <a:pt x="45212" y="147637"/>
                      <a:pt x="45926" y="147563"/>
                      <a:pt x="46650" y="147534"/>
                    </a:cubicBezTo>
                    <a:cubicBezTo>
                      <a:pt x="47671" y="147494"/>
                      <a:pt x="48691" y="147460"/>
                      <a:pt x="49712" y="147443"/>
                    </a:cubicBezTo>
                    <a:cubicBezTo>
                      <a:pt x="50088" y="147437"/>
                      <a:pt x="50465" y="147436"/>
                      <a:pt x="50841" y="147436"/>
                    </a:cubicBezTo>
                    <a:cubicBezTo>
                      <a:pt x="51015" y="147436"/>
                      <a:pt x="51189" y="147436"/>
                      <a:pt x="51363" y="147436"/>
                    </a:cubicBezTo>
                    <a:cubicBezTo>
                      <a:pt x="52055" y="147436"/>
                      <a:pt x="52747" y="147433"/>
                      <a:pt x="53438" y="147400"/>
                    </a:cubicBezTo>
                    <a:cubicBezTo>
                      <a:pt x="53618" y="147392"/>
                      <a:pt x="53799" y="147389"/>
                      <a:pt x="53982" y="147389"/>
                    </a:cubicBezTo>
                    <a:cubicBezTo>
                      <a:pt x="54287" y="147389"/>
                      <a:pt x="54594" y="147397"/>
                      <a:pt x="54898" y="147397"/>
                    </a:cubicBezTo>
                    <a:cubicBezTo>
                      <a:pt x="55452" y="147397"/>
                      <a:pt x="55997" y="147371"/>
                      <a:pt x="56502" y="147228"/>
                    </a:cubicBezTo>
                    <a:cubicBezTo>
                      <a:pt x="56598" y="147201"/>
                      <a:pt x="56688" y="147191"/>
                      <a:pt x="56775" y="147191"/>
                    </a:cubicBezTo>
                    <a:cubicBezTo>
                      <a:pt x="57070" y="147191"/>
                      <a:pt x="57324" y="147311"/>
                      <a:pt x="57608" y="147311"/>
                    </a:cubicBezTo>
                    <a:cubicBezTo>
                      <a:pt x="57723" y="147311"/>
                      <a:pt x="57844" y="147291"/>
                      <a:pt x="57973" y="147235"/>
                    </a:cubicBezTo>
                    <a:cubicBezTo>
                      <a:pt x="58180" y="147147"/>
                      <a:pt x="58408" y="147119"/>
                      <a:pt x="58647" y="147119"/>
                    </a:cubicBezTo>
                    <a:cubicBezTo>
                      <a:pt x="59046" y="147119"/>
                      <a:pt x="59476" y="147197"/>
                      <a:pt x="59889" y="147197"/>
                    </a:cubicBezTo>
                    <a:cubicBezTo>
                      <a:pt x="59936" y="147197"/>
                      <a:pt x="59983" y="147196"/>
                      <a:pt x="60030" y="147193"/>
                    </a:cubicBezTo>
                    <a:cubicBezTo>
                      <a:pt x="60663" y="147163"/>
                      <a:pt x="61312" y="147109"/>
                      <a:pt x="61959" y="147109"/>
                    </a:cubicBezTo>
                    <a:cubicBezTo>
                      <a:pt x="62437" y="147109"/>
                      <a:pt x="62915" y="147138"/>
                      <a:pt x="63385" y="147228"/>
                    </a:cubicBezTo>
                    <a:cubicBezTo>
                      <a:pt x="63483" y="147247"/>
                      <a:pt x="63560" y="147263"/>
                      <a:pt x="63623" y="147263"/>
                    </a:cubicBezTo>
                    <a:cubicBezTo>
                      <a:pt x="63734" y="147263"/>
                      <a:pt x="63799" y="147212"/>
                      <a:pt x="63850" y="147035"/>
                    </a:cubicBezTo>
                    <a:cubicBezTo>
                      <a:pt x="63876" y="146941"/>
                      <a:pt x="63950" y="146893"/>
                      <a:pt x="64042" y="146893"/>
                    </a:cubicBezTo>
                    <a:cubicBezTo>
                      <a:pt x="64065" y="146893"/>
                      <a:pt x="64088" y="146896"/>
                      <a:pt x="64113" y="146901"/>
                    </a:cubicBezTo>
                    <a:cubicBezTo>
                      <a:pt x="64760" y="147056"/>
                      <a:pt x="65409" y="147105"/>
                      <a:pt x="66059" y="147105"/>
                    </a:cubicBezTo>
                    <a:cubicBezTo>
                      <a:pt x="67059" y="147105"/>
                      <a:pt x="68061" y="146990"/>
                      <a:pt x="69061" y="146972"/>
                    </a:cubicBezTo>
                    <a:cubicBezTo>
                      <a:pt x="69317" y="146967"/>
                      <a:pt x="69574" y="146965"/>
                      <a:pt x="69830" y="146965"/>
                    </a:cubicBezTo>
                    <a:cubicBezTo>
                      <a:pt x="70953" y="146965"/>
                      <a:pt x="72075" y="147003"/>
                      <a:pt x="73197" y="147020"/>
                    </a:cubicBezTo>
                    <a:cubicBezTo>
                      <a:pt x="73217" y="147020"/>
                      <a:pt x="73236" y="147021"/>
                      <a:pt x="73255" y="147021"/>
                    </a:cubicBezTo>
                    <a:cubicBezTo>
                      <a:pt x="74020" y="147021"/>
                      <a:pt x="74790" y="146803"/>
                      <a:pt x="75556" y="146667"/>
                    </a:cubicBezTo>
                    <a:cubicBezTo>
                      <a:pt x="75806" y="146622"/>
                      <a:pt x="76058" y="146532"/>
                      <a:pt x="76298" y="146532"/>
                    </a:cubicBezTo>
                    <a:cubicBezTo>
                      <a:pt x="76512" y="146532"/>
                      <a:pt x="76718" y="146604"/>
                      <a:pt x="76907" y="146843"/>
                    </a:cubicBezTo>
                    <a:cubicBezTo>
                      <a:pt x="76925" y="146866"/>
                      <a:pt x="76981" y="146878"/>
                      <a:pt x="77039" y="146878"/>
                    </a:cubicBezTo>
                    <a:cubicBezTo>
                      <a:pt x="77102" y="146878"/>
                      <a:pt x="77169" y="146864"/>
                      <a:pt x="77197" y="146838"/>
                    </a:cubicBezTo>
                    <a:cubicBezTo>
                      <a:pt x="77526" y="146531"/>
                      <a:pt x="77874" y="146443"/>
                      <a:pt x="78229" y="146443"/>
                    </a:cubicBezTo>
                    <a:cubicBezTo>
                      <a:pt x="78698" y="146443"/>
                      <a:pt x="79181" y="146597"/>
                      <a:pt x="79652" y="146603"/>
                    </a:cubicBezTo>
                    <a:cubicBezTo>
                      <a:pt x="79654" y="146603"/>
                      <a:pt x="79657" y="146603"/>
                      <a:pt x="79659" y="146603"/>
                    </a:cubicBezTo>
                    <a:cubicBezTo>
                      <a:pt x="79890" y="146603"/>
                      <a:pt x="80120" y="146449"/>
                      <a:pt x="80354" y="146441"/>
                    </a:cubicBezTo>
                    <a:cubicBezTo>
                      <a:pt x="82224" y="146383"/>
                      <a:pt x="84096" y="146388"/>
                      <a:pt x="85963" y="146276"/>
                    </a:cubicBezTo>
                    <a:cubicBezTo>
                      <a:pt x="86056" y="146270"/>
                      <a:pt x="86150" y="146268"/>
                      <a:pt x="86244" y="146268"/>
                    </a:cubicBezTo>
                    <a:cubicBezTo>
                      <a:pt x="86543" y="146268"/>
                      <a:pt x="86846" y="146290"/>
                      <a:pt x="87147" y="146290"/>
                    </a:cubicBezTo>
                    <a:cubicBezTo>
                      <a:pt x="87576" y="146290"/>
                      <a:pt x="88003" y="146246"/>
                      <a:pt x="88420" y="146036"/>
                    </a:cubicBezTo>
                    <a:cubicBezTo>
                      <a:pt x="88476" y="146008"/>
                      <a:pt x="88539" y="145997"/>
                      <a:pt x="88608" y="145997"/>
                    </a:cubicBezTo>
                    <a:cubicBezTo>
                      <a:pt x="88812" y="145997"/>
                      <a:pt x="89060" y="146090"/>
                      <a:pt x="89280" y="146090"/>
                    </a:cubicBezTo>
                    <a:cubicBezTo>
                      <a:pt x="89312" y="146090"/>
                      <a:pt x="89345" y="146088"/>
                      <a:pt x="89376" y="146083"/>
                    </a:cubicBezTo>
                    <a:cubicBezTo>
                      <a:pt x="90623" y="145892"/>
                      <a:pt x="91896" y="146029"/>
                      <a:pt x="93120" y="145458"/>
                    </a:cubicBezTo>
                    <a:cubicBezTo>
                      <a:pt x="93470" y="145294"/>
                      <a:pt x="93855" y="145253"/>
                      <a:pt x="94254" y="145253"/>
                    </a:cubicBezTo>
                    <a:close/>
                    <a:moveTo>
                      <a:pt x="53331" y="0"/>
                    </a:moveTo>
                    <a:cubicBezTo>
                      <a:pt x="52790" y="0"/>
                      <a:pt x="52256" y="81"/>
                      <a:pt x="51735" y="93"/>
                    </a:cubicBezTo>
                    <a:cubicBezTo>
                      <a:pt x="51162" y="107"/>
                      <a:pt x="50488" y="242"/>
                      <a:pt x="49913" y="242"/>
                    </a:cubicBezTo>
                    <a:cubicBezTo>
                      <a:pt x="49828" y="242"/>
                      <a:pt x="49745" y="239"/>
                      <a:pt x="49665" y="232"/>
                    </a:cubicBezTo>
                    <a:cubicBezTo>
                      <a:pt x="49182" y="190"/>
                      <a:pt x="48667" y="149"/>
                      <a:pt x="48183" y="149"/>
                    </a:cubicBezTo>
                    <a:cubicBezTo>
                      <a:pt x="47973" y="149"/>
                      <a:pt x="47769" y="157"/>
                      <a:pt x="47577" y="175"/>
                    </a:cubicBezTo>
                    <a:cubicBezTo>
                      <a:pt x="46716" y="259"/>
                      <a:pt x="45866" y="274"/>
                      <a:pt x="45014" y="274"/>
                    </a:cubicBezTo>
                    <a:cubicBezTo>
                      <a:pt x="44536" y="274"/>
                      <a:pt x="44058" y="269"/>
                      <a:pt x="43578" y="269"/>
                    </a:cubicBezTo>
                    <a:cubicBezTo>
                      <a:pt x="43558" y="269"/>
                      <a:pt x="43539" y="269"/>
                      <a:pt x="43519" y="269"/>
                    </a:cubicBezTo>
                    <a:cubicBezTo>
                      <a:pt x="42288" y="270"/>
                      <a:pt x="41033" y="346"/>
                      <a:pt x="39793" y="433"/>
                    </a:cubicBezTo>
                    <a:cubicBezTo>
                      <a:pt x="39473" y="457"/>
                      <a:pt x="39110" y="632"/>
                      <a:pt x="38806" y="632"/>
                    </a:cubicBezTo>
                    <a:cubicBezTo>
                      <a:pt x="38704" y="632"/>
                      <a:pt x="38609" y="613"/>
                      <a:pt x="38524" y="561"/>
                    </a:cubicBezTo>
                    <a:cubicBezTo>
                      <a:pt x="38116" y="314"/>
                      <a:pt x="37695" y="268"/>
                      <a:pt x="37273" y="268"/>
                    </a:cubicBezTo>
                    <a:cubicBezTo>
                      <a:pt x="37022" y="268"/>
                      <a:pt x="36770" y="285"/>
                      <a:pt x="36520" y="285"/>
                    </a:cubicBezTo>
                    <a:cubicBezTo>
                      <a:pt x="36309" y="285"/>
                      <a:pt x="36099" y="273"/>
                      <a:pt x="35891" y="230"/>
                    </a:cubicBezTo>
                    <a:cubicBezTo>
                      <a:pt x="35868" y="225"/>
                      <a:pt x="35846" y="222"/>
                      <a:pt x="35825" y="222"/>
                    </a:cubicBezTo>
                    <a:cubicBezTo>
                      <a:pt x="35599" y="222"/>
                      <a:pt x="35544" y="498"/>
                      <a:pt x="35292" y="498"/>
                    </a:cubicBezTo>
                    <a:cubicBezTo>
                      <a:pt x="35265" y="498"/>
                      <a:pt x="35236" y="495"/>
                      <a:pt x="35203" y="488"/>
                    </a:cubicBezTo>
                    <a:cubicBezTo>
                      <a:pt x="34712" y="378"/>
                      <a:pt x="34212" y="335"/>
                      <a:pt x="33706" y="335"/>
                    </a:cubicBezTo>
                    <a:cubicBezTo>
                      <a:pt x="33371" y="335"/>
                      <a:pt x="33033" y="354"/>
                      <a:pt x="32694" y="384"/>
                    </a:cubicBezTo>
                    <a:cubicBezTo>
                      <a:pt x="32294" y="418"/>
                      <a:pt x="31892" y="428"/>
                      <a:pt x="31490" y="428"/>
                    </a:cubicBezTo>
                    <a:cubicBezTo>
                      <a:pt x="30939" y="428"/>
                      <a:pt x="30386" y="409"/>
                      <a:pt x="29835" y="409"/>
                    </a:cubicBezTo>
                    <a:cubicBezTo>
                      <a:pt x="29792" y="409"/>
                      <a:pt x="29749" y="409"/>
                      <a:pt x="29705" y="410"/>
                    </a:cubicBezTo>
                    <a:cubicBezTo>
                      <a:pt x="29698" y="410"/>
                      <a:pt x="29692" y="410"/>
                      <a:pt x="29685" y="410"/>
                    </a:cubicBezTo>
                    <a:cubicBezTo>
                      <a:pt x="29114" y="410"/>
                      <a:pt x="28528" y="299"/>
                      <a:pt x="27973" y="299"/>
                    </a:cubicBezTo>
                    <a:cubicBezTo>
                      <a:pt x="27848" y="299"/>
                      <a:pt x="27725" y="304"/>
                      <a:pt x="27604" y="318"/>
                    </a:cubicBezTo>
                    <a:cubicBezTo>
                      <a:pt x="26336" y="461"/>
                      <a:pt x="25062" y="424"/>
                      <a:pt x="23793" y="574"/>
                    </a:cubicBezTo>
                    <a:cubicBezTo>
                      <a:pt x="22541" y="722"/>
                      <a:pt x="21316" y="1040"/>
                      <a:pt x="20059" y="1175"/>
                    </a:cubicBezTo>
                    <a:cubicBezTo>
                      <a:pt x="19981" y="1183"/>
                      <a:pt x="19902" y="1186"/>
                      <a:pt x="19824" y="1186"/>
                    </a:cubicBezTo>
                    <a:cubicBezTo>
                      <a:pt x="19597" y="1186"/>
                      <a:pt x="19370" y="1160"/>
                      <a:pt x="19142" y="1160"/>
                    </a:cubicBezTo>
                    <a:cubicBezTo>
                      <a:pt x="19004" y="1160"/>
                      <a:pt x="18865" y="1170"/>
                      <a:pt x="18726" y="1201"/>
                    </a:cubicBezTo>
                    <a:cubicBezTo>
                      <a:pt x="18030" y="1356"/>
                      <a:pt x="17322" y="1572"/>
                      <a:pt x="16686" y="1804"/>
                    </a:cubicBezTo>
                    <a:cubicBezTo>
                      <a:pt x="15988" y="2059"/>
                      <a:pt x="15253" y="2130"/>
                      <a:pt x="14557" y="2394"/>
                    </a:cubicBezTo>
                    <a:cubicBezTo>
                      <a:pt x="13341" y="2857"/>
                      <a:pt x="12217" y="3521"/>
                      <a:pt x="10998" y="3933"/>
                    </a:cubicBezTo>
                    <a:cubicBezTo>
                      <a:pt x="10525" y="4094"/>
                      <a:pt x="10379" y="4700"/>
                      <a:pt x="9902" y="4700"/>
                    </a:cubicBezTo>
                    <a:cubicBezTo>
                      <a:pt x="9862" y="4700"/>
                      <a:pt x="9820" y="4696"/>
                      <a:pt x="9776" y="4687"/>
                    </a:cubicBezTo>
                    <a:cubicBezTo>
                      <a:pt x="9710" y="4673"/>
                      <a:pt x="9649" y="4667"/>
                      <a:pt x="9593" y="4667"/>
                    </a:cubicBezTo>
                    <a:cubicBezTo>
                      <a:pt x="9346" y="4667"/>
                      <a:pt x="9191" y="4792"/>
                      <a:pt x="9003" y="4975"/>
                    </a:cubicBezTo>
                    <a:cubicBezTo>
                      <a:pt x="8096" y="5865"/>
                      <a:pt x="7118" y="6690"/>
                      <a:pt x="6257" y="7620"/>
                    </a:cubicBezTo>
                    <a:cubicBezTo>
                      <a:pt x="5339" y="8611"/>
                      <a:pt x="4372" y="9527"/>
                      <a:pt x="3751" y="10816"/>
                    </a:cubicBezTo>
                    <a:cubicBezTo>
                      <a:pt x="2836" y="12714"/>
                      <a:pt x="2386" y="14743"/>
                      <a:pt x="1862" y="16730"/>
                    </a:cubicBezTo>
                    <a:cubicBezTo>
                      <a:pt x="1511" y="18059"/>
                      <a:pt x="1533" y="19522"/>
                      <a:pt x="1316" y="20925"/>
                    </a:cubicBezTo>
                    <a:cubicBezTo>
                      <a:pt x="1144" y="22040"/>
                      <a:pt x="1230" y="23224"/>
                      <a:pt x="991" y="24350"/>
                    </a:cubicBezTo>
                    <a:cubicBezTo>
                      <a:pt x="799" y="25259"/>
                      <a:pt x="993" y="26165"/>
                      <a:pt x="790" y="27096"/>
                    </a:cubicBezTo>
                    <a:cubicBezTo>
                      <a:pt x="540" y="28246"/>
                      <a:pt x="814" y="29473"/>
                      <a:pt x="616" y="30689"/>
                    </a:cubicBezTo>
                    <a:cubicBezTo>
                      <a:pt x="485" y="31490"/>
                      <a:pt x="628" y="32383"/>
                      <a:pt x="581" y="33232"/>
                    </a:cubicBezTo>
                    <a:cubicBezTo>
                      <a:pt x="529" y="34164"/>
                      <a:pt x="490" y="35106"/>
                      <a:pt x="492" y="36029"/>
                    </a:cubicBezTo>
                    <a:cubicBezTo>
                      <a:pt x="494" y="36933"/>
                      <a:pt x="553" y="37890"/>
                      <a:pt x="744" y="38769"/>
                    </a:cubicBezTo>
                    <a:cubicBezTo>
                      <a:pt x="867" y="39330"/>
                      <a:pt x="380" y="39737"/>
                      <a:pt x="623" y="40186"/>
                    </a:cubicBezTo>
                    <a:cubicBezTo>
                      <a:pt x="1035" y="40945"/>
                      <a:pt x="637" y="41732"/>
                      <a:pt x="755" y="42513"/>
                    </a:cubicBezTo>
                    <a:cubicBezTo>
                      <a:pt x="850" y="43130"/>
                      <a:pt x="736" y="43808"/>
                      <a:pt x="778" y="44475"/>
                    </a:cubicBezTo>
                    <a:cubicBezTo>
                      <a:pt x="818" y="45100"/>
                      <a:pt x="1060" y="45750"/>
                      <a:pt x="705" y="46461"/>
                    </a:cubicBezTo>
                    <a:cubicBezTo>
                      <a:pt x="444" y="46984"/>
                      <a:pt x="695" y="47739"/>
                      <a:pt x="657" y="48398"/>
                    </a:cubicBezTo>
                    <a:cubicBezTo>
                      <a:pt x="629" y="48910"/>
                      <a:pt x="808" y="49478"/>
                      <a:pt x="723" y="50031"/>
                    </a:cubicBezTo>
                    <a:cubicBezTo>
                      <a:pt x="628" y="50638"/>
                      <a:pt x="526" y="51405"/>
                      <a:pt x="626" y="51838"/>
                    </a:cubicBezTo>
                    <a:cubicBezTo>
                      <a:pt x="807" y="52622"/>
                      <a:pt x="639" y="53362"/>
                      <a:pt x="641" y="54083"/>
                    </a:cubicBezTo>
                    <a:cubicBezTo>
                      <a:pt x="645" y="55048"/>
                      <a:pt x="399" y="56038"/>
                      <a:pt x="635" y="56996"/>
                    </a:cubicBezTo>
                    <a:cubicBezTo>
                      <a:pt x="744" y="57444"/>
                      <a:pt x="652" y="57696"/>
                      <a:pt x="370" y="57969"/>
                    </a:cubicBezTo>
                    <a:cubicBezTo>
                      <a:pt x="956" y="58386"/>
                      <a:pt x="366" y="58983"/>
                      <a:pt x="613" y="59487"/>
                    </a:cubicBezTo>
                    <a:cubicBezTo>
                      <a:pt x="985" y="60245"/>
                      <a:pt x="1" y="61083"/>
                      <a:pt x="674" y="61875"/>
                    </a:cubicBezTo>
                    <a:cubicBezTo>
                      <a:pt x="714" y="61922"/>
                      <a:pt x="667" y="62092"/>
                      <a:pt x="611" y="62166"/>
                    </a:cubicBezTo>
                    <a:cubicBezTo>
                      <a:pt x="53" y="62889"/>
                      <a:pt x="516" y="63706"/>
                      <a:pt x="547" y="64422"/>
                    </a:cubicBezTo>
                    <a:cubicBezTo>
                      <a:pt x="577" y="65076"/>
                      <a:pt x="682" y="65889"/>
                      <a:pt x="481" y="66361"/>
                    </a:cubicBezTo>
                    <a:cubicBezTo>
                      <a:pt x="219" y="66971"/>
                      <a:pt x="836" y="67589"/>
                      <a:pt x="269" y="68060"/>
                    </a:cubicBezTo>
                    <a:cubicBezTo>
                      <a:pt x="748" y="68821"/>
                      <a:pt x="302" y="69686"/>
                      <a:pt x="554" y="70490"/>
                    </a:cubicBezTo>
                    <a:cubicBezTo>
                      <a:pt x="783" y="71220"/>
                      <a:pt x="284" y="71959"/>
                      <a:pt x="425" y="72745"/>
                    </a:cubicBezTo>
                    <a:cubicBezTo>
                      <a:pt x="468" y="72990"/>
                      <a:pt x="696" y="73171"/>
                      <a:pt x="614" y="73468"/>
                    </a:cubicBezTo>
                    <a:cubicBezTo>
                      <a:pt x="327" y="74513"/>
                      <a:pt x="755" y="75572"/>
                      <a:pt x="553" y="76646"/>
                    </a:cubicBezTo>
                    <a:cubicBezTo>
                      <a:pt x="407" y="77425"/>
                      <a:pt x="396" y="78307"/>
                      <a:pt x="622" y="79052"/>
                    </a:cubicBezTo>
                    <a:cubicBezTo>
                      <a:pt x="762" y="79516"/>
                      <a:pt x="377" y="79832"/>
                      <a:pt x="584" y="80204"/>
                    </a:cubicBezTo>
                    <a:cubicBezTo>
                      <a:pt x="857" y="80695"/>
                      <a:pt x="774" y="81266"/>
                      <a:pt x="758" y="81754"/>
                    </a:cubicBezTo>
                    <a:cubicBezTo>
                      <a:pt x="715" y="83129"/>
                      <a:pt x="853" y="84503"/>
                      <a:pt x="750" y="85866"/>
                    </a:cubicBezTo>
                    <a:cubicBezTo>
                      <a:pt x="715" y="86329"/>
                      <a:pt x="1263" y="86621"/>
                      <a:pt x="1037" y="86924"/>
                    </a:cubicBezTo>
                    <a:cubicBezTo>
                      <a:pt x="553" y="87576"/>
                      <a:pt x="1428" y="88296"/>
                      <a:pt x="850" y="88890"/>
                    </a:cubicBezTo>
                    <a:cubicBezTo>
                      <a:pt x="1333" y="90130"/>
                      <a:pt x="1009" y="91430"/>
                      <a:pt x="1135" y="92697"/>
                    </a:cubicBezTo>
                    <a:cubicBezTo>
                      <a:pt x="1283" y="94185"/>
                      <a:pt x="1484" y="95666"/>
                      <a:pt x="1493" y="97171"/>
                    </a:cubicBezTo>
                    <a:cubicBezTo>
                      <a:pt x="1496" y="97594"/>
                      <a:pt x="1293" y="98235"/>
                      <a:pt x="1321" y="98256"/>
                    </a:cubicBezTo>
                    <a:cubicBezTo>
                      <a:pt x="2155" y="98878"/>
                      <a:pt x="1461" y="99672"/>
                      <a:pt x="1456" y="100298"/>
                    </a:cubicBezTo>
                    <a:cubicBezTo>
                      <a:pt x="1450" y="101120"/>
                      <a:pt x="1713" y="101934"/>
                      <a:pt x="1506" y="102796"/>
                    </a:cubicBezTo>
                    <a:cubicBezTo>
                      <a:pt x="1334" y="103505"/>
                      <a:pt x="1829" y="104482"/>
                      <a:pt x="1502" y="105022"/>
                    </a:cubicBezTo>
                    <a:cubicBezTo>
                      <a:pt x="1058" y="105753"/>
                      <a:pt x="1608" y="106348"/>
                      <a:pt x="1397" y="107012"/>
                    </a:cubicBezTo>
                    <a:cubicBezTo>
                      <a:pt x="1321" y="107252"/>
                      <a:pt x="1101" y="107740"/>
                      <a:pt x="1301" y="108094"/>
                    </a:cubicBezTo>
                    <a:cubicBezTo>
                      <a:pt x="1876" y="109108"/>
                      <a:pt x="1540" y="110222"/>
                      <a:pt x="1660" y="111282"/>
                    </a:cubicBezTo>
                    <a:cubicBezTo>
                      <a:pt x="1782" y="112366"/>
                      <a:pt x="1799" y="113471"/>
                      <a:pt x="1851" y="114560"/>
                    </a:cubicBezTo>
                    <a:cubicBezTo>
                      <a:pt x="1896" y="115494"/>
                      <a:pt x="2039" y="116436"/>
                      <a:pt x="1939" y="117408"/>
                    </a:cubicBezTo>
                    <a:cubicBezTo>
                      <a:pt x="1835" y="118431"/>
                      <a:pt x="1786" y="119505"/>
                      <a:pt x="1891" y="120543"/>
                    </a:cubicBezTo>
                    <a:cubicBezTo>
                      <a:pt x="2055" y="122188"/>
                      <a:pt x="1836" y="123814"/>
                      <a:pt x="1798" y="125449"/>
                    </a:cubicBezTo>
                    <a:cubicBezTo>
                      <a:pt x="1775" y="126435"/>
                      <a:pt x="1771" y="127421"/>
                      <a:pt x="1764" y="128407"/>
                    </a:cubicBezTo>
                    <a:cubicBezTo>
                      <a:pt x="1758" y="129203"/>
                      <a:pt x="1897" y="130031"/>
                      <a:pt x="1725" y="130787"/>
                    </a:cubicBezTo>
                    <a:cubicBezTo>
                      <a:pt x="1508" y="131744"/>
                      <a:pt x="1751" y="132695"/>
                      <a:pt x="1535" y="133666"/>
                    </a:cubicBezTo>
                    <a:cubicBezTo>
                      <a:pt x="1410" y="134230"/>
                      <a:pt x="1161" y="135096"/>
                      <a:pt x="1771" y="135719"/>
                    </a:cubicBezTo>
                    <a:cubicBezTo>
                      <a:pt x="1820" y="135768"/>
                      <a:pt x="1655" y="136004"/>
                      <a:pt x="1622" y="136161"/>
                    </a:cubicBezTo>
                    <a:cubicBezTo>
                      <a:pt x="1487" y="136800"/>
                      <a:pt x="1222" y="137410"/>
                      <a:pt x="1278" y="138094"/>
                    </a:cubicBezTo>
                    <a:cubicBezTo>
                      <a:pt x="1298" y="138327"/>
                      <a:pt x="1461" y="138480"/>
                      <a:pt x="1382" y="138824"/>
                    </a:cubicBezTo>
                    <a:cubicBezTo>
                      <a:pt x="1157" y="139810"/>
                      <a:pt x="1059" y="140891"/>
                      <a:pt x="1225" y="141882"/>
                    </a:cubicBezTo>
                    <a:cubicBezTo>
                      <a:pt x="1355" y="142667"/>
                      <a:pt x="1094" y="143408"/>
                      <a:pt x="1267" y="144167"/>
                    </a:cubicBezTo>
                    <a:cubicBezTo>
                      <a:pt x="1473" y="145063"/>
                      <a:pt x="1029" y="146014"/>
                      <a:pt x="1304" y="146861"/>
                    </a:cubicBezTo>
                    <a:cubicBezTo>
                      <a:pt x="1549" y="147610"/>
                      <a:pt x="807" y="148349"/>
                      <a:pt x="1427" y="149021"/>
                    </a:cubicBezTo>
                    <a:cubicBezTo>
                      <a:pt x="949" y="150380"/>
                      <a:pt x="1230" y="151811"/>
                      <a:pt x="1103" y="153202"/>
                    </a:cubicBezTo>
                    <a:cubicBezTo>
                      <a:pt x="1017" y="154166"/>
                      <a:pt x="1207" y="155214"/>
                      <a:pt x="1241" y="156224"/>
                    </a:cubicBezTo>
                    <a:cubicBezTo>
                      <a:pt x="1261" y="156867"/>
                      <a:pt x="1542" y="157514"/>
                      <a:pt x="1505" y="158081"/>
                    </a:cubicBezTo>
                    <a:cubicBezTo>
                      <a:pt x="1459" y="158783"/>
                      <a:pt x="1534" y="159463"/>
                      <a:pt x="1554" y="160149"/>
                    </a:cubicBezTo>
                    <a:cubicBezTo>
                      <a:pt x="1585" y="161208"/>
                      <a:pt x="1704" y="162263"/>
                      <a:pt x="1760" y="163321"/>
                    </a:cubicBezTo>
                    <a:cubicBezTo>
                      <a:pt x="1826" y="164528"/>
                      <a:pt x="1779" y="165731"/>
                      <a:pt x="2137" y="166926"/>
                    </a:cubicBezTo>
                    <a:cubicBezTo>
                      <a:pt x="2342" y="167608"/>
                      <a:pt x="2273" y="168380"/>
                      <a:pt x="2557" y="169007"/>
                    </a:cubicBezTo>
                    <a:cubicBezTo>
                      <a:pt x="2259" y="169451"/>
                      <a:pt x="2753" y="169615"/>
                      <a:pt x="2750" y="169954"/>
                    </a:cubicBezTo>
                    <a:cubicBezTo>
                      <a:pt x="2726" y="171494"/>
                      <a:pt x="3578" y="172790"/>
                      <a:pt x="4158" y="174114"/>
                    </a:cubicBezTo>
                    <a:cubicBezTo>
                      <a:pt x="4844" y="175678"/>
                      <a:pt x="6171" y="176893"/>
                      <a:pt x="7363" y="178120"/>
                    </a:cubicBezTo>
                    <a:cubicBezTo>
                      <a:pt x="8514" y="179306"/>
                      <a:pt x="9710" y="180470"/>
                      <a:pt x="11299" y="181157"/>
                    </a:cubicBezTo>
                    <a:cubicBezTo>
                      <a:pt x="11809" y="181378"/>
                      <a:pt x="12534" y="181419"/>
                      <a:pt x="12822" y="181984"/>
                    </a:cubicBezTo>
                    <a:cubicBezTo>
                      <a:pt x="13120" y="182567"/>
                      <a:pt x="13744" y="182679"/>
                      <a:pt x="14169" y="182839"/>
                    </a:cubicBezTo>
                    <a:cubicBezTo>
                      <a:pt x="15859" y="183478"/>
                      <a:pt x="17688" y="183563"/>
                      <a:pt x="19470" y="183814"/>
                    </a:cubicBezTo>
                    <a:cubicBezTo>
                      <a:pt x="21161" y="184054"/>
                      <a:pt x="22867" y="184117"/>
                      <a:pt x="24580" y="184140"/>
                    </a:cubicBezTo>
                    <a:cubicBezTo>
                      <a:pt x="25780" y="184155"/>
                      <a:pt x="26959" y="184525"/>
                      <a:pt x="28179" y="184525"/>
                    </a:cubicBezTo>
                    <a:cubicBezTo>
                      <a:pt x="28309" y="184525"/>
                      <a:pt x="28439" y="184521"/>
                      <a:pt x="28569" y="184512"/>
                    </a:cubicBezTo>
                    <a:cubicBezTo>
                      <a:pt x="28647" y="184506"/>
                      <a:pt x="28728" y="184504"/>
                      <a:pt x="28810" y="184504"/>
                    </a:cubicBezTo>
                    <a:cubicBezTo>
                      <a:pt x="29069" y="184504"/>
                      <a:pt x="29346" y="184528"/>
                      <a:pt x="29608" y="184555"/>
                    </a:cubicBezTo>
                    <a:cubicBezTo>
                      <a:pt x="31011" y="184694"/>
                      <a:pt x="32431" y="184820"/>
                      <a:pt x="33826" y="184859"/>
                    </a:cubicBezTo>
                    <a:cubicBezTo>
                      <a:pt x="34779" y="184885"/>
                      <a:pt x="35741" y="185021"/>
                      <a:pt x="36682" y="185076"/>
                    </a:cubicBezTo>
                    <a:cubicBezTo>
                      <a:pt x="38289" y="185172"/>
                      <a:pt x="39896" y="185190"/>
                      <a:pt x="41501" y="185244"/>
                    </a:cubicBezTo>
                    <a:cubicBezTo>
                      <a:pt x="42200" y="185268"/>
                      <a:pt x="42898" y="185290"/>
                      <a:pt x="43597" y="185290"/>
                    </a:cubicBezTo>
                    <a:cubicBezTo>
                      <a:pt x="43889" y="185290"/>
                      <a:pt x="44182" y="185286"/>
                      <a:pt x="44475" y="185277"/>
                    </a:cubicBezTo>
                    <a:cubicBezTo>
                      <a:pt x="44687" y="185270"/>
                      <a:pt x="44898" y="185267"/>
                      <a:pt x="45110" y="185267"/>
                    </a:cubicBezTo>
                    <a:cubicBezTo>
                      <a:pt x="46071" y="185267"/>
                      <a:pt x="47034" y="185325"/>
                      <a:pt x="47996" y="185325"/>
                    </a:cubicBezTo>
                    <a:cubicBezTo>
                      <a:pt x="48164" y="185325"/>
                      <a:pt x="48332" y="185323"/>
                      <a:pt x="48500" y="185319"/>
                    </a:cubicBezTo>
                    <a:cubicBezTo>
                      <a:pt x="49156" y="185303"/>
                      <a:pt x="49855" y="185214"/>
                      <a:pt x="50495" y="185214"/>
                    </a:cubicBezTo>
                    <a:cubicBezTo>
                      <a:pt x="50699" y="185214"/>
                      <a:pt x="50896" y="185223"/>
                      <a:pt x="51084" y="185246"/>
                    </a:cubicBezTo>
                    <a:cubicBezTo>
                      <a:pt x="51603" y="185310"/>
                      <a:pt x="52138" y="185336"/>
                      <a:pt x="52655" y="185336"/>
                    </a:cubicBezTo>
                    <a:cubicBezTo>
                      <a:pt x="53016" y="185336"/>
                      <a:pt x="53369" y="185323"/>
                      <a:pt x="53700" y="185303"/>
                    </a:cubicBezTo>
                    <a:cubicBezTo>
                      <a:pt x="54827" y="185233"/>
                      <a:pt x="55955" y="185188"/>
                      <a:pt x="57080" y="185188"/>
                    </a:cubicBezTo>
                    <a:cubicBezTo>
                      <a:pt x="57409" y="185188"/>
                      <a:pt x="57737" y="185192"/>
                      <a:pt x="58066" y="185200"/>
                    </a:cubicBezTo>
                    <a:cubicBezTo>
                      <a:pt x="58193" y="185203"/>
                      <a:pt x="58320" y="185204"/>
                      <a:pt x="58447" y="185204"/>
                    </a:cubicBezTo>
                    <a:cubicBezTo>
                      <a:pt x="59827" y="185204"/>
                      <a:pt x="61189" y="185030"/>
                      <a:pt x="62557" y="184928"/>
                    </a:cubicBezTo>
                    <a:cubicBezTo>
                      <a:pt x="63001" y="184895"/>
                      <a:pt x="63520" y="184754"/>
                      <a:pt x="63963" y="184691"/>
                    </a:cubicBezTo>
                    <a:cubicBezTo>
                      <a:pt x="64590" y="184601"/>
                      <a:pt x="65150" y="184230"/>
                      <a:pt x="65758" y="184230"/>
                    </a:cubicBezTo>
                    <a:cubicBezTo>
                      <a:pt x="65803" y="184230"/>
                      <a:pt x="65849" y="184233"/>
                      <a:pt x="65895" y="184237"/>
                    </a:cubicBezTo>
                    <a:cubicBezTo>
                      <a:pt x="66103" y="184257"/>
                      <a:pt x="66312" y="184265"/>
                      <a:pt x="66520" y="184265"/>
                    </a:cubicBezTo>
                    <a:cubicBezTo>
                      <a:pt x="67103" y="184265"/>
                      <a:pt x="67681" y="184201"/>
                      <a:pt x="68247" y="184146"/>
                    </a:cubicBezTo>
                    <a:cubicBezTo>
                      <a:pt x="69311" y="184045"/>
                      <a:pt x="70396" y="184037"/>
                      <a:pt x="71452" y="183940"/>
                    </a:cubicBezTo>
                    <a:cubicBezTo>
                      <a:pt x="72480" y="183848"/>
                      <a:pt x="73642" y="183877"/>
                      <a:pt x="74622" y="183681"/>
                    </a:cubicBezTo>
                    <a:cubicBezTo>
                      <a:pt x="75694" y="183466"/>
                      <a:pt x="76791" y="183548"/>
                      <a:pt x="77873" y="183233"/>
                    </a:cubicBezTo>
                    <a:cubicBezTo>
                      <a:pt x="78995" y="182906"/>
                      <a:pt x="80231" y="182765"/>
                      <a:pt x="81436" y="182663"/>
                    </a:cubicBezTo>
                    <a:cubicBezTo>
                      <a:pt x="82101" y="182606"/>
                      <a:pt x="82717" y="182191"/>
                      <a:pt x="83396" y="182191"/>
                    </a:cubicBezTo>
                    <a:cubicBezTo>
                      <a:pt x="83580" y="182191"/>
                      <a:pt x="83768" y="182221"/>
                      <a:pt x="83964" y="182297"/>
                    </a:cubicBezTo>
                    <a:cubicBezTo>
                      <a:pt x="83970" y="182300"/>
                      <a:pt x="83977" y="182301"/>
                      <a:pt x="83985" y="182301"/>
                    </a:cubicBezTo>
                    <a:cubicBezTo>
                      <a:pt x="84057" y="182301"/>
                      <a:pt x="84196" y="182215"/>
                      <a:pt x="84224" y="182146"/>
                    </a:cubicBezTo>
                    <a:cubicBezTo>
                      <a:pt x="84321" y="181910"/>
                      <a:pt x="84517" y="181897"/>
                      <a:pt x="84718" y="181897"/>
                    </a:cubicBezTo>
                    <a:cubicBezTo>
                      <a:pt x="84741" y="181897"/>
                      <a:pt x="84765" y="181897"/>
                      <a:pt x="84789" y="181897"/>
                    </a:cubicBezTo>
                    <a:cubicBezTo>
                      <a:pt x="84982" y="181897"/>
                      <a:pt x="85168" y="181886"/>
                      <a:pt x="85263" y="181672"/>
                    </a:cubicBezTo>
                    <a:cubicBezTo>
                      <a:pt x="85409" y="181763"/>
                      <a:pt x="85546" y="181799"/>
                      <a:pt x="85677" y="181799"/>
                    </a:cubicBezTo>
                    <a:cubicBezTo>
                      <a:pt x="86141" y="181799"/>
                      <a:pt x="86527" y="181342"/>
                      <a:pt x="86993" y="181278"/>
                    </a:cubicBezTo>
                    <a:cubicBezTo>
                      <a:pt x="87467" y="181214"/>
                      <a:pt x="88216" y="181173"/>
                      <a:pt x="88734" y="180570"/>
                    </a:cubicBezTo>
                    <a:cubicBezTo>
                      <a:pt x="88982" y="180281"/>
                      <a:pt x="89812" y="180019"/>
                      <a:pt x="90214" y="179736"/>
                    </a:cubicBezTo>
                    <a:cubicBezTo>
                      <a:pt x="90777" y="179341"/>
                      <a:pt x="91431" y="178636"/>
                      <a:pt x="91940" y="178518"/>
                    </a:cubicBezTo>
                    <a:cubicBezTo>
                      <a:pt x="93303" y="178204"/>
                      <a:pt x="93505" y="176913"/>
                      <a:pt x="94368" y="176237"/>
                    </a:cubicBezTo>
                    <a:cubicBezTo>
                      <a:pt x="94910" y="175813"/>
                      <a:pt x="95064" y="175171"/>
                      <a:pt x="95372" y="174618"/>
                    </a:cubicBezTo>
                    <a:cubicBezTo>
                      <a:pt x="95789" y="173868"/>
                      <a:pt x="96337" y="173124"/>
                      <a:pt x="96495" y="172313"/>
                    </a:cubicBezTo>
                    <a:cubicBezTo>
                      <a:pt x="96706" y="171234"/>
                      <a:pt x="97049" y="170226"/>
                      <a:pt x="97498" y="169244"/>
                    </a:cubicBezTo>
                    <a:cubicBezTo>
                      <a:pt x="97568" y="169092"/>
                      <a:pt x="97687" y="168941"/>
                      <a:pt x="97614" y="168805"/>
                    </a:cubicBezTo>
                    <a:cubicBezTo>
                      <a:pt x="97319" y="168257"/>
                      <a:pt x="97625" y="167670"/>
                      <a:pt x="97717" y="167218"/>
                    </a:cubicBezTo>
                    <a:cubicBezTo>
                      <a:pt x="98032" y="165687"/>
                      <a:pt x="97973" y="164140"/>
                      <a:pt x="98130" y="162609"/>
                    </a:cubicBezTo>
                    <a:cubicBezTo>
                      <a:pt x="98244" y="161529"/>
                      <a:pt x="98247" y="160440"/>
                      <a:pt x="98143" y="159358"/>
                    </a:cubicBezTo>
                    <a:cubicBezTo>
                      <a:pt x="98024" y="158133"/>
                      <a:pt x="98368" y="156883"/>
                      <a:pt x="98192" y="155613"/>
                    </a:cubicBezTo>
                    <a:cubicBezTo>
                      <a:pt x="98108" y="155017"/>
                      <a:pt x="98190" y="154366"/>
                      <a:pt x="98216" y="153744"/>
                    </a:cubicBezTo>
                    <a:cubicBezTo>
                      <a:pt x="98263" y="152614"/>
                      <a:pt x="98245" y="151486"/>
                      <a:pt x="98278" y="150358"/>
                    </a:cubicBezTo>
                    <a:cubicBezTo>
                      <a:pt x="98299" y="149564"/>
                      <a:pt x="98176" y="148779"/>
                      <a:pt x="98263" y="147974"/>
                    </a:cubicBezTo>
                    <a:cubicBezTo>
                      <a:pt x="98337" y="147291"/>
                      <a:pt x="98590" y="146623"/>
                      <a:pt x="98491" y="145916"/>
                    </a:cubicBezTo>
                    <a:cubicBezTo>
                      <a:pt x="98445" y="145588"/>
                      <a:pt x="98274" y="145303"/>
                      <a:pt x="98300" y="144937"/>
                    </a:cubicBezTo>
                    <a:cubicBezTo>
                      <a:pt x="98356" y="144178"/>
                      <a:pt x="98654" y="143420"/>
                      <a:pt x="98365" y="142646"/>
                    </a:cubicBezTo>
                    <a:cubicBezTo>
                      <a:pt x="98291" y="142452"/>
                      <a:pt x="98161" y="142149"/>
                      <a:pt x="98244" y="142049"/>
                    </a:cubicBezTo>
                    <a:cubicBezTo>
                      <a:pt x="98977" y="141156"/>
                      <a:pt x="98196" y="140165"/>
                      <a:pt x="98472" y="139223"/>
                    </a:cubicBezTo>
                    <a:cubicBezTo>
                      <a:pt x="98806" y="138082"/>
                      <a:pt x="98147" y="136860"/>
                      <a:pt x="98603" y="135689"/>
                    </a:cubicBezTo>
                    <a:cubicBezTo>
                      <a:pt x="98645" y="135582"/>
                      <a:pt x="98605" y="135403"/>
                      <a:pt x="98537" y="135301"/>
                    </a:cubicBezTo>
                    <a:cubicBezTo>
                      <a:pt x="98160" y="134743"/>
                      <a:pt x="98414" y="134009"/>
                      <a:pt x="98528" y="133612"/>
                    </a:cubicBezTo>
                    <a:cubicBezTo>
                      <a:pt x="98789" y="132693"/>
                      <a:pt x="98347" y="131830"/>
                      <a:pt x="98680" y="130873"/>
                    </a:cubicBezTo>
                    <a:cubicBezTo>
                      <a:pt x="98963" y="130061"/>
                      <a:pt x="98746" y="128949"/>
                      <a:pt x="98770" y="127981"/>
                    </a:cubicBezTo>
                    <a:cubicBezTo>
                      <a:pt x="98807" y="126493"/>
                      <a:pt x="98796" y="124999"/>
                      <a:pt x="98936" y="123507"/>
                    </a:cubicBezTo>
                    <a:cubicBezTo>
                      <a:pt x="99013" y="122684"/>
                      <a:pt x="98965" y="121807"/>
                      <a:pt x="99002" y="120982"/>
                    </a:cubicBezTo>
                    <a:cubicBezTo>
                      <a:pt x="99072" y="119429"/>
                      <a:pt x="98998" y="117872"/>
                      <a:pt x="99128" y="116322"/>
                    </a:cubicBezTo>
                    <a:cubicBezTo>
                      <a:pt x="99244" y="114952"/>
                      <a:pt x="99152" y="113574"/>
                      <a:pt x="99244" y="112198"/>
                    </a:cubicBezTo>
                    <a:cubicBezTo>
                      <a:pt x="99272" y="111777"/>
                      <a:pt x="99417" y="111342"/>
                      <a:pt x="99332" y="110848"/>
                    </a:cubicBezTo>
                    <a:cubicBezTo>
                      <a:pt x="99179" y="109953"/>
                      <a:pt x="99070" y="108993"/>
                      <a:pt x="99143" y="108098"/>
                    </a:cubicBezTo>
                    <a:cubicBezTo>
                      <a:pt x="99214" y="107227"/>
                      <a:pt x="99127" y="106377"/>
                      <a:pt x="99158" y="105520"/>
                    </a:cubicBezTo>
                    <a:cubicBezTo>
                      <a:pt x="99191" y="104613"/>
                      <a:pt x="98792" y="103722"/>
                      <a:pt x="99033" y="102828"/>
                    </a:cubicBezTo>
                    <a:cubicBezTo>
                      <a:pt x="99236" y="102076"/>
                      <a:pt x="98989" y="101333"/>
                      <a:pt x="99015" y="100592"/>
                    </a:cubicBezTo>
                    <a:cubicBezTo>
                      <a:pt x="99038" y="99940"/>
                      <a:pt x="98877" y="99149"/>
                      <a:pt x="98928" y="98491"/>
                    </a:cubicBezTo>
                    <a:cubicBezTo>
                      <a:pt x="99038" y="97085"/>
                      <a:pt x="98877" y="95695"/>
                      <a:pt x="98791" y="94320"/>
                    </a:cubicBezTo>
                    <a:cubicBezTo>
                      <a:pt x="98707" y="92984"/>
                      <a:pt x="99084" y="91669"/>
                      <a:pt x="98780" y="90315"/>
                    </a:cubicBezTo>
                    <a:cubicBezTo>
                      <a:pt x="98661" y="89788"/>
                      <a:pt x="98782" y="89092"/>
                      <a:pt x="98855" y="88487"/>
                    </a:cubicBezTo>
                    <a:cubicBezTo>
                      <a:pt x="98995" y="87314"/>
                      <a:pt x="98393" y="86251"/>
                      <a:pt x="98459" y="85087"/>
                    </a:cubicBezTo>
                    <a:cubicBezTo>
                      <a:pt x="98492" y="84495"/>
                      <a:pt x="99033" y="83977"/>
                      <a:pt x="98734" y="83384"/>
                    </a:cubicBezTo>
                    <a:cubicBezTo>
                      <a:pt x="98430" y="82784"/>
                      <a:pt x="98761" y="82256"/>
                      <a:pt x="98866" y="81728"/>
                    </a:cubicBezTo>
                    <a:cubicBezTo>
                      <a:pt x="98956" y="81277"/>
                      <a:pt x="99156" y="80866"/>
                      <a:pt x="99089" y="80369"/>
                    </a:cubicBezTo>
                    <a:cubicBezTo>
                      <a:pt x="99040" y="79998"/>
                      <a:pt x="99108" y="79615"/>
                      <a:pt x="99200" y="79227"/>
                    </a:cubicBezTo>
                    <a:cubicBezTo>
                      <a:pt x="99263" y="78960"/>
                      <a:pt x="99429" y="78528"/>
                      <a:pt x="99246" y="78163"/>
                    </a:cubicBezTo>
                    <a:cubicBezTo>
                      <a:pt x="98899" y="77474"/>
                      <a:pt x="99143" y="76744"/>
                      <a:pt x="99171" y="76039"/>
                    </a:cubicBezTo>
                    <a:cubicBezTo>
                      <a:pt x="99214" y="74991"/>
                      <a:pt x="99322" y="73946"/>
                      <a:pt x="99220" y="72899"/>
                    </a:cubicBezTo>
                    <a:cubicBezTo>
                      <a:pt x="99163" y="72315"/>
                      <a:pt x="99480" y="71713"/>
                      <a:pt x="99039" y="71110"/>
                    </a:cubicBezTo>
                    <a:cubicBezTo>
                      <a:pt x="98952" y="70991"/>
                      <a:pt x="99320" y="70264"/>
                      <a:pt x="99282" y="69806"/>
                    </a:cubicBezTo>
                    <a:cubicBezTo>
                      <a:pt x="99240" y="69310"/>
                      <a:pt x="99627" y="68758"/>
                      <a:pt x="99113" y="68312"/>
                    </a:cubicBezTo>
                    <a:cubicBezTo>
                      <a:pt x="99034" y="68245"/>
                      <a:pt x="98964" y="68103"/>
                      <a:pt x="99074" y="68021"/>
                    </a:cubicBezTo>
                    <a:cubicBezTo>
                      <a:pt x="99649" y="67591"/>
                      <a:pt x="98884" y="66933"/>
                      <a:pt x="99319" y="66528"/>
                    </a:cubicBezTo>
                    <a:cubicBezTo>
                      <a:pt x="99756" y="66120"/>
                      <a:pt x="98625" y="65611"/>
                      <a:pt x="99445" y="65285"/>
                    </a:cubicBezTo>
                    <a:cubicBezTo>
                      <a:pt x="99102" y="64641"/>
                      <a:pt x="99346" y="64017"/>
                      <a:pt x="99519" y="63394"/>
                    </a:cubicBezTo>
                    <a:cubicBezTo>
                      <a:pt x="99552" y="63273"/>
                      <a:pt x="99564" y="63192"/>
                      <a:pt x="99455" y="63117"/>
                    </a:cubicBezTo>
                    <a:cubicBezTo>
                      <a:pt x="99080" y="62858"/>
                      <a:pt x="99228" y="62315"/>
                      <a:pt x="99313" y="62184"/>
                    </a:cubicBezTo>
                    <a:cubicBezTo>
                      <a:pt x="99995" y="61144"/>
                      <a:pt x="99520" y="59967"/>
                      <a:pt x="99765" y="58878"/>
                    </a:cubicBezTo>
                    <a:cubicBezTo>
                      <a:pt x="99903" y="58263"/>
                      <a:pt x="99514" y="57557"/>
                      <a:pt x="99944" y="56921"/>
                    </a:cubicBezTo>
                    <a:cubicBezTo>
                      <a:pt x="100068" y="56740"/>
                      <a:pt x="99936" y="56635"/>
                      <a:pt x="99729" y="56597"/>
                    </a:cubicBezTo>
                    <a:cubicBezTo>
                      <a:pt x="99633" y="56580"/>
                      <a:pt x="99507" y="56406"/>
                      <a:pt x="99596" y="56355"/>
                    </a:cubicBezTo>
                    <a:cubicBezTo>
                      <a:pt x="100354" y="55904"/>
                      <a:pt x="99823" y="55193"/>
                      <a:pt x="99907" y="54632"/>
                    </a:cubicBezTo>
                    <a:cubicBezTo>
                      <a:pt x="100055" y="53624"/>
                      <a:pt x="99622" y="52567"/>
                      <a:pt x="100057" y="51552"/>
                    </a:cubicBezTo>
                    <a:cubicBezTo>
                      <a:pt x="100078" y="51503"/>
                      <a:pt x="100113" y="51434"/>
                      <a:pt x="100095" y="51401"/>
                    </a:cubicBezTo>
                    <a:cubicBezTo>
                      <a:pt x="99713" y="50712"/>
                      <a:pt x="99898" y="49868"/>
                      <a:pt x="99994" y="49270"/>
                    </a:cubicBezTo>
                    <a:cubicBezTo>
                      <a:pt x="100160" y="48238"/>
                      <a:pt x="99950" y="47231"/>
                      <a:pt x="100042" y="46219"/>
                    </a:cubicBezTo>
                    <a:cubicBezTo>
                      <a:pt x="100077" y="45831"/>
                      <a:pt x="100614" y="45286"/>
                      <a:pt x="100056" y="44856"/>
                    </a:cubicBezTo>
                    <a:cubicBezTo>
                      <a:pt x="100542" y="44554"/>
                      <a:pt x="100631" y="44310"/>
                      <a:pt x="99962" y="44159"/>
                    </a:cubicBezTo>
                    <a:cubicBezTo>
                      <a:pt x="99924" y="44150"/>
                      <a:pt x="99893" y="43947"/>
                      <a:pt x="99894" y="43947"/>
                    </a:cubicBezTo>
                    <a:cubicBezTo>
                      <a:pt x="100751" y="43677"/>
                      <a:pt x="100177" y="43014"/>
                      <a:pt x="100051" y="42772"/>
                    </a:cubicBezTo>
                    <a:cubicBezTo>
                      <a:pt x="99629" y="41974"/>
                      <a:pt x="100207" y="41253"/>
                      <a:pt x="100128" y="40464"/>
                    </a:cubicBezTo>
                    <a:cubicBezTo>
                      <a:pt x="100057" y="39773"/>
                      <a:pt x="100283" y="38904"/>
                      <a:pt x="100210" y="38130"/>
                    </a:cubicBezTo>
                    <a:cubicBezTo>
                      <a:pt x="100152" y="37522"/>
                      <a:pt x="101053" y="36855"/>
                      <a:pt x="100117" y="36302"/>
                    </a:cubicBezTo>
                    <a:cubicBezTo>
                      <a:pt x="100102" y="36292"/>
                      <a:pt x="100134" y="36136"/>
                      <a:pt x="100183" y="36090"/>
                    </a:cubicBezTo>
                    <a:cubicBezTo>
                      <a:pt x="100567" y="35731"/>
                      <a:pt x="100723" y="35436"/>
                      <a:pt x="100352" y="34888"/>
                    </a:cubicBezTo>
                    <a:cubicBezTo>
                      <a:pt x="100203" y="34670"/>
                      <a:pt x="100788" y="34135"/>
                      <a:pt x="100623" y="33639"/>
                    </a:cubicBezTo>
                    <a:cubicBezTo>
                      <a:pt x="100606" y="33588"/>
                      <a:pt x="100619" y="33528"/>
                      <a:pt x="100602" y="33477"/>
                    </a:cubicBezTo>
                    <a:cubicBezTo>
                      <a:pt x="100365" y="32770"/>
                      <a:pt x="100379" y="32019"/>
                      <a:pt x="100620" y="31270"/>
                    </a:cubicBezTo>
                    <a:cubicBezTo>
                      <a:pt x="100656" y="31157"/>
                      <a:pt x="100631" y="30954"/>
                      <a:pt x="100553" y="30889"/>
                    </a:cubicBezTo>
                    <a:cubicBezTo>
                      <a:pt x="100300" y="30679"/>
                      <a:pt x="100388" y="30454"/>
                      <a:pt x="100459" y="30216"/>
                    </a:cubicBezTo>
                    <a:cubicBezTo>
                      <a:pt x="100670" y="29519"/>
                      <a:pt x="100393" y="28831"/>
                      <a:pt x="100412" y="28134"/>
                    </a:cubicBezTo>
                    <a:cubicBezTo>
                      <a:pt x="100429" y="27482"/>
                      <a:pt x="100387" y="26816"/>
                      <a:pt x="100376" y="26173"/>
                    </a:cubicBezTo>
                    <a:cubicBezTo>
                      <a:pt x="100362" y="25352"/>
                      <a:pt x="100584" y="24499"/>
                      <a:pt x="100616" y="23648"/>
                    </a:cubicBezTo>
                    <a:cubicBezTo>
                      <a:pt x="100636" y="23167"/>
                      <a:pt x="100359" y="22757"/>
                      <a:pt x="100424" y="22235"/>
                    </a:cubicBezTo>
                    <a:cubicBezTo>
                      <a:pt x="100499" y="21631"/>
                      <a:pt x="100948" y="20907"/>
                      <a:pt x="100215" y="20362"/>
                    </a:cubicBezTo>
                    <a:cubicBezTo>
                      <a:pt x="100195" y="20348"/>
                      <a:pt x="100279" y="20105"/>
                      <a:pt x="100331" y="20098"/>
                    </a:cubicBezTo>
                    <a:cubicBezTo>
                      <a:pt x="100795" y="20039"/>
                      <a:pt x="100536" y="19782"/>
                      <a:pt x="100485" y="19584"/>
                    </a:cubicBezTo>
                    <a:cubicBezTo>
                      <a:pt x="100431" y="19374"/>
                      <a:pt x="100262" y="19109"/>
                      <a:pt x="100336" y="18967"/>
                    </a:cubicBezTo>
                    <a:cubicBezTo>
                      <a:pt x="100632" y="18387"/>
                      <a:pt x="100547" y="17837"/>
                      <a:pt x="100399" y="17245"/>
                    </a:cubicBezTo>
                    <a:cubicBezTo>
                      <a:pt x="100272" y="16742"/>
                      <a:pt x="100438" y="16210"/>
                      <a:pt x="100293" y="15682"/>
                    </a:cubicBezTo>
                    <a:cubicBezTo>
                      <a:pt x="100088" y="14934"/>
                      <a:pt x="100034" y="14144"/>
                      <a:pt x="99812" y="13403"/>
                    </a:cubicBezTo>
                    <a:cubicBezTo>
                      <a:pt x="99646" y="12847"/>
                      <a:pt x="99324" y="12306"/>
                      <a:pt x="99168" y="11770"/>
                    </a:cubicBezTo>
                    <a:cubicBezTo>
                      <a:pt x="98541" y="9607"/>
                      <a:pt x="96924" y="8232"/>
                      <a:pt x="95329" y="6909"/>
                    </a:cubicBezTo>
                    <a:cubicBezTo>
                      <a:pt x="94331" y="6081"/>
                      <a:pt x="93016" y="5620"/>
                      <a:pt x="91871" y="4970"/>
                    </a:cubicBezTo>
                    <a:cubicBezTo>
                      <a:pt x="90542" y="4213"/>
                      <a:pt x="89158" y="3558"/>
                      <a:pt x="87730" y="3008"/>
                    </a:cubicBezTo>
                    <a:cubicBezTo>
                      <a:pt x="87139" y="2781"/>
                      <a:pt x="86474" y="2491"/>
                      <a:pt x="85878" y="2491"/>
                    </a:cubicBezTo>
                    <a:cubicBezTo>
                      <a:pt x="85777" y="2491"/>
                      <a:pt x="85678" y="2499"/>
                      <a:pt x="85582" y="2518"/>
                    </a:cubicBezTo>
                    <a:cubicBezTo>
                      <a:pt x="85370" y="2558"/>
                      <a:pt x="85149" y="2576"/>
                      <a:pt x="84937" y="2576"/>
                    </a:cubicBezTo>
                    <a:cubicBezTo>
                      <a:pt x="84557" y="2576"/>
                      <a:pt x="84203" y="2519"/>
                      <a:pt x="83972" y="2433"/>
                    </a:cubicBezTo>
                    <a:cubicBezTo>
                      <a:pt x="82640" y="1938"/>
                      <a:pt x="81290" y="1792"/>
                      <a:pt x="79911" y="1717"/>
                    </a:cubicBezTo>
                    <a:cubicBezTo>
                      <a:pt x="78803" y="1655"/>
                      <a:pt x="77703" y="1451"/>
                      <a:pt x="76591" y="1451"/>
                    </a:cubicBezTo>
                    <a:cubicBezTo>
                      <a:pt x="76318" y="1451"/>
                      <a:pt x="76045" y="1463"/>
                      <a:pt x="75771" y="1493"/>
                    </a:cubicBezTo>
                    <a:cubicBezTo>
                      <a:pt x="75762" y="1493"/>
                      <a:pt x="75753" y="1494"/>
                      <a:pt x="75744" y="1494"/>
                    </a:cubicBezTo>
                    <a:cubicBezTo>
                      <a:pt x="75522" y="1494"/>
                      <a:pt x="75295" y="1208"/>
                      <a:pt x="75071" y="1208"/>
                    </a:cubicBezTo>
                    <a:cubicBezTo>
                      <a:pt x="74956" y="1208"/>
                      <a:pt x="74842" y="1283"/>
                      <a:pt x="74730" y="1509"/>
                    </a:cubicBezTo>
                    <a:cubicBezTo>
                      <a:pt x="74659" y="1436"/>
                      <a:pt x="74601" y="1340"/>
                      <a:pt x="74516" y="1295"/>
                    </a:cubicBezTo>
                    <a:cubicBezTo>
                      <a:pt x="74178" y="1118"/>
                      <a:pt x="73628" y="761"/>
                      <a:pt x="73466" y="761"/>
                    </a:cubicBezTo>
                    <a:cubicBezTo>
                      <a:pt x="73450" y="761"/>
                      <a:pt x="73437" y="765"/>
                      <a:pt x="73429" y="773"/>
                    </a:cubicBezTo>
                    <a:cubicBezTo>
                      <a:pt x="73252" y="964"/>
                      <a:pt x="73071" y="1027"/>
                      <a:pt x="72895" y="1027"/>
                    </a:cubicBezTo>
                    <a:cubicBezTo>
                      <a:pt x="72642" y="1027"/>
                      <a:pt x="72402" y="896"/>
                      <a:pt x="72207" y="831"/>
                    </a:cubicBezTo>
                    <a:cubicBezTo>
                      <a:pt x="71367" y="548"/>
                      <a:pt x="70493" y="679"/>
                      <a:pt x="69635" y="466"/>
                    </a:cubicBezTo>
                    <a:cubicBezTo>
                      <a:pt x="69146" y="345"/>
                      <a:pt x="68607" y="292"/>
                      <a:pt x="68074" y="292"/>
                    </a:cubicBezTo>
                    <a:cubicBezTo>
                      <a:pt x="67566" y="292"/>
                      <a:pt x="67063" y="340"/>
                      <a:pt x="66612" y="422"/>
                    </a:cubicBezTo>
                    <a:cubicBezTo>
                      <a:pt x="66374" y="465"/>
                      <a:pt x="66140" y="481"/>
                      <a:pt x="65909" y="481"/>
                    </a:cubicBezTo>
                    <a:cubicBezTo>
                      <a:pt x="65261" y="481"/>
                      <a:pt x="64634" y="357"/>
                      <a:pt x="63998" y="357"/>
                    </a:cubicBezTo>
                    <a:cubicBezTo>
                      <a:pt x="63764" y="357"/>
                      <a:pt x="63528" y="373"/>
                      <a:pt x="63290" y="420"/>
                    </a:cubicBezTo>
                    <a:cubicBezTo>
                      <a:pt x="62932" y="489"/>
                      <a:pt x="62556" y="510"/>
                      <a:pt x="62176" y="510"/>
                    </a:cubicBezTo>
                    <a:cubicBezTo>
                      <a:pt x="61737" y="510"/>
                      <a:pt x="61294" y="482"/>
                      <a:pt x="60868" y="471"/>
                    </a:cubicBezTo>
                    <a:cubicBezTo>
                      <a:pt x="59512" y="432"/>
                      <a:pt x="58157" y="464"/>
                      <a:pt x="56802" y="433"/>
                    </a:cubicBezTo>
                    <a:cubicBezTo>
                      <a:pt x="56053" y="418"/>
                      <a:pt x="55246" y="463"/>
                      <a:pt x="54570" y="205"/>
                    </a:cubicBezTo>
                    <a:cubicBezTo>
                      <a:pt x="54155" y="47"/>
                      <a:pt x="53741" y="0"/>
                      <a:pt x="53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9" name="Google Shape;1159;p38"/>
            <p:cNvGrpSpPr/>
            <p:nvPr/>
          </p:nvGrpSpPr>
          <p:grpSpPr>
            <a:xfrm>
              <a:off x="7162474" y="431814"/>
              <a:ext cx="1065769" cy="1447394"/>
              <a:chOff x="4764617" y="519514"/>
              <a:chExt cx="1065769" cy="1447394"/>
            </a:xfrm>
          </p:grpSpPr>
          <p:grpSp>
            <p:nvGrpSpPr>
              <p:cNvPr id="1160" name="Google Shape;1160;p38"/>
              <p:cNvGrpSpPr/>
              <p:nvPr/>
            </p:nvGrpSpPr>
            <p:grpSpPr>
              <a:xfrm>
                <a:off x="4764617" y="519514"/>
                <a:ext cx="1065769" cy="1447394"/>
                <a:chOff x="4905904" y="834139"/>
                <a:chExt cx="1065769" cy="1447394"/>
              </a:xfrm>
            </p:grpSpPr>
            <p:sp>
              <p:nvSpPr>
                <p:cNvPr id="1161" name="Google Shape;1161;p38"/>
                <p:cNvSpPr/>
                <p:nvPr/>
              </p:nvSpPr>
              <p:spPr>
                <a:xfrm>
                  <a:off x="4915402" y="869097"/>
                  <a:ext cx="1056271" cy="1412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41" h="77077" extrusionOk="0">
                      <a:moveTo>
                        <a:pt x="27762" y="1"/>
                      </a:moveTo>
                      <a:cubicBezTo>
                        <a:pt x="27709" y="1"/>
                        <a:pt x="27659" y="36"/>
                        <a:pt x="27612" y="134"/>
                      </a:cubicBezTo>
                      <a:cubicBezTo>
                        <a:pt x="27531" y="303"/>
                        <a:pt x="27470" y="379"/>
                        <a:pt x="27397" y="379"/>
                      </a:cubicBezTo>
                      <a:cubicBezTo>
                        <a:pt x="27338" y="379"/>
                        <a:pt x="27270" y="328"/>
                        <a:pt x="27177" y="235"/>
                      </a:cubicBezTo>
                      <a:cubicBezTo>
                        <a:pt x="27095" y="154"/>
                        <a:pt x="27017" y="84"/>
                        <a:pt x="26909" y="84"/>
                      </a:cubicBezTo>
                      <a:cubicBezTo>
                        <a:pt x="26863" y="84"/>
                        <a:pt x="26811" y="97"/>
                        <a:pt x="26751" y="128"/>
                      </a:cubicBezTo>
                      <a:cubicBezTo>
                        <a:pt x="26453" y="281"/>
                        <a:pt x="26134" y="296"/>
                        <a:pt x="25813" y="296"/>
                      </a:cubicBezTo>
                      <a:cubicBezTo>
                        <a:pt x="25737" y="296"/>
                        <a:pt x="25660" y="295"/>
                        <a:pt x="25584" y="295"/>
                      </a:cubicBezTo>
                      <a:cubicBezTo>
                        <a:pt x="25347" y="295"/>
                        <a:pt x="25112" y="303"/>
                        <a:pt x="24884" y="368"/>
                      </a:cubicBezTo>
                      <a:cubicBezTo>
                        <a:pt x="23166" y="580"/>
                        <a:pt x="21460" y="799"/>
                        <a:pt x="19834" y="1491"/>
                      </a:cubicBezTo>
                      <a:cubicBezTo>
                        <a:pt x="17846" y="2337"/>
                        <a:pt x="15796" y="3072"/>
                        <a:pt x="14126" y="4480"/>
                      </a:cubicBezTo>
                      <a:cubicBezTo>
                        <a:pt x="13081" y="5360"/>
                        <a:pt x="11943" y="6125"/>
                        <a:pt x="11041" y="7198"/>
                      </a:cubicBezTo>
                      <a:cubicBezTo>
                        <a:pt x="10112" y="8302"/>
                        <a:pt x="9139" y="9409"/>
                        <a:pt x="8067" y="10357"/>
                      </a:cubicBezTo>
                      <a:cubicBezTo>
                        <a:pt x="7314" y="11024"/>
                        <a:pt x="6802" y="11871"/>
                        <a:pt x="6271" y="12613"/>
                      </a:cubicBezTo>
                      <a:cubicBezTo>
                        <a:pt x="5605" y="13541"/>
                        <a:pt x="4774" y="14395"/>
                        <a:pt x="4302" y="15507"/>
                      </a:cubicBezTo>
                      <a:cubicBezTo>
                        <a:pt x="3889" y="16482"/>
                        <a:pt x="2960" y="17208"/>
                        <a:pt x="2809" y="18363"/>
                      </a:cubicBezTo>
                      <a:cubicBezTo>
                        <a:pt x="2782" y="18568"/>
                        <a:pt x="2838" y="18981"/>
                        <a:pt x="2487" y="19051"/>
                      </a:cubicBezTo>
                      <a:cubicBezTo>
                        <a:pt x="1957" y="19158"/>
                        <a:pt x="1905" y="19695"/>
                        <a:pt x="1937" y="19947"/>
                      </a:cubicBezTo>
                      <a:cubicBezTo>
                        <a:pt x="2076" y="21074"/>
                        <a:pt x="1181" y="21852"/>
                        <a:pt x="1045" y="22946"/>
                      </a:cubicBezTo>
                      <a:cubicBezTo>
                        <a:pt x="927" y="23907"/>
                        <a:pt x="937" y="24971"/>
                        <a:pt x="579" y="25951"/>
                      </a:cubicBezTo>
                      <a:cubicBezTo>
                        <a:pt x="253" y="26844"/>
                        <a:pt x="346" y="27834"/>
                        <a:pt x="375" y="28782"/>
                      </a:cubicBezTo>
                      <a:cubicBezTo>
                        <a:pt x="388" y="29160"/>
                        <a:pt x="1" y="29441"/>
                        <a:pt x="147" y="29772"/>
                      </a:cubicBezTo>
                      <a:cubicBezTo>
                        <a:pt x="577" y="30747"/>
                        <a:pt x="241" y="31779"/>
                        <a:pt x="450" y="32794"/>
                      </a:cubicBezTo>
                      <a:cubicBezTo>
                        <a:pt x="801" y="34499"/>
                        <a:pt x="699" y="36293"/>
                        <a:pt x="1384" y="37949"/>
                      </a:cubicBezTo>
                      <a:cubicBezTo>
                        <a:pt x="1726" y="38778"/>
                        <a:pt x="1647" y="39748"/>
                        <a:pt x="2025" y="40520"/>
                      </a:cubicBezTo>
                      <a:cubicBezTo>
                        <a:pt x="3013" y="42528"/>
                        <a:pt x="3647" y="44672"/>
                        <a:pt x="4559" y="46712"/>
                      </a:cubicBezTo>
                      <a:cubicBezTo>
                        <a:pt x="5601" y="49047"/>
                        <a:pt x="6813" y="51280"/>
                        <a:pt x="7957" y="53556"/>
                      </a:cubicBezTo>
                      <a:cubicBezTo>
                        <a:pt x="8681" y="54998"/>
                        <a:pt x="9830" y="56132"/>
                        <a:pt x="10596" y="57562"/>
                      </a:cubicBezTo>
                      <a:cubicBezTo>
                        <a:pt x="11246" y="58777"/>
                        <a:pt x="12134" y="59913"/>
                        <a:pt x="12952" y="61058"/>
                      </a:cubicBezTo>
                      <a:cubicBezTo>
                        <a:pt x="14164" y="62758"/>
                        <a:pt x="15611" y="64262"/>
                        <a:pt x="16979" y="65828"/>
                      </a:cubicBezTo>
                      <a:cubicBezTo>
                        <a:pt x="18305" y="67346"/>
                        <a:pt x="19634" y="68867"/>
                        <a:pt x="21037" y="70323"/>
                      </a:cubicBezTo>
                      <a:cubicBezTo>
                        <a:pt x="22101" y="71425"/>
                        <a:pt x="22937" y="72734"/>
                        <a:pt x="24135" y="73731"/>
                      </a:cubicBezTo>
                      <a:cubicBezTo>
                        <a:pt x="24973" y="74429"/>
                        <a:pt x="25625" y="75327"/>
                        <a:pt x="26370" y="76122"/>
                      </a:cubicBezTo>
                      <a:cubicBezTo>
                        <a:pt x="26739" y="76515"/>
                        <a:pt x="27136" y="77076"/>
                        <a:pt x="27833" y="77076"/>
                      </a:cubicBezTo>
                      <a:cubicBezTo>
                        <a:pt x="27973" y="77076"/>
                        <a:pt x="28126" y="77053"/>
                        <a:pt x="28292" y="77002"/>
                      </a:cubicBezTo>
                      <a:cubicBezTo>
                        <a:pt x="28990" y="76785"/>
                        <a:pt x="29259" y="76202"/>
                        <a:pt x="29764" y="75842"/>
                      </a:cubicBezTo>
                      <a:cubicBezTo>
                        <a:pt x="31056" y="74920"/>
                        <a:pt x="32127" y="73750"/>
                        <a:pt x="33240" y="72635"/>
                      </a:cubicBezTo>
                      <a:cubicBezTo>
                        <a:pt x="33712" y="72164"/>
                        <a:pt x="34001" y="71504"/>
                        <a:pt x="34492" y="71061"/>
                      </a:cubicBezTo>
                      <a:cubicBezTo>
                        <a:pt x="34848" y="70740"/>
                        <a:pt x="35232" y="70337"/>
                        <a:pt x="35371" y="70002"/>
                      </a:cubicBezTo>
                      <a:cubicBezTo>
                        <a:pt x="35910" y="68711"/>
                        <a:pt x="37150" y="68101"/>
                        <a:pt x="37937" y="67073"/>
                      </a:cubicBezTo>
                      <a:cubicBezTo>
                        <a:pt x="38352" y="66530"/>
                        <a:pt x="39033" y="66180"/>
                        <a:pt x="39405" y="65673"/>
                      </a:cubicBezTo>
                      <a:cubicBezTo>
                        <a:pt x="40102" y="64723"/>
                        <a:pt x="40671" y="63655"/>
                        <a:pt x="41478" y="62797"/>
                      </a:cubicBezTo>
                      <a:cubicBezTo>
                        <a:pt x="42131" y="62103"/>
                        <a:pt x="42676" y="61326"/>
                        <a:pt x="43242" y="60584"/>
                      </a:cubicBezTo>
                      <a:cubicBezTo>
                        <a:pt x="43683" y="60005"/>
                        <a:pt x="44248" y="59545"/>
                        <a:pt x="44657" y="58927"/>
                      </a:cubicBezTo>
                      <a:cubicBezTo>
                        <a:pt x="45052" y="58335"/>
                        <a:pt x="45370" y="57615"/>
                        <a:pt x="46049" y="57240"/>
                      </a:cubicBezTo>
                      <a:cubicBezTo>
                        <a:pt x="46309" y="57096"/>
                        <a:pt x="46407" y="56880"/>
                        <a:pt x="46513" y="56618"/>
                      </a:cubicBezTo>
                      <a:cubicBezTo>
                        <a:pt x="46916" y="55625"/>
                        <a:pt x="47710" y="54866"/>
                        <a:pt x="48292" y="53993"/>
                      </a:cubicBezTo>
                      <a:cubicBezTo>
                        <a:pt x="48900" y="53079"/>
                        <a:pt x="49621" y="52201"/>
                        <a:pt x="50181" y="51235"/>
                      </a:cubicBezTo>
                      <a:cubicBezTo>
                        <a:pt x="50984" y="49846"/>
                        <a:pt x="51720" y="48419"/>
                        <a:pt x="52501" y="47017"/>
                      </a:cubicBezTo>
                      <a:cubicBezTo>
                        <a:pt x="53131" y="45892"/>
                        <a:pt x="53640" y="44703"/>
                        <a:pt x="54021" y="43472"/>
                      </a:cubicBezTo>
                      <a:cubicBezTo>
                        <a:pt x="54466" y="42013"/>
                        <a:pt x="54809" y="40526"/>
                        <a:pt x="55289" y="39072"/>
                      </a:cubicBezTo>
                      <a:cubicBezTo>
                        <a:pt x="55817" y="37474"/>
                        <a:pt x="56052" y="35789"/>
                        <a:pt x="56522" y="34162"/>
                      </a:cubicBezTo>
                      <a:cubicBezTo>
                        <a:pt x="56948" y="32692"/>
                        <a:pt x="57139" y="31142"/>
                        <a:pt x="57304" y="29612"/>
                      </a:cubicBezTo>
                      <a:cubicBezTo>
                        <a:pt x="57455" y="28235"/>
                        <a:pt x="57640" y="26808"/>
                        <a:pt x="57438" y="25458"/>
                      </a:cubicBezTo>
                      <a:cubicBezTo>
                        <a:pt x="57046" y="22845"/>
                        <a:pt x="56606" y="20219"/>
                        <a:pt x="55574" y="17749"/>
                      </a:cubicBezTo>
                      <a:cubicBezTo>
                        <a:pt x="55451" y="17455"/>
                        <a:pt x="55484" y="17081"/>
                        <a:pt x="55322" y="16821"/>
                      </a:cubicBezTo>
                      <a:cubicBezTo>
                        <a:pt x="54442" y="15406"/>
                        <a:pt x="54083" y="13764"/>
                        <a:pt x="53153" y="12329"/>
                      </a:cubicBezTo>
                      <a:cubicBezTo>
                        <a:pt x="52408" y="11182"/>
                        <a:pt x="51569" y="10152"/>
                        <a:pt x="50683" y="9160"/>
                      </a:cubicBezTo>
                      <a:cubicBezTo>
                        <a:pt x="49286" y="7595"/>
                        <a:pt x="47659" y="6263"/>
                        <a:pt x="45868" y="5162"/>
                      </a:cubicBezTo>
                      <a:cubicBezTo>
                        <a:pt x="45307" y="4817"/>
                        <a:pt x="44838" y="4200"/>
                        <a:pt x="44286" y="4061"/>
                      </a:cubicBezTo>
                      <a:cubicBezTo>
                        <a:pt x="43163" y="3776"/>
                        <a:pt x="42409" y="2728"/>
                        <a:pt x="41202" y="2712"/>
                      </a:cubicBezTo>
                      <a:cubicBezTo>
                        <a:pt x="41179" y="2712"/>
                        <a:pt x="41154" y="2686"/>
                        <a:pt x="41134" y="2668"/>
                      </a:cubicBezTo>
                      <a:cubicBezTo>
                        <a:pt x="40074" y="1740"/>
                        <a:pt x="38652" y="1713"/>
                        <a:pt x="37418" y="1225"/>
                      </a:cubicBezTo>
                      <a:cubicBezTo>
                        <a:pt x="36992" y="1057"/>
                        <a:pt x="36544" y="737"/>
                        <a:pt x="36026" y="737"/>
                      </a:cubicBezTo>
                      <a:cubicBezTo>
                        <a:pt x="35823" y="737"/>
                        <a:pt x="35610" y="786"/>
                        <a:pt x="35383" y="912"/>
                      </a:cubicBezTo>
                      <a:cubicBezTo>
                        <a:pt x="35377" y="916"/>
                        <a:pt x="35367" y="917"/>
                        <a:pt x="35355" y="917"/>
                      </a:cubicBezTo>
                      <a:cubicBezTo>
                        <a:pt x="35204" y="917"/>
                        <a:pt x="34653" y="641"/>
                        <a:pt x="34234" y="641"/>
                      </a:cubicBezTo>
                      <a:cubicBezTo>
                        <a:pt x="34169" y="641"/>
                        <a:pt x="34107" y="648"/>
                        <a:pt x="34050" y="663"/>
                      </a:cubicBezTo>
                      <a:cubicBezTo>
                        <a:pt x="33989" y="680"/>
                        <a:pt x="33933" y="687"/>
                        <a:pt x="33880" y="687"/>
                      </a:cubicBezTo>
                      <a:cubicBezTo>
                        <a:pt x="33481" y="687"/>
                        <a:pt x="33297" y="264"/>
                        <a:pt x="32932" y="264"/>
                      </a:cubicBezTo>
                      <a:cubicBezTo>
                        <a:pt x="32926" y="264"/>
                        <a:pt x="32919" y="264"/>
                        <a:pt x="32912" y="265"/>
                      </a:cubicBezTo>
                      <a:cubicBezTo>
                        <a:pt x="32573" y="280"/>
                        <a:pt x="32232" y="292"/>
                        <a:pt x="31891" y="292"/>
                      </a:cubicBezTo>
                      <a:cubicBezTo>
                        <a:pt x="31208" y="292"/>
                        <a:pt x="30528" y="245"/>
                        <a:pt x="29874" y="84"/>
                      </a:cubicBezTo>
                      <a:cubicBezTo>
                        <a:pt x="29683" y="37"/>
                        <a:pt x="29464" y="17"/>
                        <a:pt x="29259" y="17"/>
                      </a:cubicBezTo>
                      <a:cubicBezTo>
                        <a:pt x="28917" y="17"/>
                        <a:pt x="28613" y="72"/>
                        <a:pt x="28543" y="148"/>
                      </a:cubicBezTo>
                      <a:cubicBezTo>
                        <a:pt x="28458" y="242"/>
                        <a:pt x="28377" y="277"/>
                        <a:pt x="28301" y="277"/>
                      </a:cubicBezTo>
                      <a:cubicBezTo>
                        <a:pt x="28087" y="277"/>
                        <a:pt x="27911" y="1"/>
                        <a:pt x="27762" y="1"/>
                      </a:cubicBezTo>
                      <a:close/>
                    </a:path>
                  </a:pathLst>
                </a:custGeom>
                <a:solidFill>
                  <a:srgbClr val="FED5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38"/>
                <p:cNvSpPr/>
                <p:nvPr/>
              </p:nvSpPr>
              <p:spPr>
                <a:xfrm>
                  <a:off x="4905904" y="834139"/>
                  <a:ext cx="1056271" cy="1412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641" h="77077" extrusionOk="0">
                      <a:moveTo>
                        <a:pt x="26832" y="2009"/>
                      </a:moveTo>
                      <a:cubicBezTo>
                        <a:pt x="27372" y="2009"/>
                        <a:pt x="27982" y="2107"/>
                        <a:pt x="28530" y="2114"/>
                      </a:cubicBezTo>
                      <a:cubicBezTo>
                        <a:pt x="28538" y="2114"/>
                        <a:pt x="28545" y="2114"/>
                        <a:pt x="28553" y="2114"/>
                      </a:cubicBezTo>
                      <a:cubicBezTo>
                        <a:pt x="28837" y="2114"/>
                        <a:pt x="29104" y="2055"/>
                        <a:pt x="29378" y="2042"/>
                      </a:cubicBezTo>
                      <a:cubicBezTo>
                        <a:pt x="29506" y="2037"/>
                        <a:pt x="29633" y="2034"/>
                        <a:pt x="29760" y="2034"/>
                      </a:cubicBezTo>
                      <a:cubicBezTo>
                        <a:pt x="30881" y="2034"/>
                        <a:pt x="31986" y="2232"/>
                        <a:pt x="33100" y="2304"/>
                      </a:cubicBezTo>
                      <a:cubicBezTo>
                        <a:pt x="35226" y="2442"/>
                        <a:pt x="37204" y="3086"/>
                        <a:pt x="39183" y="3818"/>
                      </a:cubicBezTo>
                      <a:cubicBezTo>
                        <a:pt x="39994" y="4118"/>
                        <a:pt x="40909" y="4353"/>
                        <a:pt x="41547" y="4830"/>
                      </a:cubicBezTo>
                      <a:cubicBezTo>
                        <a:pt x="42728" y="5713"/>
                        <a:pt x="44199" y="6023"/>
                        <a:pt x="45308" y="7022"/>
                      </a:cubicBezTo>
                      <a:cubicBezTo>
                        <a:pt x="46572" y="8162"/>
                        <a:pt x="47988" y="9088"/>
                        <a:pt x="49041" y="10511"/>
                      </a:cubicBezTo>
                      <a:cubicBezTo>
                        <a:pt x="49431" y="11037"/>
                        <a:pt x="49884" y="11691"/>
                        <a:pt x="50453" y="12197"/>
                      </a:cubicBezTo>
                      <a:cubicBezTo>
                        <a:pt x="51094" y="12765"/>
                        <a:pt x="51667" y="13595"/>
                        <a:pt x="51941" y="14564"/>
                      </a:cubicBezTo>
                      <a:cubicBezTo>
                        <a:pt x="52223" y="15561"/>
                        <a:pt x="52845" y="16457"/>
                        <a:pt x="53195" y="17441"/>
                      </a:cubicBezTo>
                      <a:cubicBezTo>
                        <a:pt x="53611" y="18609"/>
                        <a:pt x="53959" y="19809"/>
                        <a:pt x="54205" y="21024"/>
                      </a:cubicBezTo>
                      <a:cubicBezTo>
                        <a:pt x="54300" y="21491"/>
                        <a:pt x="54507" y="21903"/>
                        <a:pt x="54604" y="22361"/>
                      </a:cubicBezTo>
                      <a:cubicBezTo>
                        <a:pt x="55046" y="24411"/>
                        <a:pt x="55153" y="26496"/>
                        <a:pt x="55023" y="28569"/>
                      </a:cubicBezTo>
                      <a:cubicBezTo>
                        <a:pt x="54942" y="29852"/>
                        <a:pt x="54904" y="31146"/>
                        <a:pt x="54732" y="32422"/>
                      </a:cubicBezTo>
                      <a:cubicBezTo>
                        <a:pt x="54633" y="33151"/>
                        <a:pt x="54453" y="33890"/>
                        <a:pt x="54172" y="34567"/>
                      </a:cubicBezTo>
                      <a:cubicBezTo>
                        <a:pt x="53866" y="35306"/>
                        <a:pt x="54009" y="36144"/>
                        <a:pt x="53613" y="36831"/>
                      </a:cubicBezTo>
                      <a:cubicBezTo>
                        <a:pt x="53081" y="37751"/>
                        <a:pt x="53279" y="38838"/>
                        <a:pt x="52811" y="39802"/>
                      </a:cubicBezTo>
                      <a:cubicBezTo>
                        <a:pt x="52433" y="40580"/>
                        <a:pt x="52380" y="41528"/>
                        <a:pt x="52066" y="42374"/>
                      </a:cubicBezTo>
                      <a:cubicBezTo>
                        <a:pt x="51718" y="43313"/>
                        <a:pt x="51549" y="44391"/>
                        <a:pt x="51065" y="45193"/>
                      </a:cubicBezTo>
                      <a:cubicBezTo>
                        <a:pt x="50199" y="46629"/>
                        <a:pt x="49665" y="48226"/>
                        <a:pt x="48697" y="49611"/>
                      </a:cubicBezTo>
                      <a:cubicBezTo>
                        <a:pt x="47960" y="50664"/>
                        <a:pt x="47281" y="51773"/>
                        <a:pt x="46608" y="52863"/>
                      </a:cubicBezTo>
                      <a:cubicBezTo>
                        <a:pt x="46100" y="53685"/>
                        <a:pt x="45462" y="54365"/>
                        <a:pt x="44935" y="55141"/>
                      </a:cubicBezTo>
                      <a:cubicBezTo>
                        <a:pt x="44433" y="55879"/>
                        <a:pt x="43632" y="56445"/>
                        <a:pt x="43305" y="57157"/>
                      </a:cubicBezTo>
                      <a:cubicBezTo>
                        <a:pt x="43027" y="57764"/>
                        <a:pt x="42542" y="58167"/>
                        <a:pt x="42277" y="58737"/>
                      </a:cubicBezTo>
                      <a:cubicBezTo>
                        <a:pt x="42219" y="58859"/>
                        <a:pt x="42153" y="59151"/>
                        <a:pt x="41937" y="59151"/>
                      </a:cubicBezTo>
                      <a:cubicBezTo>
                        <a:pt x="41872" y="59151"/>
                        <a:pt x="41794" y="59126"/>
                        <a:pt x="41700" y="59062"/>
                      </a:cubicBezTo>
                      <a:cubicBezTo>
                        <a:pt x="41697" y="59060"/>
                        <a:pt x="41693" y="59059"/>
                        <a:pt x="41688" y="59059"/>
                      </a:cubicBezTo>
                      <a:cubicBezTo>
                        <a:pt x="41628" y="59059"/>
                        <a:pt x="41432" y="59200"/>
                        <a:pt x="41438" y="59217"/>
                      </a:cubicBezTo>
                      <a:cubicBezTo>
                        <a:pt x="41655" y="59773"/>
                        <a:pt x="41029" y="59916"/>
                        <a:pt x="40920" y="60302"/>
                      </a:cubicBezTo>
                      <a:cubicBezTo>
                        <a:pt x="40872" y="60472"/>
                        <a:pt x="40816" y="60601"/>
                        <a:pt x="40637" y="60659"/>
                      </a:cubicBezTo>
                      <a:cubicBezTo>
                        <a:pt x="40231" y="60795"/>
                        <a:pt x="39921" y="61002"/>
                        <a:pt x="39975" y="61511"/>
                      </a:cubicBezTo>
                      <a:cubicBezTo>
                        <a:pt x="39984" y="61592"/>
                        <a:pt x="39880" y="61724"/>
                        <a:pt x="39794" y="61772"/>
                      </a:cubicBezTo>
                      <a:cubicBezTo>
                        <a:pt x="38878" y="62275"/>
                        <a:pt x="38669" y="63375"/>
                        <a:pt x="37889" y="64043"/>
                      </a:cubicBezTo>
                      <a:cubicBezTo>
                        <a:pt x="37600" y="64289"/>
                        <a:pt x="37186" y="64768"/>
                        <a:pt x="36946" y="65235"/>
                      </a:cubicBezTo>
                      <a:cubicBezTo>
                        <a:pt x="36808" y="65502"/>
                        <a:pt x="36672" y="65812"/>
                        <a:pt x="36180" y="65827"/>
                      </a:cubicBezTo>
                      <a:cubicBezTo>
                        <a:pt x="35744" y="65841"/>
                        <a:pt x="35788" y="66511"/>
                        <a:pt x="35437" y="66845"/>
                      </a:cubicBezTo>
                      <a:cubicBezTo>
                        <a:pt x="34725" y="67522"/>
                        <a:pt x="34146" y="68394"/>
                        <a:pt x="33506" y="69131"/>
                      </a:cubicBezTo>
                      <a:cubicBezTo>
                        <a:pt x="32001" y="70866"/>
                        <a:pt x="30826" y="72970"/>
                        <a:pt x="28670" y="74071"/>
                      </a:cubicBezTo>
                      <a:cubicBezTo>
                        <a:pt x="28498" y="74158"/>
                        <a:pt x="28428" y="74172"/>
                        <a:pt x="28453" y="74397"/>
                      </a:cubicBezTo>
                      <a:cubicBezTo>
                        <a:pt x="28494" y="74790"/>
                        <a:pt x="28104" y="74853"/>
                        <a:pt x="27853" y="74962"/>
                      </a:cubicBezTo>
                      <a:cubicBezTo>
                        <a:pt x="27807" y="74981"/>
                        <a:pt x="27769" y="74990"/>
                        <a:pt x="27736" y="74990"/>
                      </a:cubicBezTo>
                      <a:cubicBezTo>
                        <a:pt x="27543" y="74990"/>
                        <a:pt x="27536" y="74700"/>
                        <a:pt x="27433" y="74583"/>
                      </a:cubicBezTo>
                      <a:cubicBezTo>
                        <a:pt x="27075" y="74174"/>
                        <a:pt x="26441" y="73963"/>
                        <a:pt x="26447" y="73279"/>
                      </a:cubicBezTo>
                      <a:cubicBezTo>
                        <a:pt x="25495" y="73228"/>
                        <a:pt x="25664" y="71783"/>
                        <a:pt x="24597" y="71783"/>
                      </a:cubicBezTo>
                      <a:cubicBezTo>
                        <a:pt x="24584" y="71783"/>
                        <a:pt x="24572" y="71783"/>
                        <a:pt x="24559" y="71783"/>
                      </a:cubicBezTo>
                      <a:cubicBezTo>
                        <a:pt x="24557" y="71783"/>
                        <a:pt x="24555" y="71783"/>
                        <a:pt x="24553" y="71783"/>
                      </a:cubicBezTo>
                      <a:cubicBezTo>
                        <a:pt x="24280" y="71783"/>
                        <a:pt x="24189" y="71158"/>
                        <a:pt x="23970" y="70846"/>
                      </a:cubicBezTo>
                      <a:cubicBezTo>
                        <a:pt x="23535" y="70230"/>
                        <a:pt x="22733" y="69977"/>
                        <a:pt x="22515" y="69124"/>
                      </a:cubicBezTo>
                      <a:cubicBezTo>
                        <a:pt x="22355" y="68502"/>
                        <a:pt x="21469" y="68389"/>
                        <a:pt x="21138" y="67702"/>
                      </a:cubicBezTo>
                      <a:cubicBezTo>
                        <a:pt x="20578" y="66543"/>
                        <a:pt x="19470" y="65771"/>
                        <a:pt x="18695" y="64736"/>
                      </a:cubicBezTo>
                      <a:cubicBezTo>
                        <a:pt x="18264" y="64160"/>
                        <a:pt x="17926" y="63364"/>
                        <a:pt x="17088" y="63053"/>
                      </a:cubicBezTo>
                      <a:cubicBezTo>
                        <a:pt x="16399" y="62797"/>
                        <a:pt x="16080" y="62040"/>
                        <a:pt x="15728" y="61457"/>
                      </a:cubicBezTo>
                      <a:cubicBezTo>
                        <a:pt x="15302" y="60752"/>
                        <a:pt x="14681" y="60218"/>
                        <a:pt x="14285" y="59486"/>
                      </a:cubicBezTo>
                      <a:cubicBezTo>
                        <a:pt x="13862" y="58699"/>
                        <a:pt x="13218" y="58041"/>
                        <a:pt x="12870" y="57186"/>
                      </a:cubicBezTo>
                      <a:cubicBezTo>
                        <a:pt x="12729" y="56838"/>
                        <a:pt x="12383" y="56566"/>
                        <a:pt x="12100" y="56291"/>
                      </a:cubicBezTo>
                      <a:cubicBezTo>
                        <a:pt x="11967" y="56161"/>
                        <a:pt x="11688" y="56122"/>
                        <a:pt x="12133" y="55841"/>
                      </a:cubicBezTo>
                      <a:cubicBezTo>
                        <a:pt x="11395" y="55512"/>
                        <a:pt x="11555" y="54570"/>
                        <a:pt x="10931" y="54239"/>
                      </a:cubicBezTo>
                      <a:cubicBezTo>
                        <a:pt x="10474" y="53997"/>
                        <a:pt x="10403" y="53616"/>
                        <a:pt x="10172" y="53260"/>
                      </a:cubicBezTo>
                      <a:cubicBezTo>
                        <a:pt x="9841" y="52748"/>
                        <a:pt x="9736" y="52067"/>
                        <a:pt x="9288" y="51698"/>
                      </a:cubicBezTo>
                      <a:cubicBezTo>
                        <a:pt x="8769" y="51271"/>
                        <a:pt x="8507" y="50787"/>
                        <a:pt x="8497" y="50174"/>
                      </a:cubicBezTo>
                      <a:cubicBezTo>
                        <a:pt x="8492" y="49701"/>
                        <a:pt x="8098" y="49456"/>
                        <a:pt x="7934" y="49087"/>
                      </a:cubicBezTo>
                      <a:cubicBezTo>
                        <a:pt x="7683" y="48525"/>
                        <a:pt x="7596" y="47782"/>
                        <a:pt x="7020" y="47420"/>
                      </a:cubicBezTo>
                      <a:cubicBezTo>
                        <a:pt x="6604" y="47159"/>
                        <a:pt x="6685" y="46693"/>
                        <a:pt x="6652" y="46437"/>
                      </a:cubicBezTo>
                      <a:cubicBezTo>
                        <a:pt x="6532" y="45499"/>
                        <a:pt x="5449" y="44970"/>
                        <a:pt x="5669" y="43945"/>
                      </a:cubicBezTo>
                      <a:cubicBezTo>
                        <a:pt x="5737" y="43630"/>
                        <a:pt x="5328" y="43767"/>
                        <a:pt x="5292" y="43391"/>
                      </a:cubicBezTo>
                      <a:cubicBezTo>
                        <a:pt x="5166" y="42109"/>
                        <a:pt x="4416" y="41014"/>
                        <a:pt x="3906" y="39850"/>
                      </a:cubicBezTo>
                      <a:cubicBezTo>
                        <a:pt x="3802" y="39612"/>
                        <a:pt x="3811" y="39339"/>
                        <a:pt x="3778" y="39153"/>
                      </a:cubicBezTo>
                      <a:cubicBezTo>
                        <a:pt x="3539" y="37765"/>
                        <a:pt x="2945" y="36487"/>
                        <a:pt x="2642" y="35135"/>
                      </a:cubicBezTo>
                      <a:cubicBezTo>
                        <a:pt x="2438" y="34229"/>
                        <a:pt x="2635" y="33242"/>
                        <a:pt x="2522" y="32306"/>
                      </a:cubicBezTo>
                      <a:cubicBezTo>
                        <a:pt x="2239" y="29987"/>
                        <a:pt x="2615" y="27694"/>
                        <a:pt x="2717" y="25392"/>
                      </a:cubicBezTo>
                      <a:cubicBezTo>
                        <a:pt x="2758" y="24432"/>
                        <a:pt x="3131" y="23488"/>
                        <a:pt x="3437" y="22590"/>
                      </a:cubicBezTo>
                      <a:cubicBezTo>
                        <a:pt x="3971" y="21021"/>
                        <a:pt x="4475" y="19421"/>
                        <a:pt x="5360" y="17982"/>
                      </a:cubicBezTo>
                      <a:cubicBezTo>
                        <a:pt x="5757" y="17336"/>
                        <a:pt x="6483" y="16693"/>
                        <a:pt x="6517" y="16080"/>
                      </a:cubicBezTo>
                      <a:cubicBezTo>
                        <a:pt x="6566" y="15192"/>
                        <a:pt x="7724" y="15130"/>
                        <a:pt x="7524" y="14266"/>
                      </a:cubicBezTo>
                      <a:cubicBezTo>
                        <a:pt x="8486" y="13757"/>
                        <a:pt x="8555" y="12475"/>
                        <a:pt x="9394" y="11975"/>
                      </a:cubicBezTo>
                      <a:cubicBezTo>
                        <a:pt x="9842" y="11708"/>
                        <a:pt x="10123" y="11625"/>
                        <a:pt x="10015" y="11087"/>
                      </a:cubicBezTo>
                      <a:cubicBezTo>
                        <a:pt x="10009" y="11056"/>
                        <a:pt x="10085" y="10973"/>
                        <a:pt x="10120" y="10973"/>
                      </a:cubicBezTo>
                      <a:cubicBezTo>
                        <a:pt x="10121" y="10973"/>
                        <a:pt x="10121" y="10973"/>
                        <a:pt x="10121" y="10973"/>
                      </a:cubicBezTo>
                      <a:cubicBezTo>
                        <a:pt x="10141" y="10974"/>
                        <a:pt x="10160" y="10975"/>
                        <a:pt x="10178" y="10975"/>
                      </a:cubicBezTo>
                      <a:cubicBezTo>
                        <a:pt x="11125" y="10975"/>
                        <a:pt x="11060" y="9841"/>
                        <a:pt x="11791" y="9473"/>
                      </a:cubicBezTo>
                      <a:cubicBezTo>
                        <a:pt x="12281" y="9225"/>
                        <a:pt x="12683" y="8382"/>
                        <a:pt x="13149" y="7970"/>
                      </a:cubicBezTo>
                      <a:cubicBezTo>
                        <a:pt x="13706" y="7478"/>
                        <a:pt x="14281" y="6900"/>
                        <a:pt x="15012" y="6546"/>
                      </a:cubicBezTo>
                      <a:cubicBezTo>
                        <a:pt x="15535" y="6291"/>
                        <a:pt x="15908" y="5744"/>
                        <a:pt x="16476" y="5480"/>
                      </a:cubicBezTo>
                      <a:cubicBezTo>
                        <a:pt x="17148" y="5169"/>
                        <a:pt x="17617" y="4587"/>
                        <a:pt x="18407" y="4353"/>
                      </a:cubicBezTo>
                      <a:cubicBezTo>
                        <a:pt x="19117" y="4140"/>
                        <a:pt x="19815" y="3650"/>
                        <a:pt x="20558" y="3461"/>
                      </a:cubicBezTo>
                      <a:cubicBezTo>
                        <a:pt x="21511" y="3219"/>
                        <a:pt x="22407" y="2845"/>
                        <a:pt x="23326" y="2527"/>
                      </a:cubicBezTo>
                      <a:cubicBezTo>
                        <a:pt x="24201" y="2223"/>
                        <a:pt x="25123" y="2460"/>
                        <a:pt x="26054" y="2119"/>
                      </a:cubicBezTo>
                      <a:cubicBezTo>
                        <a:pt x="26280" y="2037"/>
                        <a:pt x="26546" y="2009"/>
                        <a:pt x="26832" y="2009"/>
                      </a:cubicBezTo>
                      <a:close/>
                      <a:moveTo>
                        <a:pt x="27762" y="1"/>
                      </a:moveTo>
                      <a:cubicBezTo>
                        <a:pt x="27709" y="1"/>
                        <a:pt x="27659" y="36"/>
                        <a:pt x="27612" y="134"/>
                      </a:cubicBezTo>
                      <a:cubicBezTo>
                        <a:pt x="27531" y="303"/>
                        <a:pt x="27470" y="379"/>
                        <a:pt x="27397" y="379"/>
                      </a:cubicBezTo>
                      <a:cubicBezTo>
                        <a:pt x="27338" y="379"/>
                        <a:pt x="27270" y="328"/>
                        <a:pt x="27177" y="235"/>
                      </a:cubicBezTo>
                      <a:cubicBezTo>
                        <a:pt x="27095" y="154"/>
                        <a:pt x="27017" y="84"/>
                        <a:pt x="26909" y="84"/>
                      </a:cubicBezTo>
                      <a:cubicBezTo>
                        <a:pt x="26863" y="84"/>
                        <a:pt x="26811" y="97"/>
                        <a:pt x="26751" y="128"/>
                      </a:cubicBezTo>
                      <a:cubicBezTo>
                        <a:pt x="26453" y="281"/>
                        <a:pt x="26134" y="296"/>
                        <a:pt x="25813" y="296"/>
                      </a:cubicBezTo>
                      <a:cubicBezTo>
                        <a:pt x="25737" y="296"/>
                        <a:pt x="25660" y="295"/>
                        <a:pt x="25584" y="295"/>
                      </a:cubicBezTo>
                      <a:cubicBezTo>
                        <a:pt x="25347" y="295"/>
                        <a:pt x="25112" y="303"/>
                        <a:pt x="24884" y="368"/>
                      </a:cubicBezTo>
                      <a:cubicBezTo>
                        <a:pt x="23166" y="580"/>
                        <a:pt x="21460" y="799"/>
                        <a:pt x="19834" y="1491"/>
                      </a:cubicBezTo>
                      <a:cubicBezTo>
                        <a:pt x="17846" y="2337"/>
                        <a:pt x="15796" y="3072"/>
                        <a:pt x="14126" y="4480"/>
                      </a:cubicBezTo>
                      <a:cubicBezTo>
                        <a:pt x="13081" y="5360"/>
                        <a:pt x="11943" y="6125"/>
                        <a:pt x="11041" y="7198"/>
                      </a:cubicBezTo>
                      <a:cubicBezTo>
                        <a:pt x="10112" y="8302"/>
                        <a:pt x="9139" y="9409"/>
                        <a:pt x="8067" y="10357"/>
                      </a:cubicBezTo>
                      <a:cubicBezTo>
                        <a:pt x="7314" y="11024"/>
                        <a:pt x="6802" y="11871"/>
                        <a:pt x="6271" y="12613"/>
                      </a:cubicBezTo>
                      <a:cubicBezTo>
                        <a:pt x="5605" y="13541"/>
                        <a:pt x="4774" y="14395"/>
                        <a:pt x="4302" y="15507"/>
                      </a:cubicBezTo>
                      <a:cubicBezTo>
                        <a:pt x="3889" y="16482"/>
                        <a:pt x="2960" y="17208"/>
                        <a:pt x="2809" y="18363"/>
                      </a:cubicBezTo>
                      <a:cubicBezTo>
                        <a:pt x="2782" y="18568"/>
                        <a:pt x="2838" y="18981"/>
                        <a:pt x="2487" y="19051"/>
                      </a:cubicBezTo>
                      <a:cubicBezTo>
                        <a:pt x="1957" y="19158"/>
                        <a:pt x="1905" y="19695"/>
                        <a:pt x="1937" y="19947"/>
                      </a:cubicBezTo>
                      <a:cubicBezTo>
                        <a:pt x="2076" y="21074"/>
                        <a:pt x="1181" y="21852"/>
                        <a:pt x="1045" y="22946"/>
                      </a:cubicBezTo>
                      <a:cubicBezTo>
                        <a:pt x="927" y="23907"/>
                        <a:pt x="937" y="24971"/>
                        <a:pt x="579" y="25951"/>
                      </a:cubicBezTo>
                      <a:cubicBezTo>
                        <a:pt x="253" y="26844"/>
                        <a:pt x="346" y="27834"/>
                        <a:pt x="375" y="28782"/>
                      </a:cubicBezTo>
                      <a:cubicBezTo>
                        <a:pt x="388" y="29160"/>
                        <a:pt x="1" y="29441"/>
                        <a:pt x="147" y="29772"/>
                      </a:cubicBezTo>
                      <a:cubicBezTo>
                        <a:pt x="577" y="30747"/>
                        <a:pt x="241" y="31779"/>
                        <a:pt x="450" y="32794"/>
                      </a:cubicBezTo>
                      <a:cubicBezTo>
                        <a:pt x="801" y="34499"/>
                        <a:pt x="699" y="36293"/>
                        <a:pt x="1384" y="37949"/>
                      </a:cubicBezTo>
                      <a:cubicBezTo>
                        <a:pt x="1726" y="38778"/>
                        <a:pt x="1647" y="39748"/>
                        <a:pt x="2025" y="40520"/>
                      </a:cubicBezTo>
                      <a:cubicBezTo>
                        <a:pt x="3013" y="42528"/>
                        <a:pt x="3647" y="44672"/>
                        <a:pt x="4559" y="46712"/>
                      </a:cubicBezTo>
                      <a:cubicBezTo>
                        <a:pt x="5601" y="49047"/>
                        <a:pt x="6813" y="51280"/>
                        <a:pt x="7957" y="53556"/>
                      </a:cubicBezTo>
                      <a:cubicBezTo>
                        <a:pt x="8681" y="54998"/>
                        <a:pt x="9830" y="56132"/>
                        <a:pt x="10596" y="57562"/>
                      </a:cubicBezTo>
                      <a:cubicBezTo>
                        <a:pt x="11246" y="58777"/>
                        <a:pt x="12134" y="59913"/>
                        <a:pt x="12952" y="61058"/>
                      </a:cubicBezTo>
                      <a:cubicBezTo>
                        <a:pt x="14164" y="62758"/>
                        <a:pt x="15611" y="64262"/>
                        <a:pt x="16979" y="65828"/>
                      </a:cubicBezTo>
                      <a:cubicBezTo>
                        <a:pt x="18305" y="67346"/>
                        <a:pt x="19634" y="68867"/>
                        <a:pt x="21037" y="70323"/>
                      </a:cubicBezTo>
                      <a:cubicBezTo>
                        <a:pt x="22101" y="71425"/>
                        <a:pt x="22937" y="72734"/>
                        <a:pt x="24135" y="73731"/>
                      </a:cubicBezTo>
                      <a:cubicBezTo>
                        <a:pt x="24973" y="74429"/>
                        <a:pt x="25625" y="75327"/>
                        <a:pt x="26370" y="76122"/>
                      </a:cubicBezTo>
                      <a:cubicBezTo>
                        <a:pt x="26739" y="76515"/>
                        <a:pt x="27136" y="77076"/>
                        <a:pt x="27833" y="77076"/>
                      </a:cubicBezTo>
                      <a:cubicBezTo>
                        <a:pt x="27973" y="77076"/>
                        <a:pt x="28126" y="77053"/>
                        <a:pt x="28292" y="77002"/>
                      </a:cubicBezTo>
                      <a:cubicBezTo>
                        <a:pt x="28990" y="76785"/>
                        <a:pt x="29259" y="76202"/>
                        <a:pt x="29764" y="75842"/>
                      </a:cubicBezTo>
                      <a:cubicBezTo>
                        <a:pt x="31056" y="74920"/>
                        <a:pt x="32127" y="73750"/>
                        <a:pt x="33240" y="72635"/>
                      </a:cubicBezTo>
                      <a:cubicBezTo>
                        <a:pt x="33712" y="72164"/>
                        <a:pt x="34001" y="71504"/>
                        <a:pt x="34492" y="71061"/>
                      </a:cubicBezTo>
                      <a:cubicBezTo>
                        <a:pt x="34848" y="70740"/>
                        <a:pt x="35232" y="70337"/>
                        <a:pt x="35371" y="70002"/>
                      </a:cubicBezTo>
                      <a:cubicBezTo>
                        <a:pt x="35910" y="68711"/>
                        <a:pt x="37150" y="68101"/>
                        <a:pt x="37937" y="67073"/>
                      </a:cubicBezTo>
                      <a:cubicBezTo>
                        <a:pt x="38352" y="66530"/>
                        <a:pt x="39033" y="66180"/>
                        <a:pt x="39405" y="65673"/>
                      </a:cubicBezTo>
                      <a:cubicBezTo>
                        <a:pt x="40102" y="64723"/>
                        <a:pt x="40671" y="63655"/>
                        <a:pt x="41478" y="62797"/>
                      </a:cubicBezTo>
                      <a:cubicBezTo>
                        <a:pt x="42131" y="62103"/>
                        <a:pt x="42676" y="61326"/>
                        <a:pt x="43242" y="60584"/>
                      </a:cubicBezTo>
                      <a:cubicBezTo>
                        <a:pt x="43683" y="60005"/>
                        <a:pt x="44248" y="59545"/>
                        <a:pt x="44657" y="58927"/>
                      </a:cubicBezTo>
                      <a:cubicBezTo>
                        <a:pt x="45052" y="58335"/>
                        <a:pt x="45370" y="57615"/>
                        <a:pt x="46049" y="57240"/>
                      </a:cubicBezTo>
                      <a:cubicBezTo>
                        <a:pt x="46309" y="57096"/>
                        <a:pt x="46407" y="56880"/>
                        <a:pt x="46513" y="56618"/>
                      </a:cubicBezTo>
                      <a:cubicBezTo>
                        <a:pt x="46916" y="55625"/>
                        <a:pt x="47710" y="54866"/>
                        <a:pt x="48292" y="53993"/>
                      </a:cubicBezTo>
                      <a:cubicBezTo>
                        <a:pt x="48900" y="53079"/>
                        <a:pt x="49621" y="52201"/>
                        <a:pt x="50181" y="51235"/>
                      </a:cubicBezTo>
                      <a:cubicBezTo>
                        <a:pt x="50984" y="49846"/>
                        <a:pt x="51720" y="48419"/>
                        <a:pt x="52501" y="47017"/>
                      </a:cubicBezTo>
                      <a:cubicBezTo>
                        <a:pt x="53131" y="45892"/>
                        <a:pt x="53640" y="44703"/>
                        <a:pt x="54021" y="43472"/>
                      </a:cubicBezTo>
                      <a:cubicBezTo>
                        <a:pt x="54466" y="42013"/>
                        <a:pt x="54809" y="40526"/>
                        <a:pt x="55289" y="39072"/>
                      </a:cubicBezTo>
                      <a:cubicBezTo>
                        <a:pt x="55817" y="37474"/>
                        <a:pt x="56052" y="35789"/>
                        <a:pt x="56522" y="34162"/>
                      </a:cubicBezTo>
                      <a:cubicBezTo>
                        <a:pt x="56948" y="32692"/>
                        <a:pt x="57139" y="31142"/>
                        <a:pt x="57304" y="29612"/>
                      </a:cubicBezTo>
                      <a:cubicBezTo>
                        <a:pt x="57455" y="28235"/>
                        <a:pt x="57640" y="26808"/>
                        <a:pt x="57438" y="25458"/>
                      </a:cubicBezTo>
                      <a:cubicBezTo>
                        <a:pt x="57046" y="22845"/>
                        <a:pt x="56606" y="20219"/>
                        <a:pt x="55574" y="17749"/>
                      </a:cubicBezTo>
                      <a:cubicBezTo>
                        <a:pt x="55451" y="17455"/>
                        <a:pt x="55484" y="17081"/>
                        <a:pt x="55322" y="16821"/>
                      </a:cubicBezTo>
                      <a:cubicBezTo>
                        <a:pt x="54442" y="15406"/>
                        <a:pt x="54083" y="13764"/>
                        <a:pt x="53153" y="12329"/>
                      </a:cubicBezTo>
                      <a:cubicBezTo>
                        <a:pt x="52408" y="11182"/>
                        <a:pt x="51569" y="10152"/>
                        <a:pt x="50683" y="9160"/>
                      </a:cubicBezTo>
                      <a:cubicBezTo>
                        <a:pt x="49286" y="7595"/>
                        <a:pt x="47659" y="6263"/>
                        <a:pt x="45868" y="5162"/>
                      </a:cubicBezTo>
                      <a:cubicBezTo>
                        <a:pt x="45307" y="4817"/>
                        <a:pt x="44838" y="4200"/>
                        <a:pt x="44286" y="4061"/>
                      </a:cubicBezTo>
                      <a:cubicBezTo>
                        <a:pt x="43163" y="3776"/>
                        <a:pt x="42409" y="2728"/>
                        <a:pt x="41202" y="2712"/>
                      </a:cubicBezTo>
                      <a:cubicBezTo>
                        <a:pt x="41179" y="2712"/>
                        <a:pt x="41154" y="2686"/>
                        <a:pt x="41134" y="2668"/>
                      </a:cubicBezTo>
                      <a:cubicBezTo>
                        <a:pt x="40074" y="1740"/>
                        <a:pt x="38652" y="1713"/>
                        <a:pt x="37418" y="1225"/>
                      </a:cubicBezTo>
                      <a:cubicBezTo>
                        <a:pt x="36992" y="1057"/>
                        <a:pt x="36544" y="737"/>
                        <a:pt x="36026" y="737"/>
                      </a:cubicBezTo>
                      <a:cubicBezTo>
                        <a:pt x="35823" y="737"/>
                        <a:pt x="35610" y="786"/>
                        <a:pt x="35383" y="912"/>
                      </a:cubicBezTo>
                      <a:cubicBezTo>
                        <a:pt x="35377" y="916"/>
                        <a:pt x="35367" y="917"/>
                        <a:pt x="35355" y="917"/>
                      </a:cubicBezTo>
                      <a:cubicBezTo>
                        <a:pt x="35204" y="917"/>
                        <a:pt x="34653" y="641"/>
                        <a:pt x="34234" y="641"/>
                      </a:cubicBezTo>
                      <a:cubicBezTo>
                        <a:pt x="34169" y="641"/>
                        <a:pt x="34107" y="648"/>
                        <a:pt x="34050" y="663"/>
                      </a:cubicBezTo>
                      <a:cubicBezTo>
                        <a:pt x="33989" y="680"/>
                        <a:pt x="33933" y="687"/>
                        <a:pt x="33880" y="687"/>
                      </a:cubicBezTo>
                      <a:cubicBezTo>
                        <a:pt x="33481" y="687"/>
                        <a:pt x="33297" y="264"/>
                        <a:pt x="32932" y="264"/>
                      </a:cubicBezTo>
                      <a:cubicBezTo>
                        <a:pt x="32926" y="264"/>
                        <a:pt x="32919" y="264"/>
                        <a:pt x="32912" y="265"/>
                      </a:cubicBezTo>
                      <a:cubicBezTo>
                        <a:pt x="32573" y="280"/>
                        <a:pt x="32232" y="292"/>
                        <a:pt x="31891" y="292"/>
                      </a:cubicBezTo>
                      <a:cubicBezTo>
                        <a:pt x="31208" y="292"/>
                        <a:pt x="30528" y="245"/>
                        <a:pt x="29874" y="84"/>
                      </a:cubicBezTo>
                      <a:cubicBezTo>
                        <a:pt x="29683" y="37"/>
                        <a:pt x="29464" y="17"/>
                        <a:pt x="29259" y="17"/>
                      </a:cubicBezTo>
                      <a:cubicBezTo>
                        <a:pt x="28917" y="17"/>
                        <a:pt x="28613" y="72"/>
                        <a:pt x="28543" y="148"/>
                      </a:cubicBezTo>
                      <a:cubicBezTo>
                        <a:pt x="28458" y="242"/>
                        <a:pt x="28377" y="277"/>
                        <a:pt x="28301" y="277"/>
                      </a:cubicBezTo>
                      <a:cubicBezTo>
                        <a:pt x="28087" y="277"/>
                        <a:pt x="27911" y="1"/>
                        <a:pt x="2776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3" name="Google Shape;1163;p38"/>
              <p:cNvGrpSpPr/>
              <p:nvPr/>
            </p:nvGrpSpPr>
            <p:grpSpPr>
              <a:xfrm>
                <a:off x="5639224" y="1205965"/>
                <a:ext cx="143974" cy="159950"/>
                <a:chOff x="5626136" y="1195165"/>
                <a:chExt cx="143974" cy="159950"/>
              </a:xfrm>
            </p:grpSpPr>
            <p:sp>
              <p:nvSpPr>
                <p:cNvPr id="1166" name="Google Shape;1166;p38"/>
                <p:cNvSpPr/>
                <p:nvPr/>
              </p:nvSpPr>
              <p:spPr>
                <a:xfrm>
                  <a:off x="5705349" y="1260012"/>
                  <a:ext cx="64761" cy="95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" h="4316" extrusionOk="0">
                      <a:moveTo>
                        <a:pt x="1812" y="1"/>
                      </a:moveTo>
                      <a:cubicBezTo>
                        <a:pt x="1546" y="1"/>
                        <a:pt x="1316" y="57"/>
                        <a:pt x="1232" y="252"/>
                      </a:cubicBezTo>
                      <a:cubicBezTo>
                        <a:pt x="810" y="1230"/>
                        <a:pt x="161" y="2156"/>
                        <a:pt x="165" y="3308"/>
                      </a:cubicBezTo>
                      <a:cubicBezTo>
                        <a:pt x="0" y="3790"/>
                        <a:pt x="392" y="4123"/>
                        <a:pt x="745" y="4286"/>
                      </a:cubicBezTo>
                      <a:cubicBezTo>
                        <a:pt x="789" y="4306"/>
                        <a:pt x="831" y="4316"/>
                        <a:pt x="871" y="4316"/>
                      </a:cubicBezTo>
                      <a:cubicBezTo>
                        <a:pt x="1112" y="4316"/>
                        <a:pt x="1264" y="3968"/>
                        <a:pt x="1373" y="3745"/>
                      </a:cubicBezTo>
                      <a:cubicBezTo>
                        <a:pt x="1861" y="2740"/>
                        <a:pt x="2336" y="1729"/>
                        <a:pt x="2793" y="710"/>
                      </a:cubicBezTo>
                      <a:cubicBezTo>
                        <a:pt x="2895" y="482"/>
                        <a:pt x="2939" y="129"/>
                        <a:pt x="2599" y="85"/>
                      </a:cubicBezTo>
                      <a:cubicBezTo>
                        <a:pt x="2369" y="54"/>
                        <a:pt x="2073" y="1"/>
                        <a:pt x="1812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38"/>
                <p:cNvSpPr/>
                <p:nvPr/>
              </p:nvSpPr>
              <p:spPr>
                <a:xfrm>
                  <a:off x="5626136" y="1195165"/>
                  <a:ext cx="105327" cy="6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0" h="2856" extrusionOk="0">
                      <a:moveTo>
                        <a:pt x="3868" y="1"/>
                      </a:moveTo>
                      <a:cubicBezTo>
                        <a:pt x="3806" y="1"/>
                        <a:pt x="3732" y="11"/>
                        <a:pt x="3644" y="35"/>
                      </a:cubicBezTo>
                      <a:cubicBezTo>
                        <a:pt x="2472" y="349"/>
                        <a:pt x="1563" y="1052"/>
                        <a:pt x="557" y="1620"/>
                      </a:cubicBezTo>
                      <a:cubicBezTo>
                        <a:pt x="153" y="1848"/>
                        <a:pt x="0" y="2235"/>
                        <a:pt x="76" y="2558"/>
                      </a:cubicBezTo>
                      <a:cubicBezTo>
                        <a:pt x="147" y="2856"/>
                        <a:pt x="644" y="2673"/>
                        <a:pt x="911" y="2790"/>
                      </a:cubicBezTo>
                      <a:cubicBezTo>
                        <a:pt x="956" y="2790"/>
                        <a:pt x="996" y="2795"/>
                        <a:pt x="1032" y="2795"/>
                      </a:cubicBezTo>
                      <a:cubicBezTo>
                        <a:pt x="1051" y="2795"/>
                        <a:pt x="1069" y="2793"/>
                        <a:pt x="1087" y="2789"/>
                      </a:cubicBezTo>
                      <a:cubicBezTo>
                        <a:pt x="2298" y="2461"/>
                        <a:pt x="3350" y="1824"/>
                        <a:pt x="4392" y="1184"/>
                      </a:cubicBezTo>
                      <a:cubicBezTo>
                        <a:pt x="4505" y="1115"/>
                        <a:pt x="4780" y="769"/>
                        <a:pt x="4463" y="617"/>
                      </a:cubicBezTo>
                      <a:cubicBezTo>
                        <a:pt x="4191" y="487"/>
                        <a:pt x="4294" y="1"/>
                        <a:pt x="3868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" name="Rectangle 5"/>
            <p:cNvSpPr/>
            <p:nvPr/>
          </p:nvSpPr>
          <p:spPr>
            <a:xfrm>
              <a:off x="5905559" y="4260250"/>
              <a:ext cx="28421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 rtl="1">
                <a:buClrTx/>
              </a:pPr>
              <a:r>
                <a:rPr lang="ar-SA" sz="2800" kern="1200" dirty="0">
                  <a:solidFill>
                    <a:schemeClr val="tx1"/>
                  </a:solidFill>
                  <a:latin typeface="Calibri" panose="020F0502020204030204"/>
                  <a:cs typeface="Akhbar MT" pitchFamily="2" charset="-78"/>
                </a:rPr>
                <a:t>الطابعة النافثة للحبر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2" t="21658" r="62098" b="48943"/>
            <a:stretch/>
          </p:blipFill>
          <p:spPr>
            <a:xfrm>
              <a:off x="7312925" y="758616"/>
              <a:ext cx="710934" cy="6426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92CEC22A-B5F9-469F-BAA1-5D7098CAB62E}"/>
              </a:ext>
            </a:extLst>
          </p:cNvPr>
          <p:cNvGrpSpPr/>
          <p:nvPr/>
        </p:nvGrpSpPr>
        <p:grpSpPr>
          <a:xfrm>
            <a:off x="-586034" y="347058"/>
            <a:ext cx="3116513" cy="4562642"/>
            <a:chOff x="-586034" y="347058"/>
            <a:chExt cx="3116513" cy="4562642"/>
          </a:xfrm>
        </p:grpSpPr>
        <p:grpSp>
          <p:nvGrpSpPr>
            <p:cNvPr id="1133" name="Google Shape;1133;p38"/>
            <p:cNvGrpSpPr/>
            <p:nvPr/>
          </p:nvGrpSpPr>
          <p:grpSpPr>
            <a:xfrm>
              <a:off x="333060" y="1513418"/>
              <a:ext cx="2197419" cy="3396282"/>
              <a:chOff x="2130375" y="1404625"/>
              <a:chExt cx="2197419" cy="3396282"/>
            </a:xfrm>
          </p:grpSpPr>
          <p:sp>
            <p:nvSpPr>
              <p:cNvPr id="1134" name="Google Shape;1134;p38"/>
              <p:cNvSpPr/>
              <p:nvPr/>
            </p:nvSpPr>
            <p:spPr>
              <a:xfrm>
                <a:off x="2202227" y="4066539"/>
                <a:ext cx="2027569" cy="703808"/>
              </a:xfrm>
              <a:custGeom>
                <a:avLst/>
                <a:gdLst/>
                <a:ahLst/>
                <a:cxnLst/>
                <a:rect l="l" t="t" r="r" b="b"/>
                <a:pathLst>
                  <a:path w="93243" h="38407" extrusionOk="0">
                    <a:moveTo>
                      <a:pt x="90950" y="0"/>
                    </a:moveTo>
                    <a:cubicBezTo>
                      <a:pt x="90551" y="0"/>
                      <a:pt x="90166" y="41"/>
                      <a:pt x="89816" y="205"/>
                    </a:cubicBezTo>
                    <a:cubicBezTo>
                      <a:pt x="88592" y="776"/>
                      <a:pt x="87319" y="639"/>
                      <a:pt x="86072" y="830"/>
                    </a:cubicBezTo>
                    <a:cubicBezTo>
                      <a:pt x="86041" y="835"/>
                      <a:pt x="86008" y="837"/>
                      <a:pt x="85976" y="837"/>
                    </a:cubicBezTo>
                    <a:cubicBezTo>
                      <a:pt x="85756" y="837"/>
                      <a:pt x="85508" y="744"/>
                      <a:pt x="85304" y="744"/>
                    </a:cubicBezTo>
                    <a:cubicBezTo>
                      <a:pt x="85235" y="744"/>
                      <a:pt x="85172" y="755"/>
                      <a:pt x="85116" y="783"/>
                    </a:cubicBezTo>
                    <a:cubicBezTo>
                      <a:pt x="84699" y="993"/>
                      <a:pt x="84272" y="1037"/>
                      <a:pt x="83843" y="1037"/>
                    </a:cubicBezTo>
                    <a:cubicBezTo>
                      <a:pt x="83542" y="1037"/>
                      <a:pt x="83239" y="1015"/>
                      <a:pt x="82940" y="1015"/>
                    </a:cubicBezTo>
                    <a:cubicBezTo>
                      <a:pt x="82846" y="1015"/>
                      <a:pt x="82752" y="1017"/>
                      <a:pt x="82659" y="1023"/>
                    </a:cubicBezTo>
                    <a:cubicBezTo>
                      <a:pt x="80792" y="1135"/>
                      <a:pt x="78920" y="1130"/>
                      <a:pt x="77050" y="1188"/>
                    </a:cubicBezTo>
                    <a:cubicBezTo>
                      <a:pt x="76816" y="1196"/>
                      <a:pt x="76586" y="1350"/>
                      <a:pt x="76355" y="1350"/>
                    </a:cubicBezTo>
                    <a:cubicBezTo>
                      <a:pt x="76353" y="1350"/>
                      <a:pt x="76350" y="1350"/>
                      <a:pt x="76348" y="1350"/>
                    </a:cubicBezTo>
                    <a:cubicBezTo>
                      <a:pt x="75877" y="1344"/>
                      <a:pt x="75394" y="1190"/>
                      <a:pt x="74925" y="1190"/>
                    </a:cubicBezTo>
                    <a:cubicBezTo>
                      <a:pt x="74570" y="1190"/>
                      <a:pt x="74222" y="1278"/>
                      <a:pt x="73893" y="1585"/>
                    </a:cubicBezTo>
                    <a:cubicBezTo>
                      <a:pt x="73865" y="1611"/>
                      <a:pt x="73798" y="1625"/>
                      <a:pt x="73735" y="1625"/>
                    </a:cubicBezTo>
                    <a:cubicBezTo>
                      <a:pt x="73677" y="1625"/>
                      <a:pt x="73621" y="1613"/>
                      <a:pt x="73603" y="1590"/>
                    </a:cubicBezTo>
                    <a:cubicBezTo>
                      <a:pt x="73414" y="1351"/>
                      <a:pt x="73208" y="1279"/>
                      <a:pt x="72994" y="1279"/>
                    </a:cubicBezTo>
                    <a:cubicBezTo>
                      <a:pt x="72754" y="1279"/>
                      <a:pt x="72502" y="1369"/>
                      <a:pt x="72252" y="1414"/>
                    </a:cubicBezTo>
                    <a:cubicBezTo>
                      <a:pt x="71486" y="1550"/>
                      <a:pt x="70716" y="1768"/>
                      <a:pt x="69951" y="1768"/>
                    </a:cubicBezTo>
                    <a:cubicBezTo>
                      <a:pt x="69932" y="1768"/>
                      <a:pt x="69913" y="1767"/>
                      <a:pt x="69893" y="1767"/>
                    </a:cubicBezTo>
                    <a:cubicBezTo>
                      <a:pt x="68771" y="1750"/>
                      <a:pt x="67649" y="1712"/>
                      <a:pt x="66526" y="1712"/>
                    </a:cubicBezTo>
                    <a:cubicBezTo>
                      <a:pt x="66270" y="1712"/>
                      <a:pt x="66013" y="1714"/>
                      <a:pt x="65757" y="1719"/>
                    </a:cubicBezTo>
                    <a:cubicBezTo>
                      <a:pt x="64757" y="1737"/>
                      <a:pt x="63755" y="1852"/>
                      <a:pt x="62755" y="1852"/>
                    </a:cubicBezTo>
                    <a:cubicBezTo>
                      <a:pt x="62105" y="1852"/>
                      <a:pt x="61456" y="1803"/>
                      <a:pt x="60809" y="1648"/>
                    </a:cubicBezTo>
                    <a:cubicBezTo>
                      <a:pt x="60784" y="1643"/>
                      <a:pt x="60761" y="1640"/>
                      <a:pt x="60738" y="1640"/>
                    </a:cubicBezTo>
                    <a:cubicBezTo>
                      <a:pt x="60646" y="1640"/>
                      <a:pt x="60572" y="1688"/>
                      <a:pt x="60546" y="1782"/>
                    </a:cubicBezTo>
                    <a:cubicBezTo>
                      <a:pt x="60495" y="1959"/>
                      <a:pt x="60430" y="2010"/>
                      <a:pt x="60319" y="2010"/>
                    </a:cubicBezTo>
                    <a:cubicBezTo>
                      <a:pt x="60256" y="2010"/>
                      <a:pt x="60179" y="1994"/>
                      <a:pt x="60081" y="1975"/>
                    </a:cubicBezTo>
                    <a:cubicBezTo>
                      <a:pt x="59611" y="1885"/>
                      <a:pt x="59133" y="1856"/>
                      <a:pt x="58655" y="1856"/>
                    </a:cubicBezTo>
                    <a:cubicBezTo>
                      <a:pt x="58008" y="1856"/>
                      <a:pt x="57359" y="1910"/>
                      <a:pt x="56726" y="1940"/>
                    </a:cubicBezTo>
                    <a:cubicBezTo>
                      <a:pt x="56679" y="1943"/>
                      <a:pt x="56632" y="1944"/>
                      <a:pt x="56585" y="1944"/>
                    </a:cubicBezTo>
                    <a:cubicBezTo>
                      <a:pt x="56172" y="1944"/>
                      <a:pt x="55742" y="1866"/>
                      <a:pt x="55343" y="1866"/>
                    </a:cubicBezTo>
                    <a:cubicBezTo>
                      <a:pt x="55104" y="1866"/>
                      <a:pt x="54876" y="1894"/>
                      <a:pt x="54669" y="1982"/>
                    </a:cubicBezTo>
                    <a:cubicBezTo>
                      <a:pt x="54540" y="2038"/>
                      <a:pt x="54419" y="2058"/>
                      <a:pt x="54304" y="2058"/>
                    </a:cubicBezTo>
                    <a:cubicBezTo>
                      <a:pt x="54020" y="2058"/>
                      <a:pt x="53766" y="1938"/>
                      <a:pt x="53471" y="1938"/>
                    </a:cubicBezTo>
                    <a:cubicBezTo>
                      <a:pt x="53384" y="1938"/>
                      <a:pt x="53294" y="1948"/>
                      <a:pt x="53198" y="1975"/>
                    </a:cubicBezTo>
                    <a:cubicBezTo>
                      <a:pt x="52693" y="2118"/>
                      <a:pt x="52148" y="2144"/>
                      <a:pt x="51594" y="2144"/>
                    </a:cubicBezTo>
                    <a:cubicBezTo>
                      <a:pt x="51290" y="2144"/>
                      <a:pt x="50983" y="2136"/>
                      <a:pt x="50678" y="2136"/>
                    </a:cubicBezTo>
                    <a:cubicBezTo>
                      <a:pt x="50495" y="2136"/>
                      <a:pt x="50314" y="2139"/>
                      <a:pt x="50134" y="2147"/>
                    </a:cubicBezTo>
                    <a:cubicBezTo>
                      <a:pt x="49443" y="2180"/>
                      <a:pt x="48751" y="2183"/>
                      <a:pt x="48059" y="2183"/>
                    </a:cubicBezTo>
                    <a:cubicBezTo>
                      <a:pt x="47885" y="2183"/>
                      <a:pt x="47711" y="2183"/>
                      <a:pt x="47537" y="2183"/>
                    </a:cubicBezTo>
                    <a:cubicBezTo>
                      <a:pt x="47161" y="2183"/>
                      <a:pt x="46784" y="2184"/>
                      <a:pt x="46408" y="2190"/>
                    </a:cubicBezTo>
                    <a:cubicBezTo>
                      <a:pt x="45387" y="2207"/>
                      <a:pt x="44367" y="2241"/>
                      <a:pt x="43346" y="2281"/>
                    </a:cubicBezTo>
                    <a:cubicBezTo>
                      <a:pt x="42622" y="2310"/>
                      <a:pt x="41908" y="2384"/>
                      <a:pt x="41182" y="2384"/>
                    </a:cubicBezTo>
                    <a:cubicBezTo>
                      <a:pt x="40847" y="2384"/>
                      <a:pt x="40510" y="2369"/>
                      <a:pt x="40169" y="2325"/>
                    </a:cubicBezTo>
                    <a:cubicBezTo>
                      <a:pt x="39930" y="2295"/>
                      <a:pt x="39688" y="2282"/>
                      <a:pt x="39444" y="2282"/>
                    </a:cubicBezTo>
                    <a:cubicBezTo>
                      <a:pt x="38610" y="2282"/>
                      <a:pt x="37753" y="2435"/>
                      <a:pt x="36925" y="2573"/>
                    </a:cubicBezTo>
                    <a:cubicBezTo>
                      <a:pt x="36900" y="2577"/>
                      <a:pt x="36876" y="2579"/>
                      <a:pt x="36853" y="2579"/>
                    </a:cubicBezTo>
                    <a:cubicBezTo>
                      <a:pt x="36646" y="2579"/>
                      <a:pt x="36528" y="2421"/>
                      <a:pt x="36340" y="2421"/>
                    </a:cubicBezTo>
                    <a:cubicBezTo>
                      <a:pt x="36297" y="2421"/>
                      <a:pt x="36251" y="2429"/>
                      <a:pt x="36199" y="2450"/>
                    </a:cubicBezTo>
                    <a:cubicBezTo>
                      <a:pt x="35602" y="2681"/>
                      <a:pt x="34982" y="2762"/>
                      <a:pt x="34353" y="2762"/>
                    </a:cubicBezTo>
                    <a:cubicBezTo>
                      <a:pt x="34037" y="2762"/>
                      <a:pt x="33718" y="2742"/>
                      <a:pt x="33399" y="2710"/>
                    </a:cubicBezTo>
                    <a:cubicBezTo>
                      <a:pt x="33087" y="2679"/>
                      <a:pt x="32755" y="2612"/>
                      <a:pt x="32443" y="2612"/>
                    </a:cubicBezTo>
                    <a:cubicBezTo>
                      <a:pt x="32300" y="2612"/>
                      <a:pt x="32160" y="2626"/>
                      <a:pt x="32028" y="2665"/>
                    </a:cubicBezTo>
                    <a:cubicBezTo>
                      <a:pt x="31448" y="2833"/>
                      <a:pt x="30858" y="2871"/>
                      <a:pt x="30267" y="2871"/>
                    </a:cubicBezTo>
                    <a:cubicBezTo>
                      <a:pt x="29796" y="2871"/>
                      <a:pt x="29323" y="2847"/>
                      <a:pt x="28853" y="2847"/>
                    </a:cubicBezTo>
                    <a:cubicBezTo>
                      <a:pt x="28269" y="2847"/>
                      <a:pt x="27689" y="2884"/>
                      <a:pt x="27118" y="3048"/>
                    </a:cubicBezTo>
                    <a:cubicBezTo>
                      <a:pt x="27085" y="3058"/>
                      <a:pt x="27041" y="3069"/>
                      <a:pt x="27006" y="3069"/>
                    </a:cubicBezTo>
                    <a:cubicBezTo>
                      <a:pt x="26986" y="3069"/>
                      <a:pt x="26968" y="3065"/>
                      <a:pt x="26957" y="3056"/>
                    </a:cubicBezTo>
                    <a:cubicBezTo>
                      <a:pt x="26711" y="2857"/>
                      <a:pt x="26448" y="2793"/>
                      <a:pt x="26182" y="2793"/>
                    </a:cubicBezTo>
                    <a:cubicBezTo>
                      <a:pt x="25750" y="2793"/>
                      <a:pt x="25311" y="2962"/>
                      <a:pt x="24932" y="2993"/>
                    </a:cubicBezTo>
                    <a:cubicBezTo>
                      <a:pt x="23659" y="3094"/>
                      <a:pt x="22373" y="3177"/>
                      <a:pt x="21099" y="3248"/>
                    </a:cubicBezTo>
                    <a:cubicBezTo>
                      <a:pt x="19982" y="3312"/>
                      <a:pt x="18875" y="3441"/>
                      <a:pt x="17762" y="3524"/>
                    </a:cubicBezTo>
                    <a:cubicBezTo>
                      <a:pt x="17179" y="3568"/>
                      <a:pt x="16577" y="3780"/>
                      <a:pt x="16014" y="3780"/>
                    </a:cubicBezTo>
                    <a:cubicBezTo>
                      <a:pt x="15894" y="3780"/>
                      <a:pt x="15776" y="3770"/>
                      <a:pt x="15660" y="3747"/>
                    </a:cubicBezTo>
                    <a:cubicBezTo>
                      <a:pt x="15606" y="3737"/>
                      <a:pt x="15552" y="3732"/>
                      <a:pt x="15498" y="3732"/>
                    </a:cubicBezTo>
                    <a:cubicBezTo>
                      <a:pt x="15191" y="3732"/>
                      <a:pt x="14890" y="3876"/>
                      <a:pt x="14600" y="3876"/>
                    </a:cubicBezTo>
                    <a:cubicBezTo>
                      <a:pt x="14435" y="3876"/>
                      <a:pt x="14273" y="3829"/>
                      <a:pt x="14117" y="3682"/>
                    </a:cubicBezTo>
                    <a:cubicBezTo>
                      <a:pt x="13648" y="4032"/>
                      <a:pt x="13113" y="4079"/>
                      <a:pt x="12579" y="4079"/>
                    </a:cubicBezTo>
                    <a:cubicBezTo>
                      <a:pt x="12383" y="4079"/>
                      <a:pt x="12187" y="4073"/>
                      <a:pt x="11994" y="4073"/>
                    </a:cubicBezTo>
                    <a:cubicBezTo>
                      <a:pt x="11849" y="4073"/>
                      <a:pt x="11707" y="4077"/>
                      <a:pt x="11567" y="4089"/>
                    </a:cubicBezTo>
                    <a:cubicBezTo>
                      <a:pt x="10009" y="4229"/>
                      <a:pt x="8440" y="4398"/>
                      <a:pt x="6874" y="4422"/>
                    </a:cubicBezTo>
                    <a:cubicBezTo>
                      <a:pt x="5242" y="4446"/>
                      <a:pt x="3631" y="4520"/>
                      <a:pt x="2009" y="4748"/>
                    </a:cubicBezTo>
                    <a:cubicBezTo>
                      <a:pt x="1768" y="4782"/>
                      <a:pt x="1416" y="4953"/>
                      <a:pt x="1070" y="4953"/>
                    </a:cubicBezTo>
                    <a:cubicBezTo>
                      <a:pt x="776" y="4953"/>
                      <a:pt x="486" y="4829"/>
                      <a:pt x="274" y="4389"/>
                    </a:cubicBezTo>
                    <a:lnTo>
                      <a:pt x="274" y="4389"/>
                    </a:lnTo>
                    <a:cubicBezTo>
                      <a:pt x="294" y="4662"/>
                      <a:pt x="269" y="4852"/>
                      <a:pt x="245" y="5051"/>
                    </a:cubicBezTo>
                    <a:cubicBezTo>
                      <a:pt x="89" y="6372"/>
                      <a:pt x="62" y="7728"/>
                      <a:pt x="142" y="9030"/>
                    </a:cubicBezTo>
                    <a:cubicBezTo>
                      <a:pt x="243" y="10694"/>
                      <a:pt x="1" y="12364"/>
                      <a:pt x="342" y="14029"/>
                    </a:cubicBezTo>
                    <a:cubicBezTo>
                      <a:pt x="564" y="15116"/>
                      <a:pt x="458" y="16257"/>
                      <a:pt x="653" y="17376"/>
                    </a:cubicBezTo>
                    <a:cubicBezTo>
                      <a:pt x="922" y="18915"/>
                      <a:pt x="795" y="20490"/>
                      <a:pt x="1139" y="22053"/>
                    </a:cubicBezTo>
                    <a:cubicBezTo>
                      <a:pt x="1441" y="23424"/>
                      <a:pt x="1418" y="24833"/>
                      <a:pt x="1953" y="26214"/>
                    </a:cubicBezTo>
                    <a:cubicBezTo>
                      <a:pt x="2376" y="27301"/>
                      <a:pt x="2964" y="28271"/>
                      <a:pt x="3448" y="29307"/>
                    </a:cubicBezTo>
                    <a:cubicBezTo>
                      <a:pt x="3844" y="30158"/>
                      <a:pt x="4765" y="30531"/>
                      <a:pt x="5215" y="31276"/>
                    </a:cubicBezTo>
                    <a:cubicBezTo>
                      <a:pt x="5621" y="31948"/>
                      <a:pt x="6326" y="32248"/>
                      <a:pt x="6776" y="32871"/>
                    </a:cubicBezTo>
                    <a:cubicBezTo>
                      <a:pt x="7150" y="33389"/>
                      <a:pt x="7884" y="33680"/>
                      <a:pt x="8504" y="33975"/>
                    </a:cubicBezTo>
                    <a:cubicBezTo>
                      <a:pt x="9481" y="34436"/>
                      <a:pt x="10396" y="35010"/>
                      <a:pt x="11435" y="35364"/>
                    </a:cubicBezTo>
                    <a:cubicBezTo>
                      <a:pt x="12475" y="35718"/>
                      <a:pt x="13546" y="35914"/>
                      <a:pt x="14596" y="36206"/>
                    </a:cubicBezTo>
                    <a:cubicBezTo>
                      <a:pt x="15532" y="36466"/>
                      <a:pt x="16517" y="36602"/>
                      <a:pt x="17453" y="36686"/>
                    </a:cubicBezTo>
                    <a:cubicBezTo>
                      <a:pt x="17707" y="36709"/>
                      <a:pt x="17964" y="36715"/>
                      <a:pt x="18224" y="36715"/>
                    </a:cubicBezTo>
                    <a:cubicBezTo>
                      <a:pt x="18511" y="36715"/>
                      <a:pt x="18802" y="36707"/>
                      <a:pt x="19092" y="36707"/>
                    </a:cubicBezTo>
                    <a:cubicBezTo>
                      <a:pt x="19511" y="36707"/>
                      <a:pt x="19931" y="36723"/>
                      <a:pt x="20344" y="36798"/>
                    </a:cubicBezTo>
                    <a:cubicBezTo>
                      <a:pt x="20396" y="36807"/>
                      <a:pt x="20447" y="36811"/>
                      <a:pt x="20498" y="36811"/>
                    </a:cubicBezTo>
                    <a:cubicBezTo>
                      <a:pt x="20730" y="36811"/>
                      <a:pt x="20959" y="36732"/>
                      <a:pt x="21202" y="36732"/>
                    </a:cubicBezTo>
                    <a:cubicBezTo>
                      <a:pt x="21382" y="36732"/>
                      <a:pt x="21569" y="36775"/>
                      <a:pt x="21771" y="36927"/>
                    </a:cubicBezTo>
                    <a:cubicBezTo>
                      <a:pt x="21907" y="37028"/>
                      <a:pt x="22207" y="37036"/>
                      <a:pt x="22533" y="37036"/>
                    </a:cubicBezTo>
                    <a:cubicBezTo>
                      <a:pt x="22596" y="37036"/>
                      <a:pt x="22660" y="37036"/>
                      <a:pt x="22725" y="37036"/>
                    </a:cubicBezTo>
                    <a:cubicBezTo>
                      <a:pt x="22976" y="37036"/>
                      <a:pt x="23228" y="37041"/>
                      <a:pt x="23420" y="37087"/>
                    </a:cubicBezTo>
                    <a:cubicBezTo>
                      <a:pt x="24010" y="37230"/>
                      <a:pt x="24652" y="37431"/>
                      <a:pt x="25243" y="37431"/>
                    </a:cubicBezTo>
                    <a:cubicBezTo>
                      <a:pt x="25407" y="37431"/>
                      <a:pt x="25567" y="37415"/>
                      <a:pt x="25721" y="37378"/>
                    </a:cubicBezTo>
                    <a:cubicBezTo>
                      <a:pt x="26071" y="37295"/>
                      <a:pt x="26417" y="37263"/>
                      <a:pt x="26757" y="37263"/>
                    </a:cubicBezTo>
                    <a:cubicBezTo>
                      <a:pt x="27340" y="37263"/>
                      <a:pt x="27904" y="37358"/>
                      <a:pt x="28433" y="37452"/>
                    </a:cubicBezTo>
                    <a:cubicBezTo>
                      <a:pt x="28958" y="37545"/>
                      <a:pt x="29482" y="37570"/>
                      <a:pt x="29999" y="37570"/>
                    </a:cubicBezTo>
                    <a:cubicBezTo>
                      <a:pt x="30526" y="37570"/>
                      <a:pt x="31046" y="37544"/>
                      <a:pt x="31557" y="37538"/>
                    </a:cubicBezTo>
                    <a:cubicBezTo>
                      <a:pt x="31570" y="37538"/>
                      <a:pt x="31583" y="37538"/>
                      <a:pt x="31596" y="37538"/>
                    </a:cubicBezTo>
                    <a:cubicBezTo>
                      <a:pt x="32472" y="37538"/>
                      <a:pt x="33318" y="37945"/>
                      <a:pt x="34182" y="37945"/>
                    </a:cubicBezTo>
                    <a:cubicBezTo>
                      <a:pt x="34493" y="37945"/>
                      <a:pt x="34807" y="37892"/>
                      <a:pt x="35125" y="37747"/>
                    </a:cubicBezTo>
                    <a:cubicBezTo>
                      <a:pt x="35356" y="38034"/>
                      <a:pt x="35613" y="38117"/>
                      <a:pt x="35885" y="38117"/>
                    </a:cubicBezTo>
                    <a:cubicBezTo>
                      <a:pt x="36260" y="38117"/>
                      <a:pt x="36663" y="37959"/>
                      <a:pt x="37067" y="37959"/>
                    </a:cubicBezTo>
                    <a:cubicBezTo>
                      <a:pt x="37204" y="37959"/>
                      <a:pt x="37340" y="37977"/>
                      <a:pt x="37476" y="38026"/>
                    </a:cubicBezTo>
                    <a:cubicBezTo>
                      <a:pt x="37788" y="38138"/>
                      <a:pt x="38190" y="38177"/>
                      <a:pt x="38616" y="38177"/>
                    </a:cubicBezTo>
                    <a:cubicBezTo>
                      <a:pt x="39041" y="38177"/>
                      <a:pt x="39490" y="38138"/>
                      <a:pt x="39900" y="38092"/>
                    </a:cubicBezTo>
                    <a:cubicBezTo>
                      <a:pt x="40031" y="38079"/>
                      <a:pt x="40144" y="37843"/>
                      <a:pt x="40260" y="37843"/>
                    </a:cubicBezTo>
                    <a:cubicBezTo>
                      <a:pt x="40306" y="37843"/>
                      <a:pt x="40352" y="37881"/>
                      <a:pt x="40401" y="37985"/>
                    </a:cubicBezTo>
                    <a:cubicBezTo>
                      <a:pt x="40514" y="38230"/>
                      <a:pt x="40639" y="38308"/>
                      <a:pt x="40768" y="38308"/>
                    </a:cubicBezTo>
                    <a:cubicBezTo>
                      <a:pt x="40934" y="38308"/>
                      <a:pt x="41108" y="38180"/>
                      <a:pt x="41274" y="38106"/>
                    </a:cubicBezTo>
                    <a:cubicBezTo>
                      <a:pt x="41470" y="38019"/>
                      <a:pt x="41655" y="37978"/>
                      <a:pt x="41843" y="37978"/>
                    </a:cubicBezTo>
                    <a:cubicBezTo>
                      <a:pt x="42015" y="37978"/>
                      <a:pt x="42190" y="38012"/>
                      <a:pt x="42377" y="38078"/>
                    </a:cubicBezTo>
                    <a:cubicBezTo>
                      <a:pt x="42716" y="38195"/>
                      <a:pt x="43150" y="38122"/>
                      <a:pt x="43462" y="38202"/>
                    </a:cubicBezTo>
                    <a:cubicBezTo>
                      <a:pt x="43524" y="38218"/>
                      <a:pt x="43585" y="38225"/>
                      <a:pt x="43644" y="38225"/>
                    </a:cubicBezTo>
                    <a:cubicBezTo>
                      <a:pt x="44030" y="38225"/>
                      <a:pt x="44362" y="37938"/>
                      <a:pt x="44681" y="37938"/>
                    </a:cubicBezTo>
                    <a:cubicBezTo>
                      <a:pt x="44770" y="37938"/>
                      <a:pt x="44857" y="37960"/>
                      <a:pt x="44945" y="38016"/>
                    </a:cubicBezTo>
                    <a:cubicBezTo>
                      <a:pt x="45192" y="38177"/>
                      <a:pt x="45480" y="38231"/>
                      <a:pt x="45731" y="38231"/>
                    </a:cubicBezTo>
                    <a:cubicBezTo>
                      <a:pt x="45925" y="38231"/>
                      <a:pt x="46097" y="38198"/>
                      <a:pt x="46209" y="38158"/>
                    </a:cubicBezTo>
                    <a:cubicBezTo>
                      <a:pt x="46481" y="38059"/>
                      <a:pt x="46749" y="38025"/>
                      <a:pt x="47014" y="38025"/>
                    </a:cubicBezTo>
                    <a:cubicBezTo>
                      <a:pt x="47584" y="38025"/>
                      <a:pt x="48142" y="38181"/>
                      <a:pt x="48707" y="38181"/>
                    </a:cubicBezTo>
                    <a:cubicBezTo>
                      <a:pt x="48766" y="38181"/>
                      <a:pt x="48824" y="38180"/>
                      <a:pt x="48884" y="38176"/>
                    </a:cubicBezTo>
                    <a:cubicBezTo>
                      <a:pt x="49335" y="38147"/>
                      <a:pt x="49788" y="37991"/>
                      <a:pt x="50269" y="37991"/>
                    </a:cubicBezTo>
                    <a:cubicBezTo>
                      <a:pt x="50432" y="37991"/>
                      <a:pt x="50599" y="38009"/>
                      <a:pt x="50770" y="38056"/>
                    </a:cubicBezTo>
                    <a:cubicBezTo>
                      <a:pt x="50957" y="38108"/>
                      <a:pt x="51108" y="38407"/>
                      <a:pt x="51296" y="38407"/>
                    </a:cubicBezTo>
                    <a:cubicBezTo>
                      <a:pt x="51353" y="38407"/>
                      <a:pt x="51413" y="38380"/>
                      <a:pt x="51478" y="38311"/>
                    </a:cubicBezTo>
                    <a:cubicBezTo>
                      <a:pt x="51727" y="38047"/>
                      <a:pt x="51997" y="37968"/>
                      <a:pt x="52277" y="37968"/>
                    </a:cubicBezTo>
                    <a:cubicBezTo>
                      <a:pt x="52700" y="37968"/>
                      <a:pt x="53145" y="38151"/>
                      <a:pt x="53565" y="38151"/>
                    </a:cubicBezTo>
                    <a:cubicBezTo>
                      <a:pt x="53781" y="38151"/>
                      <a:pt x="53991" y="38103"/>
                      <a:pt x="54188" y="37956"/>
                    </a:cubicBezTo>
                    <a:cubicBezTo>
                      <a:pt x="54353" y="38097"/>
                      <a:pt x="54521" y="38144"/>
                      <a:pt x="54692" y="38144"/>
                    </a:cubicBezTo>
                    <a:cubicBezTo>
                      <a:pt x="55035" y="38144"/>
                      <a:pt x="55389" y="37956"/>
                      <a:pt x="55752" y="37956"/>
                    </a:cubicBezTo>
                    <a:cubicBezTo>
                      <a:pt x="55844" y="37956"/>
                      <a:pt x="55936" y="37968"/>
                      <a:pt x="56029" y="37998"/>
                    </a:cubicBezTo>
                    <a:cubicBezTo>
                      <a:pt x="56168" y="38044"/>
                      <a:pt x="56374" y="38214"/>
                      <a:pt x="56641" y="38214"/>
                    </a:cubicBezTo>
                    <a:cubicBezTo>
                      <a:pt x="56711" y="38214"/>
                      <a:pt x="56786" y="38202"/>
                      <a:pt x="56864" y="38173"/>
                    </a:cubicBezTo>
                    <a:cubicBezTo>
                      <a:pt x="57923" y="37779"/>
                      <a:pt x="59073" y="37797"/>
                      <a:pt x="60185" y="37641"/>
                    </a:cubicBezTo>
                    <a:cubicBezTo>
                      <a:pt x="61345" y="37478"/>
                      <a:pt x="62494" y="37222"/>
                      <a:pt x="63673" y="37222"/>
                    </a:cubicBezTo>
                    <a:cubicBezTo>
                      <a:pt x="63675" y="37222"/>
                      <a:pt x="63678" y="37222"/>
                      <a:pt x="63680" y="37222"/>
                    </a:cubicBezTo>
                    <a:cubicBezTo>
                      <a:pt x="64219" y="37222"/>
                      <a:pt x="64815" y="36842"/>
                      <a:pt x="65263" y="36842"/>
                    </a:cubicBezTo>
                    <a:cubicBezTo>
                      <a:pt x="65359" y="36842"/>
                      <a:pt x="65449" y="36859"/>
                      <a:pt x="65529" y="36902"/>
                    </a:cubicBezTo>
                    <a:cubicBezTo>
                      <a:pt x="65850" y="37072"/>
                      <a:pt x="66163" y="37133"/>
                      <a:pt x="66469" y="37133"/>
                    </a:cubicBezTo>
                    <a:cubicBezTo>
                      <a:pt x="67142" y="37133"/>
                      <a:pt x="67780" y="36840"/>
                      <a:pt x="68392" y="36782"/>
                    </a:cubicBezTo>
                    <a:cubicBezTo>
                      <a:pt x="68616" y="36761"/>
                      <a:pt x="68844" y="36756"/>
                      <a:pt x="69074" y="36756"/>
                    </a:cubicBezTo>
                    <a:cubicBezTo>
                      <a:pt x="69248" y="36756"/>
                      <a:pt x="69424" y="36759"/>
                      <a:pt x="69601" y="36759"/>
                    </a:cubicBezTo>
                    <a:cubicBezTo>
                      <a:pt x="70098" y="36759"/>
                      <a:pt x="70604" y="36739"/>
                      <a:pt x="71113" y="36584"/>
                    </a:cubicBezTo>
                    <a:cubicBezTo>
                      <a:pt x="71871" y="36353"/>
                      <a:pt x="72885" y="36480"/>
                      <a:pt x="73709" y="36250"/>
                    </a:cubicBezTo>
                    <a:cubicBezTo>
                      <a:pt x="74222" y="36108"/>
                      <a:pt x="74726" y="36148"/>
                      <a:pt x="75216" y="36009"/>
                    </a:cubicBezTo>
                    <a:cubicBezTo>
                      <a:pt x="75705" y="35871"/>
                      <a:pt x="76187" y="35634"/>
                      <a:pt x="76696" y="35634"/>
                    </a:cubicBezTo>
                    <a:cubicBezTo>
                      <a:pt x="76811" y="35634"/>
                      <a:pt x="76928" y="35646"/>
                      <a:pt x="77047" y="35674"/>
                    </a:cubicBezTo>
                    <a:cubicBezTo>
                      <a:pt x="77190" y="35708"/>
                      <a:pt x="77328" y="35725"/>
                      <a:pt x="77462" y="35725"/>
                    </a:cubicBezTo>
                    <a:cubicBezTo>
                      <a:pt x="77638" y="35725"/>
                      <a:pt x="77807" y="35697"/>
                      <a:pt x="77974" y="35644"/>
                    </a:cubicBezTo>
                    <a:cubicBezTo>
                      <a:pt x="79021" y="35313"/>
                      <a:pt x="80165" y="35435"/>
                      <a:pt x="81177" y="34802"/>
                    </a:cubicBezTo>
                    <a:cubicBezTo>
                      <a:pt x="81524" y="34585"/>
                      <a:pt x="82118" y="34450"/>
                      <a:pt x="82624" y="34365"/>
                    </a:cubicBezTo>
                    <a:cubicBezTo>
                      <a:pt x="83237" y="34263"/>
                      <a:pt x="83876" y="34210"/>
                      <a:pt x="84406" y="33856"/>
                    </a:cubicBezTo>
                    <a:cubicBezTo>
                      <a:pt x="85677" y="33014"/>
                      <a:pt x="86932" y="32193"/>
                      <a:pt x="87829" y="30868"/>
                    </a:cubicBezTo>
                    <a:cubicBezTo>
                      <a:pt x="88180" y="30350"/>
                      <a:pt x="88608" y="29698"/>
                      <a:pt x="89172" y="29380"/>
                    </a:cubicBezTo>
                    <a:cubicBezTo>
                      <a:pt x="90674" y="28533"/>
                      <a:pt x="90874" y="26974"/>
                      <a:pt x="91400" y="25603"/>
                    </a:cubicBezTo>
                    <a:cubicBezTo>
                      <a:pt x="91834" y="24474"/>
                      <a:pt x="91999" y="23246"/>
                      <a:pt x="92344" y="22104"/>
                    </a:cubicBezTo>
                    <a:cubicBezTo>
                      <a:pt x="92741" y="20791"/>
                      <a:pt x="92705" y="19468"/>
                      <a:pt x="92853" y="18172"/>
                    </a:cubicBezTo>
                    <a:cubicBezTo>
                      <a:pt x="93021" y="16729"/>
                      <a:pt x="92916" y="15237"/>
                      <a:pt x="92998" y="13761"/>
                    </a:cubicBezTo>
                    <a:cubicBezTo>
                      <a:pt x="93091" y="12074"/>
                      <a:pt x="92873" y="10393"/>
                      <a:pt x="93113" y="8680"/>
                    </a:cubicBezTo>
                    <a:cubicBezTo>
                      <a:pt x="93216" y="7952"/>
                      <a:pt x="93119" y="7039"/>
                      <a:pt x="93037" y="6225"/>
                    </a:cubicBezTo>
                    <a:cubicBezTo>
                      <a:pt x="92865" y="4515"/>
                      <a:pt x="92922" y="2829"/>
                      <a:pt x="93114" y="1127"/>
                    </a:cubicBezTo>
                    <a:cubicBezTo>
                      <a:pt x="93155" y="776"/>
                      <a:pt x="93242" y="20"/>
                      <a:pt x="92706" y="20"/>
                    </a:cubicBezTo>
                    <a:cubicBezTo>
                      <a:pt x="92686" y="20"/>
                      <a:pt x="92664" y="21"/>
                      <a:pt x="92641" y="24"/>
                    </a:cubicBezTo>
                    <a:cubicBezTo>
                      <a:pt x="92497" y="38"/>
                      <a:pt x="92351" y="44"/>
                      <a:pt x="92203" y="44"/>
                    </a:cubicBezTo>
                    <a:cubicBezTo>
                      <a:pt x="91786" y="44"/>
                      <a:pt x="91361" y="0"/>
                      <a:pt x="9095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8"/>
              <p:cNvSpPr/>
              <p:nvPr/>
            </p:nvSpPr>
            <p:spPr>
              <a:xfrm>
                <a:off x="2130375" y="1404625"/>
                <a:ext cx="2197419" cy="3396282"/>
              </a:xfrm>
              <a:custGeom>
                <a:avLst/>
                <a:gdLst/>
                <a:ahLst/>
                <a:cxnLst/>
                <a:rect l="l" t="t" r="r" b="b"/>
                <a:pathLst>
                  <a:path w="101054" h="185336" extrusionOk="0">
                    <a:moveTo>
                      <a:pt x="53173" y="2037"/>
                    </a:moveTo>
                    <a:cubicBezTo>
                      <a:pt x="53913" y="2037"/>
                      <a:pt x="54651" y="2083"/>
                      <a:pt x="55390" y="2218"/>
                    </a:cubicBezTo>
                    <a:cubicBezTo>
                      <a:pt x="55438" y="2226"/>
                      <a:pt x="55488" y="2276"/>
                      <a:pt x="55530" y="2276"/>
                    </a:cubicBezTo>
                    <a:cubicBezTo>
                      <a:pt x="55534" y="2276"/>
                      <a:pt x="55537" y="2276"/>
                      <a:pt x="55540" y="2276"/>
                    </a:cubicBezTo>
                    <a:cubicBezTo>
                      <a:pt x="55862" y="2208"/>
                      <a:pt x="56184" y="2182"/>
                      <a:pt x="56505" y="2182"/>
                    </a:cubicBezTo>
                    <a:cubicBezTo>
                      <a:pt x="57073" y="2182"/>
                      <a:pt x="57639" y="2264"/>
                      <a:pt x="58196" y="2349"/>
                    </a:cubicBezTo>
                    <a:cubicBezTo>
                      <a:pt x="58393" y="2379"/>
                      <a:pt x="58590" y="2389"/>
                      <a:pt x="58786" y="2389"/>
                    </a:cubicBezTo>
                    <a:cubicBezTo>
                      <a:pt x="59178" y="2389"/>
                      <a:pt x="59569" y="2349"/>
                      <a:pt x="59962" y="2349"/>
                    </a:cubicBezTo>
                    <a:cubicBezTo>
                      <a:pt x="60237" y="2349"/>
                      <a:pt x="60513" y="2369"/>
                      <a:pt x="60790" y="2435"/>
                    </a:cubicBezTo>
                    <a:cubicBezTo>
                      <a:pt x="60888" y="2458"/>
                      <a:pt x="60988" y="2465"/>
                      <a:pt x="61091" y="2465"/>
                    </a:cubicBezTo>
                    <a:cubicBezTo>
                      <a:pt x="61263" y="2465"/>
                      <a:pt x="61440" y="2445"/>
                      <a:pt x="61616" y="2445"/>
                    </a:cubicBezTo>
                    <a:cubicBezTo>
                      <a:pt x="61862" y="2445"/>
                      <a:pt x="62105" y="2485"/>
                      <a:pt x="62325" y="2681"/>
                    </a:cubicBezTo>
                    <a:cubicBezTo>
                      <a:pt x="62331" y="2686"/>
                      <a:pt x="62387" y="2705"/>
                      <a:pt x="62446" y="2705"/>
                    </a:cubicBezTo>
                    <a:cubicBezTo>
                      <a:pt x="62522" y="2705"/>
                      <a:pt x="62603" y="2674"/>
                      <a:pt x="62595" y="2543"/>
                    </a:cubicBezTo>
                    <a:cubicBezTo>
                      <a:pt x="62579" y="2268"/>
                      <a:pt x="62718" y="2191"/>
                      <a:pt x="62862" y="2191"/>
                    </a:cubicBezTo>
                    <a:cubicBezTo>
                      <a:pt x="62956" y="2191"/>
                      <a:pt x="63053" y="2224"/>
                      <a:pt x="63110" y="2255"/>
                    </a:cubicBezTo>
                    <a:cubicBezTo>
                      <a:pt x="63426" y="2429"/>
                      <a:pt x="63745" y="2468"/>
                      <a:pt x="64066" y="2468"/>
                    </a:cubicBezTo>
                    <a:cubicBezTo>
                      <a:pt x="64320" y="2468"/>
                      <a:pt x="64575" y="2444"/>
                      <a:pt x="64830" y="2444"/>
                    </a:cubicBezTo>
                    <a:cubicBezTo>
                      <a:pt x="64899" y="2444"/>
                      <a:pt x="64967" y="2445"/>
                      <a:pt x="65036" y="2450"/>
                    </a:cubicBezTo>
                    <a:cubicBezTo>
                      <a:pt x="65110" y="2455"/>
                      <a:pt x="65187" y="2457"/>
                      <a:pt x="65264" y="2457"/>
                    </a:cubicBezTo>
                    <a:cubicBezTo>
                      <a:pt x="65730" y="2457"/>
                      <a:pt x="66232" y="2378"/>
                      <a:pt x="66656" y="2378"/>
                    </a:cubicBezTo>
                    <a:cubicBezTo>
                      <a:pt x="66893" y="2378"/>
                      <a:pt x="67106" y="2403"/>
                      <a:pt x="67275" y="2479"/>
                    </a:cubicBezTo>
                    <a:cubicBezTo>
                      <a:pt x="67514" y="2587"/>
                      <a:pt x="67732" y="2622"/>
                      <a:pt x="67937" y="2622"/>
                    </a:cubicBezTo>
                    <a:cubicBezTo>
                      <a:pt x="68310" y="2622"/>
                      <a:pt x="68639" y="2507"/>
                      <a:pt x="68970" y="2507"/>
                    </a:cubicBezTo>
                    <a:cubicBezTo>
                      <a:pt x="69038" y="2507"/>
                      <a:pt x="69106" y="2512"/>
                      <a:pt x="69175" y="2523"/>
                    </a:cubicBezTo>
                    <a:cubicBezTo>
                      <a:pt x="69860" y="2638"/>
                      <a:pt x="70616" y="2530"/>
                      <a:pt x="71168" y="2715"/>
                    </a:cubicBezTo>
                    <a:cubicBezTo>
                      <a:pt x="71316" y="2764"/>
                      <a:pt x="71468" y="2782"/>
                      <a:pt x="71623" y="2782"/>
                    </a:cubicBezTo>
                    <a:cubicBezTo>
                      <a:pt x="71977" y="2782"/>
                      <a:pt x="72342" y="2690"/>
                      <a:pt x="72686" y="2690"/>
                    </a:cubicBezTo>
                    <a:cubicBezTo>
                      <a:pt x="73025" y="2690"/>
                      <a:pt x="73344" y="2779"/>
                      <a:pt x="73614" y="3133"/>
                    </a:cubicBezTo>
                    <a:cubicBezTo>
                      <a:pt x="73837" y="3031"/>
                      <a:pt x="74061" y="2995"/>
                      <a:pt x="74284" y="2995"/>
                    </a:cubicBezTo>
                    <a:cubicBezTo>
                      <a:pt x="74795" y="2995"/>
                      <a:pt x="75307" y="3182"/>
                      <a:pt x="75824" y="3182"/>
                    </a:cubicBezTo>
                    <a:cubicBezTo>
                      <a:pt x="75847" y="3182"/>
                      <a:pt x="75871" y="3182"/>
                      <a:pt x="75894" y="3181"/>
                    </a:cubicBezTo>
                    <a:cubicBezTo>
                      <a:pt x="75958" y="3178"/>
                      <a:pt x="76024" y="3177"/>
                      <a:pt x="76089" y="3177"/>
                    </a:cubicBezTo>
                    <a:cubicBezTo>
                      <a:pt x="76834" y="3177"/>
                      <a:pt x="77633" y="3330"/>
                      <a:pt x="78314" y="3735"/>
                    </a:cubicBezTo>
                    <a:cubicBezTo>
                      <a:pt x="78397" y="3784"/>
                      <a:pt x="78468" y="3803"/>
                      <a:pt x="78534" y="3803"/>
                    </a:cubicBezTo>
                    <a:cubicBezTo>
                      <a:pt x="78666" y="3803"/>
                      <a:pt x="78776" y="3729"/>
                      <a:pt x="78914" y="3688"/>
                    </a:cubicBezTo>
                    <a:cubicBezTo>
                      <a:pt x="79101" y="3632"/>
                      <a:pt x="79289" y="3600"/>
                      <a:pt x="79475" y="3600"/>
                    </a:cubicBezTo>
                    <a:cubicBezTo>
                      <a:pt x="79767" y="3600"/>
                      <a:pt x="80053" y="3678"/>
                      <a:pt x="80314" y="3860"/>
                    </a:cubicBezTo>
                    <a:cubicBezTo>
                      <a:pt x="80392" y="3915"/>
                      <a:pt x="80480" y="3979"/>
                      <a:pt x="80542" y="3979"/>
                    </a:cubicBezTo>
                    <a:cubicBezTo>
                      <a:pt x="80578" y="3979"/>
                      <a:pt x="80606" y="3957"/>
                      <a:pt x="80618" y="3900"/>
                    </a:cubicBezTo>
                    <a:cubicBezTo>
                      <a:pt x="80668" y="3665"/>
                      <a:pt x="80781" y="3595"/>
                      <a:pt x="80901" y="3595"/>
                    </a:cubicBezTo>
                    <a:cubicBezTo>
                      <a:pt x="81024" y="3595"/>
                      <a:pt x="81153" y="3667"/>
                      <a:pt x="81229" y="3710"/>
                    </a:cubicBezTo>
                    <a:cubicBezTo>
                      <a:pt x="81943" y="4117"/>
                      <a:pt x="82707" y="4025"/>
                      <a:pt x="83471" y="4070"/>
                    </a:cubicBezTo>
                    <a:cubicBezTo>
                      <a:pt x="83822" y="4092"/>
                      <a:pt x="84204" y="4118"/>
                      <a:pt x="84534" y="4563"/>
                    </a:cubicBezTo>
                    <a:cubicBezTo>
                      <a:pt x="84894" y="5050"/>
                      <a:pt x="85717" y="5004"/>
                      <a:pt x="86339" y="5162"/>
                    </a:cubicBezTo>
                    <a:cubicBezTo>
                      <a:pt x="87329" y="5413"/>
                      <a:pt x="88140" y="6099"/>
                      <a:pt x="89130" y="6279"/>
                    </a:cubicBezTo>
                    <a:cubicBezTo>
                      <a:pt x="89645" y="6373"/>
                      <a:pt x="89975" y="6894"/>
                      <a:pt x="90503" y="6894"/>
                    </a:cubicBezTo>
                    <a:cubicBezTo>
                      <a:pt x="90566" y="6894"/>
                      <a:pt x="90632" y="6886"/>
                      <a:pt x="90702" y="6869"/>
                    </a:cubicBezTo>
                    <a:cubicBezTo>
                      <a:pt x="90703" y="6869"/>
                      <a:pt x="90705" y="6869"/>
                      <a:pt x="90706" y="6869"/>
                    </a:cubicBezTo>
                    <a:cubicBezTo>
                      <a:pt x="90736" y="6869"/>
                      <a:pt x="90782" y="6941"/>
                      <a:pt x="90822" y="6975"/>
                    </a:cubicBezTo>
                    <a:cubicBezTo>
                      <a:pt x="91924" y="7866"/>
                      <a:pt x="93271" y="8360"/>
                      <a:pt x="94437" y="9173"/>
                    </a:cubicBezTo>
                    <a:cubicBezTo>
                      <a:pt x="94966" y="9541"/>
                      <a:pt x="95385" y="10039"/>
                      <a:pt x="95797" y="10439"/>
                    </a:cubicBezTo>
                    <a:cubicBezTo>
                      <a:pt x="96258" y="10889"/>
                      <a:pt x="96652" y="11568"/>
                      <a:pt x="96977" y="12202"/>
                    </a:cubicBezTo>
                    <a:cubicBezTo>
                      <a:pt x="97416" y="13060"/>
                      <a:pt x="97820" y="13955"/>
                      <a:pt x="98125" y="14849"/>
                    </a:cubicBezTo>
                    <a:cubicBezTo>
                      <a:pt x="98397" y="15648"/>
                      <a:pt x="98507" y="16561"/>
                      <a:pt x="98577" y="17423"/>
                    </a:cubicBezTo>
                    <a:cubicBezTo>
                      <a:pt x="98676" y="18641"/>
                      <a:pt x="98265" y="19846"/>
                      <a:pt x="98741" y="21108"/>
                    </a:cubicBezTo>
                    <a:cubicBezTo>
                      <a:pt x="98971" y="21716"/>
                      <a:pt x="98958" y="22626"/>
                      <a:pt x="98306" y="23276"/>
                    </a:cubicBezTo>
                    <a:cubicBezTo>
                      <a:pt x="98090" y="23491"/>
                      <a:pt x="98090" y="24020"/>
                      <a:pt x="98133" y="24277"/>
                    </a:cubicBezTo>
                    <a:cubicBezTo>
                      <a:pt x="98396" y="25846"/>
                      <a:pt x="98128" y="27394"/>
                      <a:pt x="98100" y="28950"/>
                    </a:cubicBezTo>
                    <a:cubicBezTo>
                      <a:pt x="98063" y="30890"/>
                      <a:pt x="98189" y="32830"/>
                      <a:pt x="98107" y="34775"/>
                    </a:cubicBezTo>
                    <a:cubicBezTo>
                      <a:pt x="98079" y="35412"/>
                      <a:pt x="97795" y="36135"/>
                      <a:pt x="97970" y="36628"/>
                    </a:cubicBezTo>
                    <a:cubicBezTo>
                      <a:pt x="98431" y="37926"/>
                      <a:pt x="97502" y="39136"/>
                      <a:pt x="97931" y="40358"/>
                    </a:cubicBezTo>
                    <a:cubicBezTo>
                      <a:pt x="98034" y="40649"/>
                      <a:pt x="97872" y="40808"/>
                      <a:pt x="97853" y="41029"/>
                    </a:cubicBezTo>
                    <a:cubicBezTo>
                      <a:pt x="97795" y="41700"/>
                      <a:pt x="97737" y="42339"/>
                      <a:pt x="97868" y="43038"/>
                    </a:cubicBezTo>
                    <a:cubicBezTo>
                      <a:pt x="98017" y="43836"/>
                      <a:pt x="97784" y="44733"/>
                      <a:pt x="97834" y="45530"/>
                    </a:cubicBezTo>
                    <a:cubicBezTo>
                      <a:pt x="97900" y="46606"/>
                      <a:pt x="97834" y="47670"/>
                      <a:pt x="97754" y="48716"/>
                    </a:cubicBezTo>
                    <a:cubicBezTo>
                      <a:pt x="97661" y="49923"/>
                      <a:pt x="97625" y="51137"/>
                      <a:pt x="97609" y="52335"/>
                    </a:cubicBezTo>
                    <a:cubicBezTo>
                      <a:pt x="97585" y="54246"/>
                      <a:pt x="97448" y="56155"/>
                      <a:pt x="97436" y="58069"/>
                    </a:cubicBezTo>
                    <a:cubicBezTo>
                      <a:pt x="97423" y="60122"/>
                      <a:pt x="97339" y="62199"/>
                      <a:pt x="97043" y="64260"/>
                    </a:cubicBezTo>
                    <a:cubicBezTo>
                      <a:pt x="96951" y="64896"/>
                      <a:pt x="97146" y="65691"/>
                      <a:pt x="97147" y="66409"/>
                    </a:cubicBezTo>
                    <a:cubicBezTo>
                      <a:pt x="97153" y="68104"/>
                      <a:pt x="97079" y="69799"/>
                      <a:pt x="96980" y="71493"/>
                    </a:cubicBezTo>
                    <a:cubicBezTo>
                      <a:pt x="96957" y="71886"/>
                      <a:pt x="97058" y="72315"/>
                      <a:pt x="97045" y="72740"/>
                    </a:cubicBezTo>
                    <a:cubicBezTo>
                      <a:pt x="96999" y="74283"/>
                      <a:pt x="97163" y="75831"/>
                      <a:pt x="97145" y="77363"/>
                    </a:cubicBezTo>
                    <a:cubicBezTo>
                      <a:pt x="97129" y="78626"/>
                      <a:pt x="96994" y="79922"/>
                      <a:pt x="96799" y="81202"/>
                    </a:cubicBezTo>
                    <a:cubicBezTo>
                      <a:pt x="96610" y="82430"/>
                      <a:pt x="96499" y="83692"/>
                      <a:pt x="96414" y="84946"/>
                    </a:cubicBezTo>
                    <a:cubicBezTo>
                      <a:pt x="96341" y="86011"/>
                      <a:pt x="96603" y="87086"/>
                      <a:pt x="96490" y="88107"/>
                    </a:cubicBezTo>
                    <a:cubicBezTo>
                      <a:pt x="96329" y="89564"/>
                      <a:pt x="96517" y="90980"/>
                      <a:pt x="96533" y="92413"/>
                    </a:cubicBezTo>
                    <a:cubicBezTo>
                      <a:pt x="96543" y="93282"/>
                      <a:pt x="96760" y="94064"/>
                      <a:pt x="96960" y="94891"/>
                    </a:cubicBezTo>
                    <a:cubicBezTo>
                      <a:pt x="97186" y="95823"/>
                      <a:pt x="97027" y="96845"/>
                      <a:pt x="97049" y="97829"/>
                    </a:cubicBezTo>
                    <a:cubicBezTo>
                      <a:pt x="97087" y="99476"/>
                      <a:pt x="97020" y="101119"/>
                      <a:pt x="97207" y="102775"/>
                    </a:cubicBezTo>
                    <a:cubicBezTo>
                      <a:pt x="97381" y="104325"/>
                      <a:pt x="97253" y="105908"/>
                      <a:pt x="97267" y="107477"/>
                    </a:cubicBezTo>
                    <a:cubicBezTo>
                      <a:pt x="97277" y="108626"/>
                      <a:pt x="97326" y="109774"/>
                      <a:pt x="97317" y="110921"/>
                    </a:cubicBezTo>
                    <a:cubicBezTo>
                      <a:pt x="97304" y="112280"/>
                      <a:pt x="97247" y="113638"/>
                      <a:pt x="97212" y="114996"/>
                    </a:cubicBezTo>
                    <a:cubicBezTo>
                      <a:pt x="97197" y="115584"/>
                      <a:pt x="97225" y="116176"/>
                      <a:pt x="97177" y="116761"/>
                    </a:cubicBezTo>
                    <a:cubicBezTo>
                      <a:pt x="96985" y="119058"/>
                      <a:pt x="97034" y="121365"/>
                      <a:pt x="96930" y="123666"/>
                    </a:cubicBezTo>
                    <a:cubicBezTo>
                      <a:pt x="96872" y="124959"/>
                      <a:pt x="96916" y="126293"/>
                      <a:pt x="96852" y="127600"/>
                    </a:cubicBezTo>
                    <a:cubicBezTo>
                      <a:pt x="96759" y="129519"/>
                      <a:pt x="96555" y="131435"/>
                      <a:pt x="96534" y="133358"/>
                    </a:cubicBezTo>
                    <a:cubicBezTo>
                      <a:pt x="96525" y="134171"/>
                      <a:pt x="96624" y="134991"/>
                      <a:pt x="96536" y="135792"/>
                    </a:cubicBezTo>
                    <a:cubicBezTo>
                      <a:pt x="96432" y="136734"/>
                      <a:pt x="96492" y="137675"/>
                      <a:pt x="96404" y="138607"/>
                    </a:cubicBezTo>
                    <a:cubicBezTo>
                      <a:pt x="96345" y="139222"/>
                      <a:pt x="96383" y="139853"/>
                      <a:pt x="96456" y="140423"/>
                    </a:cubicBezTo>
                    <a:cubicBezTo>
                      <a:pt x="96577" y="141378"/>
                      <a:pt x="96156" y="142279"/>
                      <a:pt x="96360" y="143215"/>
                    </a:cubicBezTo>
                    <a:cubicBezTo>
                      <a:pt x="96415" y="143470"/>
                      <a:pt x="96295" y="143716"/>
                      <a:pt x="95976" y="143726"/>
                    </a:cubicBezTo>
                    <a:cubicBezTo>
                      <a:pt x="95446" y="143743"/>
                      <a:pt x="94921" y="143897"/>
                      <a:pt x="94389" y="143897"/>
                    </a:cubicBezTo>
                    <a:cubicBezTo>
                      <a:pt x="94190" y="143897"/>
                      <a:pt x="93990" y="143875"/>
                      <a:pt x="93789" y="143817"/>
                    </a:cubicBezTo>
                    <a:cubicBezTo>
                      <a:pt x="93695" y="143790"/>
                      <a:pt x="93591" y="143773"/>
                      <a:pt x="93489" y="143773"/>
                    </a:cubicBezTo>
                    <a:cubicBezTo>
                      <a:pt x="93425" y="143773"/>
                      <a:pt x="93362" y="143780"/>
                      <a:pt x="93303" y="143795"/>
                    </a:cubicBezTo>
                    <a:cubicBezTo>
                      <a:pt x="92801" y="143928"/>
                      <a:pt x="92298" y="144005"/>
                      <a:pt x="91796" y="144005"/>
                    </a:cubicBezTo>
                    <a:cubicBezTo>
                      <a:pt x="91327" y="144005"/>
                      <a:pt x="90860" y="143938"/>
                      <a:pt x="90397" y="143786"/>
                    </a:cubicBezTo>
                    <a:cubicBezTo>
                      <a:pt x="90335" y="143766"/>
                      <a:pt x="90277" y="143757"/>
                      <a:pt x="90222" y="143757"/>
                    </a:cubicBezTo>
                    <a:cubicBezTo>
                      <a:pt x="89956" y="143757"/>
                      <a:pt x="89762" y="143958"/>
                      <a:pt x="89509" y="143996"/>
                    </a:cubicBezTo>
                    <a:cubicBezTo>
                      <a:pt x="89125" y="144052"/>
                      <a:pt x="88741" y="144069"/>
                      <a:pt x="88357" y="144069"/>
                    </a:cubicBezTo>
                    <a:cubicBezTo>
                      <a:pt x="87796" y="144069"/>
                      <a:pt x="87236" y="144033"/>
                      <a:pt x="86675" y="144033"/>
                    </a:cubicBezTo>
                    <a:cubicBezTo>
                      <a:pt x="86331" y="144033"/>
                      <a:pt x="85987" y="144046"/>
                      <a:pt x="85642" y="144090"/>
                    </a:cubicBezTo>
                    <a:cubicBezTo>
                      <a:pt x="84855" y="144188"/>
                      <a:pt x="84056" y="144261"/>
                      <a:pt x="83254" y="144261"/>
                    </a:cubicBezTo>
                    <a:cubicBezTo>
                      <a:pt x="82664" y="144261"/>
                      <a:pt x="82073" y="144221"/>
                      <a:pt x="81485" y="144124"/>
                    </a:cubicBezTo>
                    <a:cubicBezTo>
                      <a:pt x="81432" y="144114"/>
                      <a:pt x="81374" y="144108"/>
                      <a:pt x="81318" y="144108"/>
                    </a:cubicBezTo>
                    <a:cubicBezTo>
                      <a:pt x="81262" y="144108"/>
                      <a:pt x="81206" y="144114"/>
                      <a:pt x="81158" y="144133"/>
                    </a:cubicBezTo>
                    <a:cubicBezTo>
                      <a:pt x="80668" y="144313"/>
                      <a:pt x="80169" y="144357"/>
                      <a:pt x="79667" y="144357"/>
                    </a:cubicBezTo>
                    <a:cubicBezTo>
                      <a:pt x="79210" y="144357"/>
                      <a:pt x="78752" y="144321"/>
                      <a:pt x="78298" y="144321"/>
                    </a:cubicBezTo>
                    <a:cubicBezTo>
                      <a:pt x="77957" y="144321"/>
                      <a:pt x="77618" y="144341"/>
                      <a:pt x="77283" y="144411"/>
                    </a:cubicBezTo>
                    <a:cubicBezTo>
                      <a:pt x="76134" y="144651"/>
                      <a:pt x="74967" y="144522"/>
                      <a:pt x="73807" y="144684"/>
                    </a:cubicBezTo>
                    <a:cubicBezTo>
                      <a:pt x="73586" y="144714"/>
                      <a:pt x="73358" y="144725"/>
                      <a:pt x="73126" y="144725"/>
                    </a:cubicBezTo>
                    <a:cubicBezTo>
                      <a:pt x="72580" y="144725"/>
                      <a:pt x="72012" y="144666"/>
                      <a:pt x="71452" y="144666"/>
                    </a:cubicBezTo>
                    <a:cubicBezTo>
                      <a:pt x="71350" y="144666"/>
                      <a:pt x="71247" y="144668"/>
                      <a:pt x="71145" y="144672"/>
                    </a:cubicBezTo>
                    <a:cubicBezTo>
                      <a:pt x="70409" y="144707"/>
                      <a:pt x="69672" y="144753"/>
                      <a:pt x="68937" y="144753"/>
                    </a:cubicBezTo>
                    <a:cubicBezTo>
                      <a:pt x="68823" y="144753"/>
                      <a:pt x="68709" y="144752"/>
                      <a:pt x="68596" y="144749"/>
                    </a:cubicBezTo>
                    <a:cubicBezTo>
                      <a:pt x="68540" y="144748"/>
                      <a:pt x="68485" y="144748"/>
                      <a:pt x="68430" y="144748"/>
                    </a:cubicBezTo>
                    <a:cubicBezTo>
                      <a:pt x="67731" y="144748"/>
                      <a:pt x="67034" y="144833"/>
                      <a:pt x="66335" y="144833"/>
                    </a:cubicBezTo>
                    <a:cubicBezTo>
                      <a:pt x="66061" y="144833"/>
                      <a:pt x="65786" y="144820"/>
                      <a:pt x="65511" y="144783"/>
                    </a:cubicBezTo>
                    <a:cubicBezTo>
                      <a:pt x="65318" y="144757"/>
                      <a:pt x="65126" y="144747"/>
                      <a:pt x="64933" y="144747"/>
                    </a:cubicBezTo>
                    <a:cubicBezTo>
                      <a:pt x="64220" y="144747"/>
                      <a:pt x="63508" y="144888"/>
                      <a:pt x="62788" y="144888"/>
                    </a:cubicBezTo>
                    <a:cubicBezTo>
                      <a:pt x="62666" y="144888"/>
                      <a:pt x="62544" y="144884"/>
                      <a:pt x="62422" y="144875"/>
                    </a:cubicBezTo>
                    <a:cubicBezTo>
                      <a:pt x="62230" y="144860"/>
                      <a:pt x="62038" y="144853"/>
                      <a:pt x="61847" y="144853"/>
                    </a:cubicBezTo>
                    <a:cubicBezTo>
                      <a:pt x="60775" y="144853"/>
                      <a:pt x="59706" y="145053"/>
                      <a:pt x="58627" y="145053"/>
                    </a:cubicBezTo>
                    <a:cubicBezTo>
                      <a:pt x="58520" y="145053"/>
                      <a:pt x="58414" y="145051"/>
                      <a:pt x="58307" y="145047"/>
                    </a:cubicBezTo>
                    <a:cubicBezTo>
                      <a:pt x="57925" y="145031"/>
                      <a:pt x="57544" y="145023"/>
                      <a:pt x="57162" y="145023"/>
                    </a:cubicBezTo>
                    <a:cubicBezTo>
                      <a:pt x="56085" y="145023"/>
                      <a:pt x="55009" y="145090"/>
                      <a:pt x="53942" y="145257"/>
                    </a:cubicBezTo>
                    <a:cubicBezTo>
                      <a:pt x="53896" y="145264"/>
                      <a:pt x="53851" y="145268"/>
                      <a:pt x="53806" y="145268"/>
                    </a:cubicBezTo>
                    <a:cubicBezTo>
                      <a:pt x="53447" y="145268"/>
                      <a:pt x="53125" y="145065"/>
                      <a:pt x="52804" y="145065"/>
                    </a:cubicBezTo>
                    <a:cubicBezTo>
                      <a:pt x="52740" y="145065"/>
                      <a:pt x="52676" y="145073"/>
                      <a:pt x="52612" y="145092"/>
                    </a:cubicBezTo>
                    <a:cubicBezTo>
                      <a:pt x="51848" y="145322"/>
                      <a:pt x="51072" y="145366"/>
                      <a:pt x="50295" y="145366"/>
                    </a:cubicBezTo>
                    <a:cubicBezTo>
                      <a:pt x="49816" y="145366"/>
                      <a:pt x="49337" y="145350"/>
                      <a:pt x="48861" y="145350"/>
                    </a:cubicBezTo>
                    <a:cubicBezTo>
                      <a:pt x="48687" y="145350"/>
                      <a:pt x="48513" y="145352"/>
                      <a:pt x="48340" y="145358"/>
                    </a:cubicBezTo>
                    <a:cubicBezTo>
                      <a:pt x="46747" y="145412"/>
                      <a:pt x="45139" y="145444"/>
                      <a:pt x="43545" y="145487"/>
                    </a:cubicBezTo>
                    <a:cubicBezTo>
                      <a:pt x="41962" y="145530"/>
                      <a:pt x="40369" y="145558"/>
                      <a:pt x="38781" y="145684"/>
                    </a:cubicBezTo>
                    <a:cubicBezTo>
                      <a:pt x="38060" y="145741"/>
                      <a:pt x="37334" y="145753"/>
                      <a:pt x="36608" y="145753"/>
                    </a:cubicBezTo>
                    <a:cubicBezTo>
                      <a:pt x="36086" y="145753"/>
                      <a:pt x="35562" y="145747"/>
                      <a:pt x="35040" y="145747"/>
                    </a:cubicBezTo>
                    <a:cubicBezTo>
                      <a:pt x="34584" y="145747"/>
                      <a:pt x="34128" y="145751"/>
                      <a:pt x="33674" y="145769"/>
                    </a:cubicBezTo>
                    <a:cubicBezTo>
                      <a:pt x="32584" y="145811"/>
                      <a:pt x="31490" y="145891"/>
                      <a:pt x="30402" y="145959"/>
                    </a:cubicBezTo>
                    <a:cubicBezTo>
                      <a:pt x="29640" y="146005"/>
                      <a:pt x="28855" y="146008"/>
                      <a:pt x="28081" y="146049"/>
                    </a:cubicBezTo>
                    <a:cubicBezTo>
                      <a:pt x="27153" y="146098"/>
                      <a:pt x="26228" y="146222"/>
                      <a:pt x="25303" y="146222"/>
                    </a:cubicBezTo>
                    <a:cubicBezTo>
                      <a:pt x="25279" y="146222"/>
                      <a:pt x="25255" y="146222"/>
                      <a:pt x="25230" y="146221"/>
                    </a:cubicBezTo>
                    <a:cubicBezTo>
                      <a:pt x="25217" y="146221"/>
                      <a:pt x="25203" y="146221"/>
                      <a:pt x="25189" y="146221"/>
                    </a:cubicBezTo>
                    <a:cubicBezTo>
                      <a:pt x="24122" y="146221"/>
                      <a:pt x="23081" y="146466"/>
                      <a:pt x="22009" y="146466"/>
                    </a:cubicBezTo>
                    <a:cubicBezTo>
                      <a:pt x="21946" y="146466"/>
                      <a:pt x="21882" y="146465"/>
                      <a:pt x="21819" y="146464"/>
                    </a:cubicBezTo>
                    <a:cubicBezTo>
                      <a:pt x="21746" y="146462"/>
                      <a:pt x="21672" y="146461"/>
                      <a:pt x="21599" y="146461"/>
                    </a:cubicBezTo>
                    <a:cubicBezTo>
                      <a:pt x="20680" y="146461"/>
                      <a:pt x="19750" y="146612"/>
                      <a:pt x="18841" y="146775"/>
                    </a:cubicBezTo>
                    <a:cubicBezTo>
                      <a:pt x="17947" y="146935"/>
                      <a:pt x="17045" y="146899"/>
                      <a:pt x="16149" y="147006"/>
                    </a:cubicBezTo>
                    <a:cubicBezTo>
                      <a:pt x="14873" y="147158"/>
                      <a:pt x="13582" y="147434"/>
                      <a:pt x="12323" y="147434"/>
                    </a:cubicBezTo>
                    <a:cubicBezTo>
                      <a:pt x="12291" y="147434"/>
                      <a:pt x="12259" y="147434"/>
                      <a:pt x="12227" y="147433"/>
                    </a:cubicBezTo>
                    <a:cubicBezTo>
                      <a:pt x="12189" y="147433"/>
                      <a:pt x="12150" y="147433"/>
                      <a:pt x="12112" y="147433"/>
                    </a:cubicBezTo>
                    <a:cubicBezTo>
                      <a:pt x="10766" y="147433"/>
                      <a:pt x="9454" y="147718"/>
                      <a:pt x="8110" y="147718"/>
                    </a:cubicBezTo>
                    <a:cubicBezTo>
                      <a:pt x="7942" y="147718"/>
                      <a:pt x="7773" y="147714"/>
                      <a:pt x="7604" y="147704"/>
                    </a:cubicBezTo>
                    <a:cubicBezTo>
                      <a:pt x="7430" y="147693"/>
                      <a:pt x="7254" y="147688"/>
                      <a:pt x="7077" y="147688"/>
                    </a:cubicBezTo>
                    <a:cubicBezTo>
                      <a:pt x="6309" y="147688"/>
                      <a:pt x="5511" y="147791"/>
                      <a:pt x="4759" y="148044"/>
                    </a:cubicBezTo>
                    <a:cubicBezTo>
                      <a:pt x="4710" y="148061"/>
                      <a:pt x="4661" y="148067"/>
                      <a:pt x="4612" y="148067"/>
                    </a:cubicBezTo>
                    <a:cubicBezTo>
                      <a:pt x="4419" y="148067"/>
                      <a:pt x="4223" y="147964"/>
                      <a:pt x="4023" y="147964"/>
                    </a:cubicBezTo>
                    <a:cubicBezTo>
                      <a:pt x="3926" y="147964"/>
                      <a:pt x="3829" y="147988"/>
                      <a:pt x="3730" y="148059"/>
                    </a:cubicBezTo>
                    <a:cubicBezTo>
                      <a:pt x="3715" y="148070"/>
                      <a:pt x="3702" y="148076"/>
                      <a:pt x="3689" y="148076"/>
                    </a:cubicBezTo>
                    <a:cubicBezTo>
                      <a:pt x="3629" y="148076"/>
                      <a:pt x="3589" y="147945"/>
                      <a:pt x="3557" y="147491"/>
                    </a:cubicBezTo>
                    <a:cubicBezTo>
                      <a:pt x="3557" y="145473"/>
                      <a:pt x="3678" y="143799"/>
                      <a:pt x="3522" y="142148"/>
                    </a:cubicBezTo>
                    <a:cubicBezTo>
                      <a:pt x="3375" y="140594"/>
                      <a:pt x="3564" y="139059"/>
                      <a:pt x="3593" y="137526"/>
                    </a:cubicBezTo>
                    <a:cubicBezTo>
                      <a:pt x="3621" y="136154"/>
                      <a:pt x="3571" y="134755"/>
                      <a:pt x="3825" y="133376"/>
                    </a:cubicBezTo>
                    <a:cubicBezTo>
                      <a:pt x="4021" y="132313"/>
                      <a:pt x="4149" y="131230"/>
                      <a:pt x="3755" y="130143"/>
                    </a:cubicBezTo>
                    <a:cubicBezTo>
                      <a:pt x="3702" y="129994"/>
                      <a:pt x="3958" y="129561"/>
                      <a:pt x="3957" y="129166"/>
                    </a:cubicBezTo>
                    <a:cubicBezTo>
                      <a:pt x="3953" y="128038"/>
                      <a:pt x="3855" y="126875"/>
                      <a:pt x="3983" y="125793"/>
                    </a:cubicBezTo>
                    <a:cubicBezTo>
                      <a:pt x="4108" y="124740"/>
                      <a:pt x="4072" y="123700"/>
                      <a:pt x="4141" y="122658"/>
                    </a:cubicBezTo>
                    <a:cubicBezTo>
                      <a:pt x="4183" y="122040"/>
                      <a:pt x="4337" y="121416"/>
                      <a:pt x="3970" y="120809"/>
                    </a:cubicBezTo>
                    <a:cubicBezTo>
                      <a:pt x="3816" y="120552"/>
                      <a:pt x="4306" y="120313"/>
                      <a:pt x="4184" y="119932"/>
                    </a:cubicBezTo>
                    <a:cubicBezTo>
                      <a:pt x="3963" y="119246"/>
                      <a:pt x="4547" y="118442"/>
                      <a:pt x="3845" y="117784"/>
                    </a:cubicBezTo>
                    <a:cubicBezTo>
                      <a:pt x="3695" y="117645"/>
                      <a:pt x="4165" y="117395"/>
                      <a:pt x="4173" y="117085"/>
                    </a:cubicBezTo>
                    <a:cubicBezTo>
                      <a:pt x="4192" y="116289"/>
                      <a:pt x="3893" y="115517"/>
                      <a:pt x="3920" y="114751"/>
                    </a:cubicBezTo>
                    <a:cubicBezTo>
                      <a:pt x="3941" y="114156"/>
                      <a:pt x="3210" y="113665"/>
                      <a:pt x="3759" y="112984"/>
                    </a:cubicBezTo>
                    <a:cubicBezTo>
                      <a:pt x="3851" y="112869"/>
                      <a:pt x="3829" y="112215"/>
                      <a:pt x="3763" y="111874"/>
                    </a:cubicBezTo>
                    <a:cubicBezTo>
                      <a:pt x="3459" y="110306"/>
                      <a:pt x="3687" y="108723"/>
                      <a:pt x="3537" y="107167"/>
                    </a:cubicBezTo>
                    <a:cubicBezTo>
                      <a:pt x="3321" y="104948"/>
                      <a:pt x="3420" y="102738"/>
                      <a:pt x="3414" y="100525"/>
                    </a:cubicBezTo>
                    <a:cubicBezTo>
                      <a:pt x="3410" y="99193"/>
                      <a:pt x="3540" y="97857"/>
                      <a:pt x="3470" y="96531"/>
                    </a:cubicBezTo>
                    <a:cubicBezTo>
                      <a:pt x="3431" y="95761"/>
                      <a:pt x="3360" y="94994"/>
                      <a:pt x="3335" y="94219"/>
                    </a:cubicBezTo>
                    <a:cubicBezTo>
                      <a:pt x="3270" y="92145"/>
                      <a:pt x="3153" y="90073"/>
                      <a:pt x="3028" y="88001"/>
                    </a:cubicBezTo>
                    <a:cubicBezTo>
                      <a:pt x="2903" y="85918"/>
                      <a:pt x="2841" y="83830"/>
                      <a:pt x="2719" y="81754"/>
                    </a:cubicBezTo>
                    <a:cubicBezTo>
                      <a:pt x="2644" y="80462"/>
                      <a:pt x="2455" y="79109"/>
                      <a:pt x="2509" y="77844"/>
                    </a:cubicBezTo>
                    <a:cubicBezTo>
                      <a:pt x="2580" y="76229"/>
                      <a:pt x="2440" y="74630"/>
                      <a:pt x="2482" y="73024"/>
                    </a:cubicBezTo>
                    <a:cubicBezTo>
                      <a:pt x="2534" y="71082"/>
                      <a:pt x="2291" y="69128"/>
                      <a:pt x="2412" y="67194"/>
                    </a:cubicBezTo>
                    <a:cubicBezTo>
                      <a:pt x="2506" y="65666"/>
                      <a:pt x="2294" y="64149"/>
                      <a:pt x="2464" y="62625"/>
                    </a:cubicBezTo>
                    <a:cubicBezTo>
                      <a:pt x="2571" y="61672"/>
                      <a:pt x="2557" y="60703"/>
                      <a:pt x="2540" y="59741"/>
                    </a:cubicBezTo>
                    <a:cubicBezTo>
                      <a:pt x="2522" y="58743"/>
                      <a:pt x="2627" y="57753"/>
                      <a:pt x="2661" y="56760"/>
                    </a:cubicBezTo>
                    <a:cubicBezTo>
                      <a:pt x="2698" y="55698"/>
                      <a:pt x="2688" y="54619"/>
                      <a:pt x="2649" y="53556"/>
                    </a:cubicBezTo>
                    <a:cubicBezTo>
                      <a:pt x="2590" y="51967"/>
                      <a:pt x="2792" y="50386"/>
                      <a:pt x="2692" y="48800"/>
                    </a:cubicBezTo>
                    <a:cubicBezTo>
                      <a:pt x="2589" y="47199"/>
                      <a:pt x="2756" y="45598"/>
                      <a:pt x="2709" y="43990"/>
                    </a:cubicBezTo>
                    <a:cubicBezTo>
                      <a:pt x="2661" y="42390"/>
                      <a:pt x="2734" y="40773"/>
                      <a:pt x="2663" y="39173"/>
                    </a:cubicBezTo>
                    <a:cubicBezTo>
                      <a:pt x="2554" y="36653"/>
                      <a:pt x="2661" y="34131"/>
                      <a:pt x="2512" y="31615"/>
                    </a:cubicBezTo>
                    <a:cubicBezTo>
                      <a:pt x="2423" y="30129"/>
                      <a:pt x="2807" y="28658"/>
                      <a:pt x="2724" y="27196"/>
                    </a:cubicBezTo>
                    <a:cubicBezTo>
                      <a:pt x="2648" y="25853"/>
                      <a:pt x="3019" y="24573"/>
                      <a:pt x="3021" y="23236"/>
                    </a:cubicBezTo>
                    <a:cubicBezTo>
                      <a:pt x="3023" y="21975"/>
                      <a:pt x="3180" y="20630"/>
                      <a:pt x="3510" y="19343"/>
                    </a:cubicBezTo>
                    <a:cubicBezTo>
                      <a:pt x="3659" y="18759"/>
                      <a:pt x="4161" y="18274"/>
                      <a:pt x="4073" y="17690"/>
                    </a:cubicBezTo>
                    <a:cubicBezTo>
                      <a:pt x="3926" y="16726"/>
                      <a:pt x="4297" y="15882"/>
                      <a:pt x="4605" y="15061"/>
                    </a:cubicBezTo>
                    <a:cubicBezTo>
                      <a:pt x="5432" y="12854"/>
                      <a:pt x="6108" y="10505"/>
                      <a:pt x="7780" y="8784"/>
                    </a:cubicBezTo>
                    <a:cubicBezTo>
                      <a:pt x="8814" y="7722"/>
                      <a:pt x="10023" y="6803"/>
                      <a:pt x="11416" y="6062"/>
                    </a:cubicBezTo>
                    <a:cubicBezTo>
                      <a:pt x="13310" y="5053"/>
                      <a:pt x="15309" y="4421"/>
                      <a:pt x="17300" y="3759"/>
                    </a:cubicBezTo>
                    <a:cubicBezTo>
                      <a:pt x="18579" y="3334"/>
                      <a:pt x="19979" y="3235"/>
                      <a:pt x="21355" y="3103"/>
                    </a:cubicBezTo>
                    <a:cubicBezTo>
                      <a:pt x="22415" y="3001"/>
                      <a:pt x="23510" y="2983"/>
                      <a:pt x="24586" y="2749"/>
                    </a:cubicBezTo>
                    <a:cubicBezTo>
                      <a:pt x="24932" y="2674"/>
                      <a:pt x="25299" y="2651"/>
                      <a:pt x="25674" y="2651"/>
                    </a:cubicBezTo>
                    <a:cubicBezTo>
                      <a:pt x="26195" y="2651"/>
                      <a:pt x="26733" y="2695"/>
                      <a:pt x="27252" y="2700"/>
                    </a:cubicBezTo>
                    <a:cubicBezTo>
                      <a:pt x="27420" y="2702"/>
                      <a:pt x="27585" y="2716"/>
                      <a:pt x="27752" y="2716"/>
                    </a:cubicBezTo>
                    <a:cubicBezTo>
                      <a:pt x="27868" y="2716"/>
                      <a:pt x="27985" y="2709"/>
                      <a:pt x="28105" y="2686"/>
                    </a:cubicBezTo>
                    <a:cubicBezTo>
                      <a:pt x="28391" y="2632"/>
                      <a:pt x="28677" y="2612"/>
                      <a:pt x="28963" y="2612"/>
                    </a:cubicBezTo>
                    <a:cubicBezTo>
                      <a:pt x="29483" y="2612"/>
                      <a:pt x="30004" y="2678"/>
                      <a:pt x="30520" y="2725"/>
                    </a:cubicBezTo>
                    <a:cubicBezTo>
                      <a:pt x="30574" y="2730"/>
                      <a:pt x="30628" y="2732"/>
                      <a:pt x="30681" y="2732"/>
                    </a:cubicBezTo>
                    <a:cubicBezTo>
                      <a:pt x="31061" y="2732"/>
                      <a:pt x="31424" y="2622"/>
                      <a:pt x="31778" y="2622"/>
                    </a:cubicBezTo>
                    <a:cubicBezTo>
                      <a:pt x="31818" y="2622"/>
                      <a:pt x="31857" y="2623"/>
                      <a:pt x="31896" y="2626"/>
                    </a:cubicBezTo>
                    <a:cubicBezTo>
                      <a:pt x="32058" y="2639"/>
                      <a:pt x="32220" y="2644"/>
                      <a:pt x="32382" y="2644"/>
                    </a:cubicBezTo>
                    <a:cubicBezTo>
                      <a:pt x="33229" y="2644"/>
                      <a:pt x="34072" y="2502"/>
                      <a:pt x="34918" y="2502"/>
                    </a:cubicBezTo>
                    <a:cubicBezTo>
                      <a:pt x="35244" y="2502"/>
                      <a:pt x="35570" y="2523"/>
                      <a:pt x="35897" y="2581"/>
                    </a:cubicBezTo>
                    <a:cubicBezTo>
                      <a:pt x="35907" y="2583"/>
                      <a:pt x="35917" y="2584"/>
                      <a:pt x="35927" y="2584"/>
                    </a:cubicBezTo>
                    <a:cubicBezTo>
                      <a:pt x="36106" y="2584"/>
                      <a:pt x="36300" y="2314"/>
                      <a:pt x="36502" y="2314"/>
                    </a:cubicBezTo>
                    <a:cubicBezTo>
                      <a:pt x="36545" y="2314"/>
                      <a:pt x="36588" y="2327"/>
                      <a:pt x="36631" y="2356"/>
                    </a:cubicBezTo>
                    <a:cubicBezTo>
                      <a:pt x="36934" y="2560"/>
                      <a:pt x="37292" y="2620"/>
                      <a:pt x="37619" y="2620"/>
                    </a:cubicBezTo>
                    <a:cubicBezTo>
                      <a:pt x="37830" y="2620"/>
                      <a:pt x="38027" y="2595"/>
                      <a:pt x="38190" y="2569"/>
                    </a:cubicBezTo>
                    <a:cubicBezTo>
                      <a:pt x="38421" y="2530"/>
                      <a:pt x="38650" y="2516"/>
                      <a:pt x="38877" y="2516"/>
                    </a:cubicBezTo>
                    <a:cubicBezTo>
                      <a:pt x="39582" y="2516"/>
                      <a:pt x="40268" y="2656"/>
                      <a:pt x="40962" y="2656"/>
                    </a:cubicBezTo>
                    <a:cubicBezTo>
                      <a:pt x="41048" y="2656"/>
                      <a:pt x="41134" y="2654"/>
                      <a:pt x="41221" y="2649"/>
                    </a:cubicBezTo>
                    <a:cubicBezTo>
                      <a:pt x="41913" y="2611"/>
                      <a:pt x="42614" y="2406"/>
                      <a:pt x="43294" y="2406"/>
                    </a:cubicBezTo>
                    <a:cubicBezTo>
                      <a:pt x="43408" y="2406"/>
                      <a:pt x="43520" y="2412"/>
                      <a:pt x="43632" y="2425"/>
                    </a:cubicBezTo>
                    <a:cubicBezTo>
                      <a:pt x="43792" y="2443"/>
                      <a:pt x="43951" y="2451"/>
                      <a:pt x="44108" y="2451"/>
                    </a:cubicBezTo>
                    <a:cubicBezTo>
                      <a:pt x="44874" y="2451"/>
                      <a:pt x="45614" y="2269"/>
                      <a:pt x="46377" y="2265"/>
                    </a:cubicBezTo>
                    <a:cubicBezTo>
                      <a:pt x="47548" y="2259"/>
                      <a:pt x="48734" y="2260"/>
                      <a:pt x="49911" y="2195"/>
                    </a:cubicBezTo>
                    <a:cubicBezTo>
                      <a:pt x="50999" y="2136"/>
                      <a:pt x="52086" y="2037"/>
                      <a:pt x="53173" y="2037"/>
                    </a:cubicBezTo>
                    <a:close/>
                    <a:moveTo>
                      <a:pt x="94254" y="145253"/>
                    </a:moveTo>
                    <a:cubicBezTo>
                      <a:pt x="94665" y="145253"/>
                      <a:pt x="95090" y="145297"/>
                      <a:pt x="95507" y="145297"/>
                    </a:cubicBezTo>
                    <a:cubicBezTo>
                      <a:pt x="95655" y="145297"/>
                      <a:pt x="95801" y="145291"/>
                      <a:pt x="95945" y="145277"/>
                    </a:cubicBezTo>
                    <a:cubicBezTo>
                      <a:pt x="95968" y="145274"/>
                      <a:pt x="95990" y="145273"/>
                      <a:pt x="96010" y="145273"/>
                    </a:cubicBezTo>
                    <a:cubicBezTo>
                      <a:pt x="96546" y="145273"/>
                      <a:pt x="96459" y="146029"/>
                      <a:pt x="96418" y="146380"/>
                    </a:cubicBezTo>
                    <a:cubicBezTo>
                      <a:pt x="96226" y="148082"/>
                      <a:pt x="96169" y="149768"/>
                      <a:pt x="96341" y="151478"/>
                    </a:cubicBezTo>
                    <a:cubicBezTo>
                      <a:pt x="96423" y="152292"/>
                      <a:pt x="96520" y="153205"/>
                      <a:pt x="96417" y="153933"/>
                    </a:cubicBezTo>
                    <a:cubicBezTo>
                      <a:pt x="96177" y="155646"/>
                      <a:pt x="96395" y="157327"/>
                      <a:pt x="96302" y="159014"/>
                    </a:cubicBezTo>
                    <a:cubicBezTo>
                      <a:pt x="96220" y="160490"/>
                      <a:pt x="96325" y="161982"/>
                      <a:pt x="96157" y="163425"/>
                    </a:cubicBezTo>
                    <a:cubicBezTo>
                      <a:pt x="96009" y="164721"/>
                      <a:pt x="96045" y="166044"/>
                      <a:pt x="95648" y="167357"/>
                    </a:cubicBezTo>
                    <a:cubicBezTo>
                      <a:pt x="95303" y="168499"/>
                      <a:pt x="95138" y="169727"/>
                      <a:pt x="94704" y="170856"/>
                    </a:cubicBezTo>
                    <a:cubicBezTo>
                      <a:pt x="94178" y="172227"/>
                      <a:pt x="93978" y="173786"/>
                      <a:pt x="92476" y="174633"/>
                    </a:cubicBezTo>
                    <a:cubicBezTo>
                      <a:pt x="91912" y="174951"/>
                      <a:pt x="91484" y="175603"/>
                      <a:pt x="91133" y="176121"/>
                    </a:cubicBezTo>
                    <a:cubicBezTo>
                      <a:pt x="90236" y="177446"/>
                      <a:pt x="88981" y="178267"/>
                      <a:pt x="87710" y="179109"/>
                    </a:cubicBezTo>
                    <a:cubicBezTo>
                      <a:pt x="87180" y="179463"/>
                      <a:pt x="86541" y="179516"/>
                      <a:pt x="85928" y="179618"/>
                    </a:cubicBezTo>
                    <a:cubicBezTo>
                      <a:pt x="85422" y="179703"/>
                      <a:pt x="84828" y="179838"/>
                      <a:pt x="84481" y="180055"/>
                    </a:cubicBezTo>
                    <a:cubicBezTo>
                      <a:pt x="83469" y="180688"/>
                      <a:pt x="82325" y="180566"/>
                      <a:pt x="81278" y="180897"/>
                    </a:cubicBezTo>
                    <a:cubicBezTo>
                      <a:pt x="81111" y="180950"/>
                      <a:pt x="80942" y="180978"/>
                      <a:pt x="80766" y="180978"/>
                    </a:cubicBezTo>
                    <a:cubicBezTo>
                      <a:pt x="80632" y="180978"/>
                      <a:pt x="80494" y="180961"/>
                      <a:pt x="80351" y="180927"/>
                    </a:cubicBezTo>
                    <a:cubicBezTo>
                      <a:pt x="80232" y="180899"/>
                      <a:pt x="80115" y="180887"/>
                      <a:pt x="80000" y="180887"/>
                    </a:cubicBezTo>
                    <a:cubicBezTo>
                      <a:pt x="79491" y="180887"/>
                      <a:pt x="79009" y="181124"/>
                      <a:pt x="78520" y="181262"/>
                    </a:cubicBezTo>
                    <a:cubicBezTo>
                      <a:pt x="78030" y="181401"/>
                      <a:pt x="77526" y="181361"/>
                      <a:pt x="77013" y="181503"/>
                    </a:cubicBezTo>
                    <a:cubicBezTo>
                      <a:pt x="76189" y="181733"/>
                      <a:pt x="75175" y="181606"/>
                      <a:pt x="74417" y="181837"/>
                    </a:cubicBezTo>
                    <a:cubicBezTo>
                      <a:pt x="73908" y="181992"/>
                      <a:pt x="73402" y="182012"/>
                      <a:pt x="72905" y="182012"/>
                    </a:cubicBezTo>
                    <a:cubicBezTo>
                      <a:pt x="72728" y="182012"/>
                      <a:pt x="72552" y="182009"/>
                      <a:pt x="72378" y="182009"/>
                    </a:cubicBezTo>
                    <a:cubicBezTo>
                      <a:pt x="72148" y="182009"/>
                      <a:pt x="71920" y="182014"/>
                      <a:pt x="71696" y="182035"/>
                    </a:cubicBezTo>
                    <a:cubicBezTo>
                      <a:pt x="71084" y="182093"/>
                      <a:pt x="70446" y="182386"/>
                      <a:pt x="69773" y="182386"/>
                    </a:cubicBezTo>
                    <a:cubicBezTo>
                      <a:pt x="69467" y="182386"/>
                      <a:pt x="69154" y="182325"/>
                      <a:pt x="68833" y="182155"/>
                    </a:cubicBezTo>
                    <a:cubicBezTo>
                      <a:pt x="68753" y="182112"/>
                      <a:pt x="68663" y="182095"/>
                      <a:pt x="68567" y="182095"/>
                    </a:cubicBezTo>
                    <a:cubicBezTo>
                      <a:pt x="68119" y="182095"/>
                      <a:pt x="67523" y="182475"/>
                      <a:pt x="66984" y="182475"/>
                    </a:cubicBezTo>
                    <a:cubicBezTo>
                      <a:pt x="66982" y="182475"/>
                      <a:pt x="66979" y="182475"/>
                      <a:pt x="66977" y="182475"/>
                    </a:cubicBezTo>
                    <a:cubicBezTo>
                      <a:pt x="65798" y="182475"/>
                      <a:pt x="64649" y="182731"/>
                      <a:pt x="63489" y="182894"/>
                    </a:cubicBezTo>
                    <a:cubicBezTo>
                      <a:pt x="62377" y="183050"/>
                      <a:pt x="61227" y="183032"/>
                      <a:pt x="60168" y="183426"/>
                    </a:cubicBezTo>
                    <a:cubicBezTo>
                      <a:pt x="60090" y="183455"/>
                      <a:pt x="60015" y="183467"/>
                      <a:pt x="59945" y="183467"/>
                    </a:cubicBezTo>
                    <a:cubicBezTo>
                      <a:pt x="59678" y="183467"/>
                      <a:pt x="59472" y="183297"/>
                      <a:pt x="59333" y="183251"/>
                    </a:cubicBezTo>
                    <a:cubicBezTo>
                      <a:pt x="59240" y="183221"/>
                      <a:pt x="59148" y="183209"/>
                      <a:pt x="59056" y="183209"/>
                    </a:cubicBezTo>
                    <a:cubicBezTo>
                      <a:pt x="58693" y="183209"/>
                      <a:pt x="58339" y="183397"/>
                      <a:pt x="57996" y="183397"/>
                    </a:cubicBezTo>
                    <a:cubicBezTo>
                      <a:pt x="57825" y="183397"/>
                      <a:pt x="57657" y="183350"/>
                      <a:pt x="57492" y="183209"/>
                    </a:cubicBezTo>
                    <a:cubicBezTo>
                      <a:pt x="57295" y="183356"/>
                      <a:pt x="57085" y="183404"/>
                      <a:pt x="56869" y="183404"/>
                    </a:cubicBezTo>
                    <a:cubicBezTo>
                      <a:pt x="56449" y="183404"/>
                      <a:pt x="56004" y="183221"/>
                      <a:pt x="55581" y="183221"/>
                    </a:cubicBezTo>
                    <a:cubicBezTo>
                      <a:pt x="55301" y="183221"/>
                      <a:pt x="55031" y="183300"/>
                      <a:pt x="54782" y="183564"/>
                    </a:cubicBezTo>
                    <a:cubicBezTo>
                      <a:pt x="54717" y="183633"/>
                      <a:pt x="54657" y="183660"/>
                      <a:pt x="54600" y="183660"/>
                    </a:cubicBezTo>
                    <a:cubicBezTo>
                      <a:pt x="54412" y="183660"/>
                      <a:pt x="54261" y="183361"/>
                      <a:pt x="54074" y="183309"/>
                    </a:cubicBezTo>
                    <a:cubicBezTo>
                      <a:pt x="53903" y="183262"/>
                      <a:pt x="53736" y="183244"/>
                      <a:pt x="53573" y="183244"/>
                    </a:cubicBezTo>
                    <a:cubicBezTo>
                      <a:pt x="53092" y="183244"/>
                      <a:pt x="52639" y="183400"/>
                      <a:pt x="52188" y="183429"/>
                    </a:cubicBezTo>
                    <a:cubicBezTo>
                      <a:pt x="52128" y="183433"/>
                      <a:pt x="52070" y="183434"/>
                      <a:pt x="52011" y="183434"/>
                    </a:cubicBezTo>
                    <a:cubicBezTo>
                      <a:pt x="51446" y="183434"/>
                      <a:pt x="50888" y="183278"/>
                      <a:pt x="50318" y="183278"/>
                    </a:cubicBezTo>
                    <a:cubicBezTo>
                      <a:pt x="50053" y="183278"/>
                      <a:pt x="49785" y="183312"/>
                      <a:pt x="49513" y="183411"/>
                    </a:cubicBezTo>
                    <a:cubicBezTo>
                      <a:pt x="49401" y="183451"/>
                      <a:pt x="49229" y="183484"/>
                      <a:pt x="49035" y="183484"/>
                    </a:cubicBezTo>
                    <a:cubicBezTo>
                      <a:pt x="48784" y="183484"/>
                      <a:pt x="48496" y="183430"/>
                      <a:pt x="48249" y="183269"/>
                    </a:cubicBezTo>
                    <a:cubicBezTo>
                      <a:pt x="48161" y="183213"/>
                      <a:pt x="48074" y="183191"/>
                      <a:pt x="47985" y="183191"/>
                    </a:cubicBezTo>
                    <a:cubicBezTo>
                      <a:pt x="47666" y="183191"/>
                      <a:pt x="47334" y="183478"/>
                      <a:pt x="46948" y="183478"/>
                    </a:cubicBezTo>
                    <a:cubicBezTo>
                      <a:pt x="46889" y="183478"/>
                      <a:pt x="46828" y="183471"/>
                      <a:pt x="46766" y="183455"/>
                    </a:cubicBezTo>
                    <a:cubicBezTo>
                      <a:pt x="46454" y="183375"/>
                      <a:pt x="46020" y="183448"/>
                      <a:pt x="45681" y="183331"/>
                    </a:cubicBezTo>
                    <a:cubicBezTo>
                      <a:pt x="45494" y="183265"/>
                      <a:pt x="45319" y="183231"/>
                      <a:pt x="45147" y="183231"/>
                    </a:cubicBezTo>
                    <a:cubicBezTo>
                      <a:pt x="44959" y="183231"/>
                      <a:pt x="44774" y="183272"/>
                      <a:pt x="44578" y="183359"/>
                    </a:cubicBezTo>
                    <a:cubicBezTo>
                      <a:pt x="44412" y="183433"/>
                      <a:pt x="44238" y="183561"/>
                      <a:pt x="44072" y="183561"/>
                    </a:cubicBezTo>
                    <a:cubicBezTo>
                      <a:pt x="43943" y="183561"/>
                      <a:pt x="43818" y="183483"/>
                      <a:pt x="43705" y="183238"/>
                    </a:cubicBezTo>
                    <a:cubicBezTo>
                      <a:pt x="43656" y="183134"/>
                      <a:pt x="43610" y="183096"/>
                      <a:pt x="43564" y="183096"/>
                    </a:cubicBezTo>
                    <a:cubicBezTo>
                      <a:pt x="43448" y="183096"/>
                      <a:pt x="43335" y="183332"/>
                      <a:pt x="43204" y="183345"/>
                    </a:cubicBezTo>
                    <a:cubicBezTo>
                      <a:pt x="42794" y="183391"/>
                      <a:pt x="42345" y="183430"/>
                      <a:pt x="41920" y="183430"/>
                    </a:cubicBezTo>
                    <a:cubicBezTo>
                      <a:pt x="41494" y="183430"/>
                      <a:pt x="41092" y="183391"/>
                      <a:pt x="40780" y="183279"/>
                    </a:cubicBezTo>
                    <a:cubicBezTo>
                      <a:pt x="40644" y="183230"/>
                      <a:pt x="40508" y="183212"/>
                      <a:pt x="40371" y="183212"/>
                    </a:cubicBezTo>
                    <a:cubicBezTo>
                      <a:pt x="39967" y="183212"/>
                      <a:pt x="39564" y="183370"/>
                      <a:pt x="39189" y="183370"/>
                    </a:cubicBezTo>
                    <a:cubicBezTo>
                      <a:pt x="38917" y="183370"/>
                      <a:pt x="38660" y="183287"/>
                      <a:pt x="38429" y="183000"/>
                    </a:cubicBezTo>
                    <a:cubicBezTo>
                      <a:pt x="38111" y="183145"/>
                      <a:pt x="37797" y="183198"/>
                      <a:pt x="37486" y="183198"/>
                    </a:cubicBezTo>
                    <a:cubicBezTo>
                      <a:pt x="36622" y="183198"/>
                      <a:pt x="35776" y="182791"/>
                      <a:pt x="34900" y="182791"/>
                    </a:cubicBezTo>
                    <a:cubicBezTo>
                      <a:pt x="34887" y="182791"/>
                      <a:pt x="34874" y="182791"/>
                      <a:pt x="34861" y="182791"/>
                    </a:cubicBezTo>
                    <a:cubicBezTo>
                      <a:pt x="34350" y="182797"/>
                      <a:pt x="33830" y="182823"/>
                      <a:pt x="33303" y="182823"/>
                    </a:cubicBezTo>
                    <a:cubicBezTo>
                      <a:pt x="32786" y="182823"/>
                      <a:pt x="32262" y="182798"/>
                      <a:pt x="31737" y="182705"/>
                    </a:cubicBezTo>
                    <a:cubicBezTo>
                      <a:pt x="31208" y="182611"/>
                      <a:pt x="30644" y="182516"/>
                      <a:pt x="30061" y="182516"/>
                    </a:cubicBezTo>
                    <a:cubicBezTo>
                      <a:pt x="29721" y="182516"/>
                      <a:pt x="29375" y="182548"/>
                      <a:pt x="29025" y="182631"/>
                    </a:cubicBezTo>
                    <a:cubicBezTo>
                      <a:pt x="28871" y="182668"/>
                      <a:pt x="28711" y="182684"/>
                      <a:pt x="28547" y="182684"/>
                    </a:cubicBezTo>
                    <a:cubicBezTo>
                      <a:pt x="27956" y="182684"/>
                      <a:pt x="27314" y="182483"/>
                      <a:pt x="26724" y="182340"/>
                    </a:cubicBezTo>
                    <a:cubicBezTo>
                      <a:pt x="26532" y="182294"/>
                      <a:pt x="26280" y="182289"/>
                      <a:pt x="26029" y="182289"/>
                    </a:cubicBezTo>
                    <a:cubicBezTo>
                      <a:pt x="25964" y="182289"/>
                      <a:pt x="25900" y="182289"/>
                      <a:pt x="25837" y="182289"/>
                    </a:cubicBezTo>
                    <a:cubicBezTo>
                      <a:pt x="25511" y="182289"/>
                      <a:pt x="25211" y="182281"/>
                      <a:pt x="25075" y="182180"/>
                    </a:cubicBezTo>
                    <a:cubicBezTo>
                      <a:pt x="24873" y="182028"/>
                      <a:pt x="24686" y="181985"/>
                      <a:pt x="24506" y="181985"/>
                    </a:cubicBezTo>
                    <a:cubicBezTo>
                      <a:pt x="24263" y="181985"/>
                      <a:pt x="24034" y="182064"/>
                      <a:pt x="23802" y="182064"/>
                    </a:cubicBezTo>
                    <a:cubicBezTo>
                      <a:pt x="23751" y="182064"/>
                      <a:pt x="23700" y="182060"/>
                      <a:pt x="23648" y="182051"/>
                    </a:cubicBezTo>
                    <a:cubicBezTo>
                      <a:pt x="23235" y="181976"/>
                      <a:pt x="22815" y="181960"/>
                      <a:pt x="22396" y="181960"/>
                    </a:cubicBezTo>
                    <a:cubicBezTo>
                      <a:pt x="22106" y="181960"/>
                      <a:pt x="21815" y="181968"/>
                      <a:pt x="21528" y="181968"/>
                    </a:cubicBezTo>
                    <a:cubicBezTo>
                      <a:pt x="21268" y="181968"/>
                      <a:pt x="21011" y="181962"/>
                      <a:pt x="20757" y="181939"/>
                    </a:cubicBezTo>
                    <a:cubicBezTo>
                      <a:pt x="19821" y="181855"/>
                      <a:pt x="18836" y="181719"/>
                      <a:pt x="17900" y="181459"/>
                    </a:cubicBezTo>
                    <a:cubicBezTo>
                      <a:pt x="16850" y="181167"/>
                      <a:pt x="15779" y="180971"/>
                      <a:pt x="14739" y="180617"/>
                    </a:cubicBezTo>
                    <a:cubicBezTo>
                      <a:pt x="13699" y="180263"/>
                      <a:pt x="12785" y="179689"/>
                      <a:pt x="11808" y="179228"/>
                    </a:cubicBezTo>
                    <a:cubicBezTo>
                      <a:pt x="11188" y="178933"/>
                      <a:pt x="10454" y="178642"/>
                      <a:pt x="10080" y="178124"/>
                    </a:cubicBezTo>
                    <a:cubicBezTo>
                      <a:pt x="9630" y="177501"/>
                      <a:pt x="8925" y="177201"/>
                      <a:pt x="8519" y="176529"/>
                    </a:cubicBezTo>
                    <a:cubicBezTo>
                      <a:pt x="8069" y="175784"/>
                      <a:pt x="7148" y="175411"/>
                      <a:pt x="6752" y="174560"/>
                    </a:cubicBezTo>
                    <a:cubicBezTo>
                      <a:pt x="6268" y="173524"/>
                      <a:pt x="5679" y="172554"/>
                      <a:pt x="5257" y="171467"/>
                    </a:cubicBezTo>
                    <a:cubicBezTo>
                      <a:pt x="4720" y="170086"/>
                      <a:pt x="4745" y="168677"/>
                      <a:pt x="4443" y="167306"/>
                    </a:cubicBezTo>
                    <a:cubicBezTo>
                      <a:pt x="4099" y="165743"/>
                      <a:pt x="4226" y="164168"/>
                      <a:pt x="3957" y="162629"/>
                    </a:cubicBezTo>
                    <a:cubicBezTo>
                      <a:pt x="3762" y="161510"/>
                      <a:pt x="3868" y="160369"/>
                      <a:pt x="3646" y="159282"/>
                    </a:cubicBezTo>
                    <a:cubicBezTo>
                      <a:pt x="3305" y="157617"/>
                      <a:pt x="3547" y="155947"/>
                      <a:pt x="3446" y="154283"/>
                    </a:cubicBezTo>
                    <a:cubicBezTo>
                      <a:pt x="3366" y="152981"/>
                      <a:pt x="3393" y="151625"/>
                      <a:pt x="3549" y="150304"/>
                    </a:cubicBezTo>
                    <a:cubicBezTo>
                      <a:pt x="3573" y="150105"/>
                      <a:pt x="3598" y="149915"/>
                      <a:pt x="3578" y="149642"/>
                    </a:cubicBezTo>
                    <a:lnTo>
                      <a:pt x="3578" y="149642"/>
                    </a:lnTo>
                    <a:cubicBezTo>
                      <a:pt x="3790" y="150082"/>
                      <a:pt x="4080" y="150206"/>
                      <a:pt x="4374" y="150206"/>
                    </a:cubicBezTo>
                    <a:cubicBezTo>
                      <a:pt x="4720" y="150206"/>
                      <a:pt x="5072" y="150035"/>
                      <a:pt x="5313" y="150001"/>
                    </a:cubicBezTo>
                    <a:cubicBezTo>
                      <a:pt x="6935" y="149773"/>
                      <a:pt x="8546" y="149699"/>
                      <a:pt x="10178" y="149675"/>
                    </a:cubicBezTo>
                    <a:cubicBezTo>
                      <a:pt x="11744" y="149651"/>
                      <a:pt x="13313" y="149482"/>
                      <a:pt x="14871" y="149342"/>
                    </a:cubicBezTo>
                    <a:cubicBezTo>
                      <a:pt x="15011" y="149330"/>
                      <a:pt x="15153" y="149326"/>
                      <a:pt x="15298" y="149326"/>
                    </a:cubicBezTo>
                    <a:cubicBezTo>
                      <a:pt x="15491" y="149326"/>
                      <a:pt x="15687" y="149332"/>
                      <a:pt x="15883" y="149332"/>
                    </a:cubicBezTo>
                    <a:cubicBezTo>
                      <a:pt x="16417" y="149332"/>
                      <a:pt x="16952" y="149285"/>
                      <a:pt x="17421" y="148935"/>
                    </a:cubicBezTo>
                    <a:cubicBezTo>
                      <a:pt x="17577" y="149082"/>
                      <a:pt x="17739" y="149129"/>
                      <a:pt x="17904" y="149129"/>
                    </a:cubicBezTo>
                    <a:cubicBezTo>
                      <a:pt x="18194" y="149129"/>
                      <a:pt x="18495" y="148985"/>
                      <a:pt x="18802" y="148985"/>
                    </a:cubicBezTo>
                    <a:cubicBezTo>
                      <a:pt x="18856" y="148985"/>
                      <a:pt x="18910" y="148990"/>
                      <a:pt x="18964" y="149000"/>
                    </a:cubicBezTo>
                    <a:cubicBezTo>
                      <a:pt x="19080" y="149023"/>
                      <a:pt x="19198" y="149033"/>
                      <a:pt x="19318" y="149033"/>
                    </a:cubicBezTo>
                    <a:cubicBezTo>
                      <a:pt x="19881" y="149033"/>
                      <a:pt x="20483" y="148821"/>
                      <a:pt x="21066" y="148777"/>
                    </a:cubicBezTo>
                    <a:cubicBezTo>
                      <a:pt x="22179" y="148694"/>
                      <a:pt x="23286" y="148565"/>
                      <a:pt x="24403" y="148501"/>
                    </a:cubicBezTo>
                    <a:cubicBezTo>
                      <a:pt x="25677" y="148430"/>
                      <a:pt x="26963" y="148347"/>
                      <a:pt x="28236" y="148246"/>
                    </a:cubicBezTo>
                    <a:cubicBezTo>
                      <a:pt x="28615" y="148215"/>
                      <a:pt x="29054" y="148046"/>
                      <a:pt x="29486" y="148046"/>
                    </a:cubicBezTo>
                    <a:cubicBezTo>
                      <a:pt x="29752" y="148046"/>
                      <a:pt x="30015" y="148110"/>
                      <a:pt x="30261" y="148309"/>
                    </a:cubicBezTo>
                    <a:cubicBezTo>
                      <a:pt x="30272" y="148318"/>
                      <a:pt x="30290" y="148322"/>
                      <a:pt x="30310" y="148322"/>
                    </a:cubicBezTo>
                    <a:cubicBezTo>
                      <a:pt x="30345" y="148322"/>
                      <a:pt x="30389" y="148311"/>
                      <a:pt x="30422" y="148301"/>
                    </a:cubicBezTo>
                    <a:cubicBezTo>
                      <a:pt x="30993" y="148137"/>
                      <a:pt x="31573" y="148100"/>
                      <a:pt x="32157" y="148100"/>
                    </a:cubicBezTo>
                    <a:cubicBezTo>
                      <a:pt x="32627" y="148100"/>
                      <a:pt x="33100" y="148124"/>
                      <a:pt x="33571" y="148124"/>
                    </a:cubicBezTo>
                    <a:cubicBezTo>
                      <a:pt x="34162" y="148124"/>
                      <a:pt x="34752" y="148086"/>
                      <a:pt x="35332" y="147918"/>
                    </a:cubicBezTo>
                    <a:cubicBezTo>
                      <a:pt x="35464" y="147879"/>
                      <a:pt x="35604" y="147865"/>
                      <a:pt x="35747" y="147865"/>
                    </a:cubicBezTo>
                    <a:cubicBezTo>
                      <a:pt x="36059" y="147865"/>
                      <a:pt x="36391" y="147932"/>
                      <a:pt x="36703" y="147963"/>
                    </a:cubicBezTo>
                    <a:cubicBezTo>
                      <a:pt x="37022" y="147995"/>
                      <a:pt x="37341" y="148015"/>
                      <a:pt x="37657" y="148015"/>
                    </a:cubicBezTo>
                    <a:cubicBezTo>
                      <a:pt x="38286" y="148015"/>
                      <a:pt x="38906" y="147934"/>
                      <a:pt x="39503" y="147703"/>
                    </a:cubicBezTo>
                    <a:cubicBezTo>
                      <a:pt x="39555" y="147682"/>
                      <a:pt x="39601" y="147674"/>
                      <a:pt x="39644" y="147674"/>
                    </a:cubicBezTo>
                    <a:cubicBezTo>
                      <a:pt x="39832" y="147674"/>
                      <a:pt x="39950" y="147832"/>
                      <a:pt x="40157" y="147832"/>
                    </a:cubicBezTo>
                    <a:cubicBezTo>
                      <a:pt x="40180" y="147832"/>
                      <a:pt x="40204" y="147830"/>
                      <a:pt x="40229" y="147826"/>
                    </a:cubicBezTo>
                    <a:cubicBezTo>
                      <a:pt x="41057" y="147688"/>
                      <a:pt x="41914" y="147535"/>
                      <a:pt x="42748" y="147535"/>
                    </a:cubicBezTo>
                    <a:cubicBezTo>
                      <a:pt x="42992" y="147535"/>
                      <a:pt x="43234" y="147548"/>
                      <a:pt x="43473" y="147578"/>
                    </a:cubicBezTo>
                    <a:cubicBezTo>
                      <a:pt x="43814" y="147622"/>
                      <a:pt x="44151" y="147637"/>
                      <a:pt x="44486" y="147637"/>
                    </a:cubicBezTo>
                    <a:cubicBezTo>
                      <a:pt x="45212" y="147637"/>
                      <a:pt x="45926" y="147563"/>
                      <a:pt x="46650" y="147534"/>
                    </a:cubicBezTo>
                    <a:cubicBezTo>
                      <a:pt x="47671" y="147494"/>
                      <a:pt x="48691" y="147460"/>
                      <a:pt x="49712" y="147443"/>
                    </a:cubicBezTo>
                    <a:cubicBezTo>
                      <a:pt x="50088" y="147437"/>
                      <a:pt x="50465" y="147436"/>
                      <a:pt x="50841" y="147436"/>
                    </a:cubicBezTo>
                    <a:cubicBezTo>
                      <a:pt x="51015" y="147436"/>
                      <a:pt x="51189" y="147436"/>
                      <a:pt x="51363" y="147436"/>
                    </a:cubicBezTo>
                    <a:cubicBezTo>
                      <a:pt x="52055" y="147436"/>
                      <a:pt x="52747" y="147433"/>
                      <a:pt x="53438" y="147400"/>
                    </a:cubicBezTo>
                    <a:cubicBezTo>
                      <a:pt x="53618" y="147392"/>
                      <a:pt x="53799" y="147389"/>
                      <a:pt x="53982" y="147389"/>
                    </a:cubicBezTo>
                    <a:cubicBezTo>
                      <a:pt x="54287" y="147389"/>
                      <a:pt x="54594" y="147397"/>
                      <a:pt x="54898" y="147397"/>
                    </a:cubicBezTo>
                    <a:cubicBezTo>
                      <a:pt x="55452" y="147397"/>
                      <a:pt x="55997" y="147371"/>
                      <a:pt x="56502" y="147228"/>
                    </a:cubicBezTo>
                    <a:cubicBezTo>
                      <a:pt x="56598" y="147201"/>
                      <a:pt x="56688" y="147191"/>
                      <a:pt x="56775" y="147191"/>
                    </a:cubicBezTo>
                    <a:cubicBezTo>
                      <a:pt x="57070" y="147191"/>
                      <a:pt x="57324" y="147311"/>
                      <a:pt x="57608" y="147311"/>
                    </a:cubicBezTo>
                    <a:cubicBezTo>
                      <a:pt x="57723" y="147311"/>
                      <a:pt x="57844" y="147291"/>
                      <a:pt x="57973" y="147235"/>
                    </a:cubicBezTo>
                    <a:cubicBezTo>
                      <a:pt x="58180" y="147147"/>
                      <a:pt x="58408" y="147119"/>
                      <a:pt x="58647" y="147119"/>
                    </a:cubicBezTo>
                    <a:cubicBezTo>
                      <a:pt x="59046" y="147119"/>
                      <a:pt x="59476" y="147197"/>
                      <a:pt x="59889" y="147197"/>
                    </a:cubicBezTo>
                    <a:cubicBezTo>
                      <a:pt x="59936" y="147197"/>
                      <a:pt x="59983" y="147196"/>
                      <a:pt x="60030" y="147193"/>
                    </a:cubicBezTo>
                    <a:cubicBezTo>
                      <a:pt x="60663" y="147163"/>
                      <a:pt x="61312" y="147109"/>
                      <a:pt x="61959" y="147109"/>
                    </a:cubicBezTo>
                    <a:cubicBezTo>
                      <a:pt x="62437" y="147109"/>
                      <a:pt x="62915" y="147138"/>
                      <a:pt x="63385" y="147228"/>
                    </a:cubicBezTo>
                    <a:cubicBezTo>
                      <a:pt x="63483" y="147247"/>
                      <a:pt x="63560" y="147263"/>
                      <a:pt x="63623" y="147263"/>
                    </a:cubicBezTo>
                    <a:cubicBezTo>
                      <a:pt x="63734" y="147263"/>
                      <a:pt x="63799" y="147212"/>
                      <a:pt x="63850" y="147035"/>
                    </a:cubicBezTo>
                    <a:cubicBezTo>
                      <a:pt x="63876" y="146941"/>
                      <a:pt x="63950" y="146893"/>
                      <a:pt x="64042" y="146893"/>
                    </a:cubicBezTo>
                    <a:cubicBezTo>
                      <a:pt x="64065" y="146893"/>
                      <a:pt x="64088" y="146896"/>
                      <a:pt x="64113" y="146901"/>
                    </a:cubicBezTo>
                    <a:cubicBezTo>
                      <a:pt x="64760" y="147056"/>
                      <a:pt x="65409" y="147105"/>
                      <a:pt x="66059" y="147105"/>
                    </a:cubicBezTo>
                    <a:cubicBezTo>
                      <a:pt x="67059" y="147105"/>
                      <a:pt x="68061" y="146990"/>
                      <a:pt x="69061" y="146972"/>
                    </a:cubicBezTo>
                    <a:cubicBezTo>
                      <a:pt x="69317" y="146967"/>
                      <a:pt x="69574" y="146965"/>
                      <a:pt x="69830" y="146965"/>
                    </a:cubicBezTo>
                    <a:cubicBezTo>
                      <a:pt x="70953" y="146965"/>
                      <a:pt x="72075" y="147003"/>
                      <a:pt x="73197" y="147020"/>
                    </a:cubicBezTo>
                    <a:cubicBezTo>
                      <a:pt x="73217" y="147020"/>
                      <a:pt x="73236" y="147021"/>
                      <a:pt x="73255" y="147021"/>
                    </a:cubicBezTo>
                    <a:cubicBezTo>
                      <a:pt x="74020" y="147021"/>
                      <a:pt x="74790" y="146803"/>
                      <a:pt x="75556" y="146667"/>
                    </a:cubicBezTo>
                    <a:cubicBezTo>
                      <a:pt x="75806" y="146622"/>
                      <a:pt x="76058" y="146532"/>
                      <a:pt x="76298" y="146532"/>
                    </a:cubicBezTo>
                    <a:cubicBezTo>
                      <a:pt x="76512" y="146532"/>
                      <a:pt x="76718" y="146604"/>
                      <a:pt x="76907" y="146843"/>
                    </a:cubicBezTo>
                    <a:cubicBezTo>
                      <a:pt x="76925" y="146866"/>
                      <a:pt x="76981" y="146878"/>
                      <a:pt x="77039" y="146878"/>
                    </a:cubicBezTo>
                    <a:cubicBezTo>
                      <a:pt x="77102" y="146878"/>
                      <a:pt x="77169" y="146864"/>
                      <a:pt x="77197" y="146838"/>
                    </a:cubicBezTo>
                    <a:cubicBezTo>
                      <a:pt x="77526" y="146531"/>
                      <a:pt x="77874" y="146443"/>
                      <a:pt x="78229" y="146443"/>
                    </a:cubicBezTo>
                    <a:cubicBezTo>
                      <a:pt x="78698" y="146443"/>
                      <a:pt x="79181" y="146597"/>
                      <a:pt x="79652" y="146603"/>
                    </a:cubicBezTo>
                    <a:cubicBezTo>
                      <a:pt x="79654" y="146603"/>
                      <a:pt x="79657" y="146603"/>
                      <a:pt x="79659" y="146603"/>
                    </a:cubicBezTo>
                    <a:cubicBezTo>
                      <a:pt x="79890" y="146603"/>
                      <a:pt x="80120" y="146449"/>
                      <a:pt x="80354" y="146441"/>
                    </a:cubicBezTo>
                    <a:cubicBezTo>
                      <a:pt x="82224" y="146383"/>
                      <a:pt x="84096" y="146388"/>
                      <a:pt x="85963" y="146276"/>
                    </a:cubicBezTo>
                    <a:cubicBezTo>
                      <a:pt x="86056" y="146270"/>
                      <a:pt x="86150" y="146268"/>
                      <a:pt x="86244" y="146268"/>
                    </a:cubicBezTo>
                    <a:cubicBezTo>
                      <a:pt x="86543" y="146268"/>
                      <a:pt x="86846" y="146290"/>
                      <a:pt x="87147" y="146290"/>
                    </a:cubicBezTo>
                    <a:cubicBezTo>
                      <a:pt x="87576" y="146290"/>
                      <a:pt x="88003" y="146246"/>
                      <a:pt x="88420" y="146036"/>
                    </a:cubicBezTo>
                    <a:cubicBezTo>
                      <a:pt x="88476" y="146008"/>
                      <a:pt x="88539" y="145997"/>
                      <a:pt x="88608" y="145997"/>
                    </a:cubicBezTo>
                    <a:cubicBezTo>
                      <a:pt x="88812" y="145997"/>
                      <a:pt x="89060" y="146090"/>
                      <a:pt x="89280" y="146090"/>
                    </a:cubicBezTo>
                    <a:cubicBezTo>
                      <a:pt x="89312" y="146090"/>
                      <a:pt x="89345" y="146088"/>
                      <a:pt x="89376" y="146083"/>
                    </a:cubicBezTo>
                    <a:cubicBezTo>
                      <a:pt x="90623" y="145892"/>
                      <a:pt x="91896" y="146029"/>
                      <a:pt x="93120" y="145458"/>
                    </a:cubicBezTo>
                    <a:cubicBezTo>
                      <a:pt x="93470" y="145294"/>
                      <a:pt x="93855" y="145253"/>
                      <a:pt x="94254" y="145253"/>
                    </a:cubicBezTo>
                    <a:close/>
                    <a:moveTo>
                      <a:pt x="53331" y="0"/>
                    </a:moveTo>
                    <a:cubicBezTo>
                      <a:pt x="52790" y="0"/>
                      <a:pt x="52256" y="81"/>
                      <a:pt x="51735" y="93"/>
                    </a:cubicBezTo>
                    <a:cubicBezTo>
                      <a:pt x="51162" y="107"/>
                      <a:pt x="50488" y="242"/>
                      <a:pt x="49913" y="242"/>
                    </a:cubicBezTo>
                    <a:cubicBezTo>
                      <a:pt x="49828" y="242"/>
                      <a:pt x="49745" y="239"/>
                      <a:pt x="49665" y="232"/>
                    </a:cubicBezTo>
                    <a:cubicBezTo>
                      <a:pt x="49182" y="190"/>
                      <a:pt x="48667" y="149"/>
                      <a:pt x="48183" y="149"/>
                    </a:cubicBezTo>
                    <a:cubicBezTo>
                      <a:pt x="47973" y="149"/>
                      <a:pt x="47769" y="157"/>
                      <a:pt x="47577" y="175"/>
                    </a:cubicBezTo>
                    <a:cubicBezTo>
                      <a:pt x="46716" y="259"/>
                      <a:pt x="45866" y="274"/>
                      <a:pt x="45014" y="274"/>
                    </a:cubicBezTo>
                    <a:cubicBezTo>
                      <a:pt x="44536" y="274"/>
                      <a:pt x="44058" y="269"/>
                      <a:pt x="43578" y="269"/>
                    </a:cubicBezTo>
                    <a:cubicBezTo>
                      <a:pt x="43558" y="269"/>
                      <a:pt x="43539" y="269"/>
                      <a:pt x="43519" y="269"/>
                    </a:cubicBezTo>
                    <a:cubicBezTo>
                      <a:pt x="42288" y="270"/>
                      <a:pt x="41033" y="346"/>
                      <a:pt x="39793" y="433"/>
                    </a:cubicBezTo>
                    <a:cubicBezTo>
                      <a:pt x="39473" y="457"/>
                      <a:pt x="39110" y="632"/>
                      <a:pt x="38806" y="632"/>
                    </a:cubicBezTo>
                    <a:cubicBezTo>
                      <a:pt x="38704" y="632"/>
                      <a:pt x="38609" y="613"/>
                      <a:pt x="38524" y="561"/>
                    </a:cubicBezTo>
                    <a:cubicBezTo>
                      <a:pt x="38116" y="314"/>
                      <a:pt x="37695" y="268"/>
                      <a:pt x="37273" y="268"/>
                    </a:cubicBezTo>
                    <a:cubicBezTo>
                      <a:pt x="37022" y="268"/>
                      <a:pt x="36770" y="285"/>
                      <a:pt x="36520" y="285"/>
                    </a:cubicBezTo>
                    <a:cubicBezTo>
                      <a:pt x="36309" y="285"/>
                      <a:pt x="36099" y="273"/>
                      <a:pt x="35891" y="230"/>
                    </a:cubicBezTo>
                    <a:cubicBezTo>
                      <a:pt x="35868" y="225"/>
                      <a:pt x="35846" y="222"/>
                      <a:pt x="35825" y="222"/>
                    </a:cubicBezTo>
                    <a:cubicBezTo>
                      <a:pt x="35599" y="222"/>
                      <a:pt x="35544" y="498"/>
                      <a:pt x="35292" y="498"/>
                    </a:cubicBezTo>
                    <a:cubicBezTo>
                      <a:pt x="35265" y="498"/>
                      <a:pt x="35236" y="495"/>
                      <a:pt x="35203" y="488"/>
                    </a:cubicBezTo>
                    <a:cubicBezTo>
                      <a:pt x="34712" y="378"/>
                      <a:pt x="34212" y="335"/>
                      <a:pt x="33706" y="335"/>
                    </a:cubicBezTo>
                    <a:cubicBezTo>
                      <a:pt x="33371" y="335"/>
                      <a:pt x="33033" y="354"/>
                      <a:pt x="32694" y="384"/>
                    </a:cubicBezTo>
                    <a:cubicBezTo>
                      <a:pt x="32294" y="418"/>
                      <a:pt x="31892" y="428"/>
                      <a:pt x="31490" y="428"/>
                    </a:cubicBezTo>
                    <a:cubicBezTo>
                      <a:pt x="30939" y="428"/>
                      <a:pt x="30386" y="409"/>
                      <a:pt x="29835" y="409"/>
                    </a:cubicBezTo>
                    <a:cubicBezTo>
                      <a:pt x="29792" y="409"/>
                      <a:pt x="29749" y="409"/>
                      <a:pt x="29705" y="410"/>
                    </a:cubicBezTo>
                    <a:cubicBezTo>
                      <a:pt x="29698" y="410"/>
                      <a:pt x="29692" y="410"/>
                      <a:pt x="29685" y="410"/>
                    </a:cubicBezTo>
                    <a:cubicBezTo>
                      <a:pt x="29114" y="410"/>
                      <a:pt x="28528" y="299"/>
                      <a:pt x="27973" y="299"/>
                    </a:cubicBezTo>
                    <a:cubicBezTo>
                      <a:pt x="27848" y="299"/>
                      <a:pt x="27725" y="304"/>
                      <a:pt x="27604" y="318"/>
                    </a:cubicBezTo>
                    <a:cubicBezTo>
                      <a:pt x="26336" y="461"/>
                      <a:pt x="25062" y="424"/>
                      <a:pt x="23793" y="574"/>
                    </a:cubicBezTo>
                    <a:cubicBezTo>
                      <a:pt x="22541" y="722"/>
                      <a:pt x="21316" y="1040"/>
                      <a:pt x="20059" y="1175"/>
                    </a:cubicBezTo>
                    <a:cubicBezTo>
                      <a:pt x="19981" y="1183"/>
                      <a:pt x="19902" y="1186"/>
                      <a:pt x="19824" y="1186"/>
                    </a:cubicBezTo>
                    <a:cubicBezTo>
                      <a:pt x="19597" y="1186"/>
                      <a:pt x="19370" y="1160"/>
                      <a:pt x="19142" y="1160"/>
                    </a:cubicBezTo>
                    <a:cubicBezTo>
                      <a:pt x="19004" y="1160"/>
                      <a:pt x="18865" y="1170"/>
                      <a:pt x="18726" y="1201"/>
                    </a:cubicBezTo>
                    <a:cubicBezTo>
                      <a:pt x="18030" y="1356"/>
                      <a:pt x="17322" y="1572"/>
                      <a:pt x="16686" y="1804"/>
                    </a:cubicBezTo>
                    <a:cubicBezTo>
                      <a:pt x="15988" y="2059"/>
                      <a:pt x="15253" y="2130"/>
                      <a:pt x="14557" y="2394"/>
                    </a:cubicBezTo>
                    <a:cubicBezTo>
                      <a:pt x="13341" y="2857"/>
                      <a:pt x="12217" y="3521"/>
                      <a:pt x="10998" y="3933"/>
                    </a:cubicBezTo>
                    <a:cubicBezTo>
                      <a:pt x="10525" y="4094"/>
                      <a:pt x="10379" y="4700"/>
                      <a:pt x="9902" y="4700"/>
                    </a:cubicBezTo>
                    <a:cubicBezTo>
                      <a:pt x="9862" y="4700"/>
                      <a:pt x="9820" y="4696"/>
                      <a:pt x="9776" y="4687"/>
                    </a:cubicBezTo>
                    <a:cubicBezTo>
                      <a:pt x="9710" y="4673"/>
                      <a:pt x="9649" y="4667"/>
                      <a:pt x="9593" y="4667"/>
                    </a:cubicBezTo>
                    <a:cubicBezTo>
                      <a:pt x="9346" y="4667"/>
                      <a:pt x="9191" y="4792"/>
                      <a:pt x="9003" y="4975"/>
                    </a:cubicBezTo>
                    <a:cubicBezTo>
                      <a:pt x="8096" y="5865"/>
                      <a:pt x="7118" y="6690"/>
                      <a:pt x="6257" y="7620"/>
                    </a:cubicBezTo>
                    <a:cubicBezTo>
                      <a:pt x="5339" y="8611"/>
                      <a:pt x="4372" y="9527"/>
                      <a:pt x="3751" y="10816"/>
                    </a:cubicBezTo>
                    <a:cubicBezTo>
                      <a:pt x="2836" y="12714"/>
                      <a:pt x="2386" y="14743"/>
                      <a:pt x="1862" y="16730"/>
                    </a:cubicBezTo>
                    <a:cubicBezTo>
                      <a:pt x="1511" y="18059"/>
                      <a:pt x="1533" y="19522"/>
                      <a:pt x="1316" y="20925"/>
                    </a:cubicBezTo>
                    <a:cubicBezTo>
                      <a:pt x="1144" y="22040"/>
                      <a:pt x="1230" y="23224"/>
                      <a:pt x="991" y="24350"/>
                    </a:cubicBezTo>
                    <a:cubicBezTo>
                      <a:pt x="799" y="25259"/>
                      <a:pt x="993" y="26165"/>
                      <a:pt x="790" y="27096"/>
                    </a:cubicBezTo>
                    <a:cubicBezTo>
                      <a:pt x="540" y="28246"/>
                      <a:pt x="814" y="29473"/>
                      <a:pt x="616" y="30689"/>
                    </a:cubicBezTo>
                    <a:cubicBezTo>
                      <a:pt x="485" y="31490"/>
                      <a:pt x="628" y="32383"/>
                      <a:pt x="581" y="33232"/>
                    </a:cubicBezTo>
                    <a:cubicBezTo>
                      <a:pt x="529" y="34164"/>
                      <a:pt x="490" y="35106"/>
                      <a:pt x="492" y="36029"/>
                    </a:cubicBezTo>
                    <a:cubicBezTo>
                      <a:pt x="494" y="36933"/>
                      <a:pt x="553" y="37890"/>
                      <a:pt x="744" y="38769"/>
                    </a:cubicBezTo>
                    <a:cubicBezTo>
                      <a:pt x="867" y="39330"/>
                      <a:pt x="380" y="39737"/>
                      <a:pt x="623" y="40186"/>
                    </a:cubicBezTo>
                    <a:cubicBezTo>
                      <a:pt x="1035" y="40945"/>
                      <a:pt x="637" y="41732"/>
                      <a:pt x="755" y="42513"/>
                    </a:cubicBezTo>
                    <a:cubicBezTo>
                      <a:pt x="850" y="43130"/>
                      <a:pt x="736" y="43808"/>
                      <a:pt x="778" y="44475"/>
                    </a:cubicBezTo>
                    <a:cubicBezTo>
                      <a:pt x="818" y="45100"/>
                      <a:pt x="1060" y="45750"/>
                      <a:pt x="705" y="46461"/>
                    </a:cubicBezTo>
                    <a:cubicBezTo>
                      <a:pt x="444" y="46984"/>
                      <a:pt x="695" y="47739"/>
                      <a:pt x="657" y="48398"/>
                    </a:cubicBezTo>
                    <a:cubicBezTo>
                      <a:pt x="629" y="48910"/>
                      <a:pt x="808" y="49478"/>
                      <a:pt x="723" y="50031"/>
                    </a:cubicBezTo>
                    <a:cubicBezTo>
                      <a:pt x="628" y="50638"/>
                      <a:pt x="526" y="51405"/>
                      <a:pt x="626" y="51838"/>
                    </a:cubicBezTo>
                    <a:cubicBezTo>
                      <a:pt x="807" y="52622"/>
                      <a:pt x="639" y="53362"/>
                      <a:pt x="641" y="54083"/>
                    </a:cubicBezTo>
                    <a:cubicBezTo>
                      <a:pt x="645" y="55048"/>
                      <a:pt x="399" y="56038"/>
                      <a:pt x="635" y="56996"/>
                    </a:cubicBezTo>
                    <a:cubicBezTo>
                      <a:pt x="744" y="57444"/>
                      <a:pt x="652" y="57696"/>
                      <a:pt x="370" y="57969"/>
                    </a:cubicBezTo>
                    <a:cubicBezTo>
                      <a:pt x="956" y="58386"/>
                      <a:pt x="366" y="58983"/>
                      <a:pt x="613" y="59487"/>
                    </a:cubicBezTo>
                    <a:cubicBezTo>
                      <a:pt x="985" y="60245"/>
                      <a:pt x="1" y="61083"/>
                      <a:pt x="674" y="61875"/>
                    </a:cubicBezTo>
                    <a:cubicBezTo>
                      <a:pt x="714" y="61922"/>
                      <a:pt x="667" y="62092"/>
                      <a:pt x="611" y="62166"/>
                    </a:cubicBezTo>
                    <a:cubicBezTo>
                      <a:pt x="53" y="62889"/>
                      <a:pt x="516" y="63706"/>
                      <a:pt x="547" y="64422"/>
                    </a:cubicBezTo>
                    <a:cubicBezTo>
                      <a:pt x="577" y="65076"/>
                      <a:pt x="682" y="65889"/>
                      <a:pt x="481" y="66361"/>
                    </a:cubicBezTo>
                    <a:cubicBezTo>
                      <a:pt x="219" y="66971"/>
                      <a:pt x="836" y="67589"/>
                      <a:pt x="269" y="68060"/>
                    </a:cubicBezTo>
                    <a:cubicBezTo>
                      <a:pt x="748" y="68821"/>
                      <a:pt x="302" y="69686"/>
                      <a:pt x="554" y="70490"/>
                    </a:cubicBezTo>
                    <a:cubicBezTo>
                      <a:pt x="783" y="71220"/>
                      <a:pt x="284" y="71959"/>
                      <a:pt x="425" y="72745"/>
                    </a:cubicBezTo>
                    <a:cubicBezTo>
                      <a:pt x="468" y="72990"/>
                      <a:pt x="696" y="73171"/>
                      <a:pt x="614" y="73468"/>
                    </a:cubicBezTo>
                    <a:cubicBezTo>
                      <a:pt x="327" y="74513"/>
                      <a:pt x="755" y="75572"/>
                      <a:pt x="553" y="76646"/>
                    </a:cubicBezTo>
                    <a:cubicBezTo>
                      <a:pt x="407" y="77425"/>
                      <a:pt x="396" y="78307"/>
                      <a:pt x="622" y="79052"/>
                    </a:cubicBezTo>
                    <a:cubicBezTo>
                      <a:pt x="762" y="79516"/>
                      <a:pt x="377" y="79832"/>
                      <a:pt x="584" y="80204"/>
                    </a:cubicBezTo>
                    <a:cubicBezTo>
                      <a:pt x="857" y="80695"/>
                      <a:pt x="774" y="81266"/>
                      <a:pt x="758" y="81754"/>
                    </a:cubicBezTo>
                    <a:cubicBezTo>
                      <a:pt x="715" y="83129"/>
                      <a:pt x="853" y="84503"/>
                      <a:pt x="750" y="85866"/>
                    </a:cubicBezTo>
                    <a:cubicBezTo>
                      <a:pt x="715" y="86329"/>
                      <a:pt x="1263" y="86621"/>
                      <a:pt x="1037" y="86924"/>
                    </a:cubicBezTo>
                    <a:cubicBezTo>
                      <a:pt x="553" y="87576"/>
                      <a:pt x="1428" y="88296"/>
                      <a:pt x="850" y="88890"/>
                    </a:cubicBezTo>
                    <a:cubicBezTo>
                      <a:pt x="1333" y="90130"/>
                      <a:pt x="1009" y="91430"/>
                      <a:pt x="1135" y="92697"/>
                    </a:cubicBezTo>
                    <a:cubicBezTo>
                      <a:pt x="1283" y="94185"/>
                      <a:pt x="1484" y="95666"/>
                      <a:pt x="1493" y="97171"/>
                    </a:cubicBezTo>
                    <a:cubicBezTo>
                      <a:pt x="1496" y="97594"/>
                      <a:pt x="1293" y="98235"/>
                      <a:pt x="1321" y="98256"/>
                    </a:cubicBezTo>
                    <a:cubicBezTo>
                      <a:pt x="2155" y="98878"/>
                      <a:pt x="1461" y="99672"/>
                      <a:pt x="1456" y="100298"/>
                    </a:cubicBezTo>
                    <a:cubicBezTo>
                      <a:pt x="1450" y="101120"/>
                      <a:pt x="1713" y="101934"/>
                      <a:pt x="1506" y="102796"/>
                    </a:cubicBezTo>
                    <a:cubicBezTo>
                      <a:pt x="1334" y="103505"/>
                      <a:pt x="1829" y="104482"/>
                      <a:pt x="1502" y="105022"/>
                    </a:cubicBezTo>
                    <a:cubicBezTo>
                      <a:pt x="1058" y="105753"/>
                      <a:pt x="1608" y="106348"/>
                      <a:pt x="1397" y="107012"/>
                    </a:cubicBezTo>
                    <a:cubicBezTo>
                      <a:pt x="1321" y="107252"/>
                      <a:pt x="1101" y="107740"/>
                      <a:pt x="1301" y="108094"/>
                    </a:cubicBezTo>
                    <a:cubicBezTo>
                      <a:pt x="1876" y="109108"/>
                      <a:pt x="1540" y="110222"/>
                      <a:pt x="1660" y="111282"/>
                    </a:cubicBezTo>
                    <a:cubicBezTo>
                      <a:pt x="1782" y="112366"/>
                      <a:pt x="1799" y="113471"/>
                      <a:pt x="1851" y="114560"/>
                    </a:cubicBezTo>
                    <a:cubicBezTo>
                      <a:pt x="1896" y="115494"/>
                      <a:pt x="2039" y="116436"/>
                      <a:pt x="1939" y="117408"/>
                    </a:cubicBezTo>
                    <a:cubicBezTo>
                      <a:pt x="1835" y="118431"/>
                      <a:pt x="1786" y="119505"/>
                      <a:pt x="1891" y="120543"/>
                    </a:cubicBezTo>
                    <a:cubicBezTo>
                      <a:pt x="2055" y="122188"/>
                      <a:pt x="1836" y="123814"/>
                      <a:pt x="1798" y="125449"/>
                    </a:cubicBezTo>
                    <a:cubicBezTo>
                      <a:pt x="1775" y="126435"/>
                      <a:pt x="1771" y="127421"/>
                      <a:pt x="1764" y="128407"/>
                    </a:cubicBezTo>
                    <a:cubicBezTo>
                      <a:pt x="1758" y="129203"/>
                      <a:pt x="1897" y="130031"/>
                      <a:pt x="1725" y="130787"/>
                    </a:cubicBezTo>
                    <a:cubicBezTo>
                      <a:pt x="1508" y="131744"/>
                      <a:pt x="1751" y="132695"/>
                      <a:pt x="1535" y="133666"/>
                    </a:cubicBezTo>
                    <a:cubicBezTo>
                      <a:pt x="1410" y="134230"/>
                      <a:pt x="1161" y="135096"/>
                      <a:pt x="1771" y="135719"/>
                    </a:cubicBezTo>
                    <a:cubicBezTo>
                      <a:pt x="1820" y="135768"/>
                      <a:pt x="1655" y="136004"/>
                      <a:pt x="1622" y="136161"/>
                    </a:cubicBezTo>
                    <a:cubicBezTo>
                      <a:pt x="1487" y="136800"/>
                      <a:pt x="1222" y="137410"/>
                      <a:pt x="1278" y="138094"/>
                    </a:cubicBezTo>
                    <a:cubicBezTo>
                      <a:pt x="1298" y="138327"/>
                      <a:pt x="1461" y="138480"/>
                      <a:pt x="1382" y="138824"/>
                    </a:cubicBezTo>
                    <a:cubicBezTo>
                      <a:pt x="1157" y="139810"/>
                      <a:pt x="1059" y="140891"/>
                      <a:pt x="1225" y="141882"/>
                    </a:cubicBezTo>
                    <a:cubicBezTo>
                      <a:pt x="1355" y="142667"/>
                      <a:pt x="1094" y="143408"/>
                      <a:pt x="1267" y="144167"/>
                    </a:cubicBezTo>
                    <a:cubicBezTo>
                      <a:pt x="1473" y="145063"/>
                      <a:pt x="1029" y="146014"/>
                      <a:pt x="1304" y="146861"/>
                    </a:cubicBezTo>
                    <a:cubicBezTo>
                      <a:pt x="1549" y="147610"/>
                      <a:pt x="807" y="148349"/>
                      <a:pt x="1427" y="149021"/>
                    </a:cubicBezTo>
                    <a:cubicBezTo>
                      <a:pt x="949" y="150380"/>
                      <a:pt x="1230" y="151811"/>
                      <a:pt x="1103" y="153202"/>
                    </a:cubicBezTo>
                    <a:cubicBezTo>
                      <a:pt x="1017" y="154166"/>
                      <a:pt x="1207" y="155214"/>
                      <a:pt x="1241" y="156224"/>
                    </a:cubicBezTo>
                    <a:cubicBezTo>
                      <a:pt x="1261" y="156867"/>
                      <a:pt x="1542" y="157514"/>
                      <a:pt x="1505" y="158081"/>
                    </a:cubicBezTo>
                    <a:cubicBezTo>
                      <a:pt x="1459" y="158783"/>
                      <a:pt x="1534" y="159463"/>
                      <a:pt x="1554" y="160149"/>
                    </a:cubicBezTo>
                    <a:cubicBezTo>
                      <a:pt x="1585" y="161208"/>
                      <a:pt x="1704" y="162263"/>
                      <a:pt x="1760" y="163321"/>
                    </a:cubicBezTo>
                    <a:cubicBezTo>
                      <a:pt x="1826" y="164528"/>
                      <a:pt x="1779" y="165731"/>
                      <a:pt x="2137" y="166926"/>
                    </a:cubicBezTo>
                    <a:cubicBezTo>
                      <a:pt x="2342" y="167608"/>
                      <a:pt x="2273" y="168380"/>
                      <a:pt x="2557" y="169007"/>
                    </a:cubicBezTo>
                    <a:cubicBezTo>
                      <a:pt x="2259" y="169451"/>
                      <a:pt x="2753" y="169615"/>
                      <a:pt x="2750" y="169954"/>
                    </a:cubicBezTo>
                    <a:cubicBezTo>
                      <a:pt x="2726" y="171494"/>
                      <a:pt x="3578" y="172790"/>
                      <a:pt x="4158" y="174114"/>
                    </a:cubicBezTo>
                    <a:cubicBezTo>
                      <a:pt x="4844" y="175678"/>
                      <a:pt x="6171" y="176893"/>
                      <a:pt x="7363" y="178120"/>
                    </a:cubicBezTo>
                    <a:cubicBezTo>
                      <a:pt x="8514" y="179306"/>
                      <a:pt x="9710" y="180470"/>
                      <a:pt x="11299" y="181157"/>
                    </a:cubicBezTo>
                    <a:cubicBezTo>
                      <a:pt x="11809" y="181378"/>
                      <a:pt x="12534" y="181419"/>
                      <a:pt x="12822" y="181984"/>
                    </a:cubicBezTo>
                    <a:cubicBezTo>
                      <a:pt x="13120" y="182567"/>
                      <a:pt x="13744" y="182679"/>
                      <a:pt x="14169" y="182839"/>
                    </a:cubicBezTo>
                    <a:cubicBezTo>
                      <a:pt x="15859" y="183478"/>
                      <a:pt x="17688" y="183563"/>
                      <a:pt x="19470" y="183814"/>
                    </a:cubicBezTo>
                    <a:cubicBezTo>
                      <a:pt x="21161" y="184054"/>
                      <a:pt x="22867" y="184117"/>
                      <a:pt x="24580" y="184140"/>
                    </a:cubicBezTo>
                    <a:cubicBezTo>
                      <a:pt x="25780" y="184155"/>
                      <a:pt x="26959" y="184525"/>
                      <a:pt x="28179" y="184525"/>
                    </a:cubicBezTo>
                    <a:cubicBezTo>
                      <a:pt x="28309" y="184525"/>
                      <a:pt x="28439" y="184521"/>
                      <a:pt x="28569" y="184512"/>
                    </a:cubicBezTo>
                    <a:cubicBezTo>
                      <a:pt x="28647" y="184506"/>
                      <a:pt x="28728" y="184504"/>
                      <a:pt x="28810" y="184504"/>
                    </a:cubicBezTo>
                    <a:cubicBezTo>
                      <a:pt x="29069" y="184504"/>
                      <a:pt x="29346" y="184528"/>
                      <a:pt x="29608" y="184555"/>
                    </a:cubicBezTo>
                    <a:cubicBezTo>
                      <a:pt x="31011" y="184694"/>
                      <a:pt x="32431" y="184820"/>
                      <a:pt x="33826" y="184859"/>
                    </a:cubicBezTo>
                    <a:cubicBezTo>
                      <a:pt x="34779" y="184885"/>
                      <a:pt x="35741" y="185021"/>
                      <a:pt x="36682" y="185076"/>
                    </a:cubicBezTo>
                    <a:cubicBezTo>
                      <a:pt x="38289" y="185172"/>
                      <a:pt x="39896" y="185190"/>
                      <a:pt x="41501" y="185244"/>
                    </a:cubicBezTo>
                    <a:cubicBezTo>
                      <a:pt x="42200" y="185268"/>
                      <a:pt x="42898" y="185290"/>
                      <a:pt x="43597" y="185290"/>
                    </a:cubicBezTo>
                    <a:cubicBezTo>
                      <a:pt x="43889" y="185290"/>
                      <a:pt x="44182" y="185286"/>
                      <a:pt x="44475" y="185277"/>
                    </a:cubicBezTo>
                    <a:cubicBezTo>
                      <a:pt x="44687" y="185270"/>
                      <a:pt x="44898" y="185267"/>
                      <a:pt x="45110" y="185267"/>
                    </a:cubicBezTo>
                    <a:cubicBezTo>
                      <a:pt x="46071" y="185267"/>
                      <a:pt x="47034" y="185325"/>
                      <a:pt x="47996" y="185325"/>
                    </a:cubicBezTo>
                    <a:cubicBezTo>
                      <a:pt x="48164" y="185325"/>
                      <a:pt x="48332" y="185323"/>
                      <a:pt x="48500" y="185319"/>
                    </a:cubicBezTo>
                    <a:cubicBezTo>
                      <a:pt x="49156" y="185303"/>
                      <a:pt x="49855" y="185214"/>
                      <a:pt x="50495" y="185214"/>
                    </a:cubicBezTo>
                    <a:cubicBezTo>
                      <a:pt x="50699" y="185214"/>
                      <a:pt x="50896" y="185223"/>
                      <a:pt x="51084" y="185246"/>
                    </a:cubicBezTo>
                    <a:cubicBezTo>
                      <a:pt x="51603" y="185310"/>
                      <a:pt x="52138" y="185336"/>
                      <a:pt x="52655" y="185336"/>
                    </a:cubicBezTo>
                    <a:cubicBezTo>
                      <a:pt x="53016" y="185336"/>
                      <a:pt x="53369" y="185323"/>
                      <a:pt x="53700" y="185303"/>
                    </a:cubicBezTo>
                    <a:cubicBezTo>
                      <a:pt x="54827" y="185233"/>
                      <a:pt x="55955" y="185188"/>
                      <a:pt x="57080" y="185188"/>
                    </a:cubicBezTo>
                    <a:cubicBezTo>
                      <a:pt x="57409" y="185188"/>
                      <a:pt x="57737" y="185192"/>
                      <a:pt x="58066" y="185200"/>
                    </a:cubicBezTo>
                    <a:cubicBezTo>
                      <a:pt x="58193" y="185203"/>
                      <a:pt x="58320" y="185204"/>
                      <a:pt x="58447" y="185204"/>
                    </a:cubicBezTo>
                    <a:cubicBezTo>
                      <a:pt x="59827" y="185204"/>
                      <a:pt x="61189" y="185030"/>
                      <a:pt x="62557" y="184928"/>
                    </a:cubicBezTo>
                    <a:cubicBezTo>
                      <a:pt x="63001" y="184895"/>
                      <a:pt x="63520" y="184754"/>
                      <a:pt x="63963" y="184691"/>
                    </a:cubicBezTo>
                    <a:cubicBezTo>
                      <a:pt x="64590" y="184601"/>
                      <a:pt x="65150" y="184230"/>
                      <a:pt x="65758" y="184230"/>
                    </a:cubicBezTo>
                    <a:cubicBezTo>
                      <a:pt x="65803" y="184230"/>
                      <a:pt x="65849" y="184233"/>
                      <a:pt x="65895" y="184237"/>
                    </a:cubicBezTo>
                    <a:cubicBezTo>
                      <a:pt x="66103" y="184257"/>
                      <a:pt x="66312" y="184265"/>
                      <a:pt x="66520" y="184265"/>
                    </a:cubicBezTo>
                    <a:cubicBezTo>
                      <a:pt x="67103" y="184265"/>
                      <a:pt x="67681" y="184201"/>
                      <a:pt x="68247" y="184146"/>
                    </a:cubicBezTo>
                    <a:cubicBezTo>
                      <a:pt x="69311" y="184045"/>
                      <a:pt x="70396" y="184037"/>
                      <a:pt x="71452" y="183940"/>
                    </a:cubicBezTo>
                    <a:cubicBezTo>
                      <a:pt x="72480" y="183848"/>
                      <a:pt x="73642" y="183877"/>
                      <a:pt x="74622" y="183681"/>
                    </a:cubicBezTo>
                    <a:cubicBezTo>
                      <a:pt x="75694" y="183466"/>
                      <a:pt x="76791" y="183548"/>
                      <a:pt x="77873" y="183233"/>
                    </a:cubicBezTo>
                    <a:cubicBezTo>
                      <a:pt x="78995" y="182906"/>
                      <a:pt x="80231" y="182765"/>
                      <a:pt x="81436" y="182663"/>
                    </a:cubicBezTo>
                    <a:cubicBezTo>
                      <a:pt x="82101" y="182606"/>
                      <a:pt x="82717" y="182191"/>
                      <a:pt x="83396" y="182191"/>
                    </a:cubicBezTo>
                    <a:cubicBezTo>
                      <a:pt x="83580" y="182191"/>
                      <a:pt x="83768" y="182221"/>
                      <a:pt x="83964" y="182297"/>
                    </a:cubicBezTo>
                    <a:cubicBezTo>
                      <a:pt x="83970" y="182300"/>
                      <a:pt x="83977" y="182301"/>
                      <a:pt x="83985" y="182301"/>
                    </a:cubicBezTo>
                    <a:cubicBezTo>
                      <a:pt x="84057" y="182301"/>
                      <a:pt x="84196" y="182215"/>
                      <a:pt x="84224" y="182146"/>
                    </a:cubicBezTo>
                    <a:cubicBezTo>
                      <a:pt x="84321" y="181910"/>
                      <a:pt x="84517" y="181897"/>
                      <a:pt x="84718" y="181897"/>
                    </a:cubicBezTo>
                    <a:cubicBezTo>
                      <a:pt x="84741" y="181897"/>
                      <a:pt x="84765" y="181897"/>
                      <a:pt x="84789" y="181897"/>
                    </a:cubicBezTo>
                    <a:cubicBezTo>
                      <a:pt x="84982" y="181897"/>
                      <a:pt x="85168" y="181886"/>
                      <a:pt x="85263" y="181672"/>
                    </a:cubicBezTo>
                    <a:cubicBezTo>
                      <a:pt x="85409" y="181763"/>
                      <a:pt x="85546" y="181799"/>
                      <a:pt x="85677" y="181799"/>
                    </a:cubicBezTo>
                    <a:cubicBezTo>
                      <a:pt x="86141" y="181799"/>
                      <a:pt x="86527" y="181342"/>
                      <a:pt x="86993" y="181278"/>
                    </a:cubicBezTo>
                    <a:cubicBezTo>
                      <a:pt x="87467" y="181214"/>
                      <a:pt x="88216" y="181173"/>
                      <a:pt x="88734" y="180570"/>
                    </a:cubicBezTo>
                    <a:cubicBezTo>
                      <a:pt x="88982" y="180281"/>
                      <a:pt x="89812" y="180019"/>
                      <a:pt x="90214" y="179736"/>
                    </a:cubicBezTo>
                    <a:cubicBezTo>
                      <a:pt x="90777" y="179341"/>
                      <a:pt x="91431" y="178636"/>
                      <a:pt x="91940" y="178518"/>
                    </a:cubicBezTo>
                    <a:cubicBezTo>
                      <a:pt x="93303" y="178204"/>
                      <a:pt x="93505" y="176913"/>
                      <a:pt x="94368" y="176237"/>
                    </a:cubicBezTo>
                    <a:cubicBezTo>
                      <a:pt x="94910" y="175813"/>
                      <a:pt x="95064" y="175171"/>
                      <a:pt x="95372" y="174618"/>
                    </a:cubicBezTo>
                    <a:cubicBezTo>
                      <a:pt x="95789" y="173868"/>
                      <a:pt x="96337" y="173124"/>
                      <a:pt x="96495" y="172313"/>
                    </a:cubicBezTo>
                    <a:cubicBezTo>
                      <a:pt x="96706" y="171234"/>
                      <a:pt x="97049" y="170226"/>
                      <a:pt x="97498" y="169244"/>
                    </a:cubicBezTo>
                    <a:cubicBezTo>
                      <a:pt x="97568" y="169092"/>
                      <a:pt x="97687" y="168941"/>
                      <a:pt x="97614" y="168805"/>
                    </a:cubicBezTo>
                    <a:cubicBezTo>
                      <a:pt x="97319" y="168257"/>
                      <a:pt x="97625" y="167670"/>
                      <a:pt x="97717" y="167218"/>
                    </a:cubicBezTo>
                    <a:cubicBezTo>
                      <a:pt x="98032" y="165687"/>
                      <a:pt x="97973" y="164140"/>
                      <a:pt x="98130" y="162609"/>
                    </a:cubicBezTo>
                    <a:cubicBezTo>
                      <a:pt x="98244" y="161529"/>
                      <a:pt x="98247" y="160440"/>
                      <a:pt x="98143" y="159358"/>
                    </a:cubicBezTo>
                    <a:cubicBezTo>
                      <a:pt x="98024" y="158133"/>
                      <a:pt x="98368" y="156883"/>
                      <a:pt x="98192" y="155613"/>
                    </a:cubicBezTo>
                    <a:cubicBezTo>
                      <a:pt x="98108" y="155017"/>
                      <a:pt x="98190" y="154366"/>
                      <a:pt x="98216" y="153744"/>
                    </a:cubicBezTo>
                    <a:cubicBezTo>
                      <a:pt x="98263" y="152614"/>
                      <a:pt x="98245" y="151486"/>
                      <a:pt x="98278" y="150358"/>
                    </a:cubicBezTo>
                    <a:cubicBezTo>
                      <a:pt x="98299" y="149564"/>
                      <a:pt x="98176" y="148779"/>
                      <a:pt x="98263" y="147974"/>
                    </a:cubicBezTo>
                    <a:cubicBezTo>
                      <a:pt x="98337" y="147291"/>
                      <a:pt x="98590" y="146623"/>
                      <a:pt x="98491" y="145916"/>
                    </a:cubicBezTo>
                    <a:cubicBezTo>
                      <a:pt x="98445" y="145588"/>
                      <a:pt x="98274" y="145303"/>
                      <a:pt x="98300" y="144937"/>
                    </a:cubicBezTo>
                    <a:cubicBezTo>
                      <a:pt x="98356" y="144178"/>
                      <a:pt x="98654" y="143420"/>
                      <a:pt x="98365" y="142646"/>
                    </a:cubicBezTo>
                    <a:cubicBezTo>
                      <a:pt x="98291" y="142452"/>
                      <a:pt x="98161" y="142149"/>
                      <a:pt x="98244" y="142049"/>
                    </a:cubicBezTo>
                    <a:cubicBezTo>
                      <a:pt x="98977" y="141156"/>
                      <a:pt x="98196" y="140165"/>
                      <a:pt x="98472" y="139223"/>
                    </a:cubicBezTo>
                    <a:cubicBezTo>
                      <a:pt x="98806" y="138082"/>
                      <a:pt x="98147" y="136860"/>
                      <a:pt x="98603" y="135689"/>
                    </a:cubicBezTo>
                    <a:cubicBezTo>
                      <a:pt x="98645" y="135582"/>
                      <a:pt x="98605" y="135403"/>
                      <a:pt x="98537" y="135301"/>
                    </a:cubicBezTo>
                    <a:cubicBezTo>
                      <a:pt x="98160" y="134743"/>
                      <a:pt x="98414" y="134009"/>
                      <a:pt x="98528" y="133612"/>
                    </a:cubicBezTo>
                    <a:cubicBezTo>
                      <a:pt x="98789" y="132693"/>
                      <a:pt x="98347" y="131830"/>
                      <a:pt x="98680" y="130873"/>
                    </a:cubicBezTo>
                    <a:cubicBezTo>
                      <a:pt x="98963" y="130061"/>
                      <a:pt x="98746" y="128949"/>
                      <a:pt x="98770" y="127981"/>
                    </a:cubicBezTo>
                    <a:cubicBezTo>
                      <a:pt x="98807" y="126493"/>
                      <a:pt x="98796" y="124999"/>
                      <a:pt x="98936" y="123507"/>
                    </a:cubicBezTo>
                    <a:cubicBezTo>
                      <a:pt x="99013" y="122684"/>
                      <a:pt x="98965" y="121807"/>
                      <a:pt x="99002" y="120982"/>
                    </a:cubicBezTo>
                    <a:cubicBezTo>
                      <a:pt x="99072" y="119429"/>
                      <a:pt x="98998" y="117872"/>
                      <a:pt x="99128" y="116322"/>
                    </a:cubicBezTo>
                    <a:cubicBezTo>
                      <a:pt x="99244" y="114952"/>
                      <a:pt x="99152" y="113574"/>
                      <a:pt x="99244" y="112198"/>
                    </a:cubicBezTo>
                    <a:cubicBezTo>
                      <a:pt x="99272" y="111777"/>
                      <a:pt x="99417" y="111342"/>
                      <a:pt x="99332" y="110848"/>
                    </a:cubicBezTo>
                    <a:cubicBezTo>
                      <a:pt x="99179" y="109953"/>
                      <a:pt x="99070" y="108993"/>
                      <a:pt x="99143" y="108098"/>
                    </a:cubicBezTo>
                    <a:cubicBezTo>
                      <a:pt x="99214" y="107227"/>
                      <a:pt x="99127" y="106377"/>
                      <a:pt x="99158" y="105520"/>
                    </a:cubicBezTo>
                    <a:cubicBezTo>
                      <a:pt x="99191" y="104613"/>
                      <a:pt x="98792" y="103722"/>
                      <a:pt x="99033" y="102828"/>
                    </a:cubicBezTo>
                    <a:cubicBezTo>
                      <a:pt x="99236" y="102076"/>
                      <a:pt x="98989" y="101333"/>
                      <a:pt x="99015" y="100592"/>
                    </a:cubicBezTo>
                    <a:cubicBezTo>
                      <a:pt x="99038" y="99940"/>
                      <a:pt x="98877" y="99149"/>
                      <a:pt x="98928" y="98491"/>
                    </a:cubicBezTo>
                    <a:cubicBezTo>
                      <a:pt x="99038" y="97085"/>
                      <a:pt x="98877" y="95695"/>
                      <a:pt x="98791" y="94320"/>
                    </a:cubicBezTo>
                    <a:cubicBezTo>
                      <a:pt x="98707" y="92984"/>
                      <a:pt x="99084" y="91669"/>
                      <a:pt x="98780" y="90315"/>
                    </a:cubicBezTo>
                    <a:cubicBezTo>
                      <a:pt x="98661" y="89788"/>
                      <a:pt x="98782" y="89092"/>
                      <a:pt x="98855" y="88487"/>
                    </a:cubicBezTo>
                    <a:cubicBezTo>
                      <a:pt x="98995" y="87314"/>
                      <a:pt x="98393" y="86251"/>
                      <a:pt x="98459" y="85087"/>
                    </a:cubicBezTo>
                    <a:cubicBezTo>
                      <a:pt x="98492" y="84495"/>
                      <a:pt x="99033" y="83977"/>
                      <a:pt x="98734" y="83384"/>
                    </a:cubicBezTo>
                    <a:cubicBezTo>
                      <a:pt x="98430" y="82784"/>
                      <a:pt x="98761" y="82256"/>
                      <a:pt x="98866" y="81728"/>
                    </a:cubicBezTo>
                    <a:cubicBezTo>
                      <a:pt x="98956" y="81277"/>
                      <a:pt x="99156" y="80866"/>
                      <a:pt x="99089" y="80369"/>
                    </a:cubicBezTo>
                    <a:cubicBezTo>
                      <a:pt x="99040" y="79998"/>
                      <a:pt x="99108" y="79615"/>
                      <a:pt x="99200" y="79227"/>
                    </a:cubicBezTo>
                    <a:cubicBezTo>
                      <a:pt x="99263" y="78960"/>
                      <a:pt x="99429" y="78528"/>
                      <a:pt x="99246" y="78163"/>
                    </a:cubicBezTo>
                    <a:cubicBezTo>
                      <a:pt x="98899" y="77474"/>
                      <a:pt x="99143" y="76744"/>
                      <a:pt x="99171" y="76039"/>
                    </a:cubicBezTo>
                    <a:cubicBezTo>
                      <a:pt x="99214" y="74991"/>
                      <a:pt x="99322" y="73946"/>
                      <a:pt x="99220" y="72899"/>
                    </a:cubicBezTo>
                    <a:cubicBezTo>
                      <a:pt x="99163" y="72315"/>
                      <a:pt x="99480" y="71713"/>
                      <a:pt x="99039" y="71110"/>
                    </a:cubicBezTo>
                    <a:cubicBezTo>
                      <a:pt x="98952" y="70991"/>
                      <a:pt x="99320" y="70264"/>
                      <a:pt x="99282" y="69806"/>
                    </a:cubicBezTo>
                    <a:cubicBezTo>
                      <a:pt x="99240" y="69310"/>
                      <a:pt x="99627" y="68758"/>
                      <a:pt x="99113" y="68312"/>
                    </a:cubicBezTo>
                    <a:cubicBezTo>
                      <a:pt x="99034" y="68245"/>
                      <a:pt x="98964" y="68103"/>
                      <a:pt x="99074" y="68021"/>
                    </a:cubicBezTo>
                    <a:cubicBezTo>
                      <a:pt x="99649" y="67591"/>
                      <a:pt x="98884" y="66933"/>
                      <a:pt x="99319" y="66528"/>
                    </a:cubicBezTo>
                    <a:cubicBezTo>
                      <a:pt x="99756" y="66120"/>
                      <a:pt x="98625" y="65611"/>
                      <a:pt x="99445" y="65285"/>
                    </a:cubicBezTo>
                    <a:cubicBezTo>
                      <a:pt x="99102" y="64641"/>
                      <a:pt x="99346" y="64017"/>
                      <a:pt x="99519" y="63394"/>
                    </a:cubicBezTo>
                    <a:cubicBezTo>
                      <a:pt x="99552" y="63273"/>
                      <a:pt x="99564" y="63192"/>
                      <a:pt x="99455" y="63117"/>
                    </a:cubicBezTo>
                    <a:cubicBezTo>
                      <a:pt x="99080" y="62858"/>
                      <a:pt x="99228" y="62315"/>
                      <a:pt x="99313" y="62184"/>
                    </a:cubicBezTo>
                    <a:cubicBezTo>
                      <a:pt x="99995" y="61144"/>
                      <a:pt x="99520" y="59967"/>
                      <a:pt x="99765" y="58878"/>
                    </a:cubicBezTo>
                    <a:cubicBezTo>
                      <a:pt x="99903" y="58263"/>
                      <a:pt x="99514" y="57557"/>
                      <a:pt x="99944" y="56921"/>
                    </a:cubicBezTo>
                    <a:cubicBezTo>
                      <a:pt x="100068" y="56740"/>
                      <a:pt x="99936" y="56635"/>
                      <a:pt x="99729" y="56597"/>
                    </a:cubicBezTo>
                    <a:cubicBezTo>
                      <a:pt x="99633" y="56580"/>
                      <a:pt x="99507" y="56406"/>
                      <a:pt x="99596" y="56355"/>
                    </a:cubicBezTo>
                    <a:cubicBezTo>
                      <a:pt x="100354" y="55904"/>
                      <a:pt x="99823" y="55193"/>
                      <a:pt x="99907" y="54632"/>
                    </a:cubicBezTo>
                    <a:cubicBezTo>
                      <a:pt x="100055" y="53624"/>
                      <a:pt x="99622" y="52567"/>
                      <a:pt x="100057" y="51552"/>
                    </a:cubicBezTo>
                    <a:cubicBezTo>
                      <a:pt x="100078" y="51503"/>
                      <a:pt x="100113" y="51434"/>
                      <a:pt x="100095" y="51401"/>
                    </a:cubicBezTo>
                    <a:cubicBezTo>
                      <a:pt x="99713" y="50712"/>
                      <a:pt x="99898" y="49868"/>
                      <a:pt x="99994" y="49270"/>
                    </a:cubicBezTo>
                    <a:cubicBezTo>
                      <a:pt x="100160" y="48238"/>
                      <a:pt x="99950" y="47231"/>
                      <a:pt x="100042" y="46219"/>
                    </a:cubicBezTo>
                    <a:cubicBezTo>
                      <a:pt x="100077" y="45831"/>
                      <a:pt x="100614" y="45286"/>
                      <a:pt x="100056" y="44856"/>
                    </a:cubicBezTo>
                    <a:cubicBezTo>
                      <a:pt x="100542" y="44554"/>
                      <a:pt x="100631" y="44310"/>
                      <a:pt x="99962" y="44159"/>
                    </a:cubicBezTo>
                    <a:cubicBezTo>
                      <a:pt x="99924" y="44150"/>
                      <a:pt x="99893" y="43947"/>
                      <a:pt x="99894" y="43947"/>
                    </a:cubicBezTo>
                    <a:cubicBezTo>
                      <a:pt x="100751" y="43677"/>
                      <a:pt x="100177" y="43014"/>
                      <a:pt x="100051" y="42772"/>
                    </a:cubicBezTo>
                    <a:cubicBezTo>
                      <a:pt x="99629" y="41974"/>
                      <a:pt x="100207" y="41253"/>
                      <a:pt x="100128" y="40464"/>
                    </a:cubicBezTo>
                    <a:cubicBezTo>
                      <a:pt x="100057" y="39773"/>
                      <a:pt x="100283" y="38904"/>
                      <a:pt x="100210" y="38130"/>
                    </a:cubicBezTo>
                    <a:cubicBezTo>
                      <a:pt x="100152" y="37522"/>
                      <a:pt x="101053" y="36855"/>
                      <a:pt x="100117" y="36302"/>
                    </a:cubicBezTo>
                    <a:cubicBezTo>
                      <a:pt x="100102" y="36292"/>
                      <a:pt x="100134" y="36136"/>
                      <a:pt x="100183" y="36090"/>
                    </a:cubicBezTo>
                    <a:cubicBezTo>
                      <a:pt x="100567" y="35731"/>
                      <a:pt x="100723" y="35436"/>
                      <a:pt x="100352" y="34888"/>
                    </a:cubicBezTo>
                    <a:cubicBezTo>
                      <a:pt x="100203" y="34670"/>
                      <a:pt x="100788" y="34135"/>
                      <a:pt x="100623" y="33639"/>
                    </a:cubicBezTo>
                    <a:cubicBezTo>
                      <a:pt x="100606" y="33588"/>
                      <a:pt x="100619" y="33528"/>
                      <a:pt x="100602" y="33477"/>
                    </a:cubicBezTo>
                    <a:cubicBezTo>
                      <a:pt x="100365" y="32770"/>
                      <a:pt x="100379" y="32019"/>
                      <a:pt x="100620" y="31270"/>
                    </a:cubicBezTo>
                    <a:cubicBezTo>
                      <a:pt x="100656" y="31157"/>
                      <a:pt x="100631" y="30954"/>
                      <a:pt x="100553" y="30889"/>
                    </a:cubicBezTo>
                    <a:cubicBezTo>
                      <a:pt x="100300" y="30679"/>
                      <a:pt x="100388" y="30454"/>
                      <a:pt x="100459" y="30216"/>
                    </a:cubicBezTo>
                    <a:cubicBezTo>
                      <a:pt x="100670" y="29519"/>
                      <a:pt x="100393" y="28831"/>
                      <a:pt x="100412" y="28134"/>
                    </a:cubicBezTo>
                    <a:cubicBezTo>
                      <a:pt x="100429" y="27482"/>
                      <a:pt x="100387" y="26816"/>
                      <a:pt x="100376" y="26173"/>
                    </a:cubicBezTo>
                    <a:cubicBezTo>
                      <a:pt x="100362" y="25352"/>
                      <a:pt x="100584" y="24499"/>
                      <a:pt x="100616" y="23648"/>
                    </a:cubicBezTo>
                    <a:cubicBezTo>
                      <a:pt x="100636" y="23167"/>
                      <a:pt x="100359" y="22757"/>
                      <a:pt x="100424" y="22235"/>
                    </a:cubicBezTo>
                    <a:cubicBezTo>
                      <a:pt x="100499" y="21631"/>
                      <a:pt x="100948" y="20907"/>
                      <a:pt x="100215" y="20362"/>
                    </a:cubicBezTo>
                    <a:cubicBezTo>
                      <a:pt x="100195" y="20348"/>
                      <a:pt x="100279" y="20105"/>
                      <a:pt x="100331" y="20098"/>
                    </a:cubicBezTo>
                    <a:cubicBezTo>
                      <a:pt x="100795" y="20039"/>
                      <a:pt x="100536" y="19782"/>
                      <a:pt x="100485" y="19584"/>
                    </a:cubicBezTo>
                    <a:cubicBezTo>
                      <a:pt x="100431" y="19374"/>
                      <a:pt x="100262" y="19109"/>
                      <a:pt x="100336" y="18967"/>
                    </a:cubicBezTo>
                    <a:cubicBezTo>
                      <a:pt x="100632" y="18387"/>
                      <a:pt x="100547" y="17837"/>
                      <a:pt x="100399" y="17245"/>
                    </a:cubicBezTo>
                    <a:cubicBezTo>
                      <a:pt x="100272" y="16742"/>
                      <a:pt x="100438" y="16210"/>
                      <a:pt x="100293" y="15682"/>
                    </a:cubicBezTo>
                    <a:cubicBezTo>
                      <a:pt x="100088" y="14934"/>
                      <a:pt x="100034" y="14144"/>
                      <a:pt x="99812" y="13403"/>
                    </a:cubicBezTo>
                    <a:cubicBezTo>
                      <a:pt x="99646" y="12847"/>
                      <a:pt x="99324" y="12306"/>
                      <a:pt x="99168" y="11770"/>
                    </a:cubicBezTo>
                    <a:cubicBezTo>
                      <a:pt x="98541" y="9607"/>
                      <a:pt x="96924" y="8232"/>
                      <a:pt x="95329" y="6909"/>
                    </a:cubicBezTo>
                    <a:cubicBezTo>
                      <a:pt x="94331" y="6081"/>
                      <a:pt x="93016" y="5620"/>
                      <a:pt x="91871" y="4970"/>
                    </a:cubicBezTo>
                    <a:cubicBezTo>
                      <a:pt x="90542" y="4213"/>
                      <a:pt x="89158" y="3558"/>
                      <a:pt x="87730" y="3008"/>
                    </a:cubicBezTo>
                    <a:cubicBezTo>
                      <a:pt x="87139" y="2781"/>
                      <a:pt x="86474" y="2491"/>
                      <a:pt x="85878" y="2491"/>
                    </a:cubicBezTo>
                    <a:cubicBezTo>
                      <a:pt x="85777" y="2491"/>
                      <a:pt x="85678" y="2499"/>
                      <a:pt x="85582" y="2518"/>
                    </a:cubicBezTo>
                    <a:cubicBezTo>
                      <a:pt x="85370" y="2558"/>
                      <a:pt x="85149" y="2576"/>
                      <a:pt x="84937" y="2576"/>
                    </a:cubicBezTo>
                    <a:cubicBezTo>
                      <a:pt x="84557" y="2576"/>
                      <a:pt x="84203" y="2519"/>
                      <a:pt x="83972" y="2433"/>
                    </a:cubicBezTo>
                    <a:cubicBezTo>
                      <a:pt x="82640" y="1938"/>
                      <a:pt x="81290" y="1792"/>
                      <a:pt x="79911" y="1717"/>
                    </a:cubicBezTo>
                    <a:cubicBezTo>
                      <a:pt x="78803" y="1655"/>
                      <a:pt x="77703" y="1451"/>
                      <a:pt x="76591" y="1451"/>
                    </a:cubicBezTo>
                    <a:cubicBezTo>
                      <a:pt x="76318" y="1451"/>
                      <a:pt x="76045" y="1463"/>
                      <a:pt x="75771" y="1493"/>
                    </a:cubicBezTo>
                    <a:cubicBezTo>
                      <a:pt x="75762" y="1493"/>
                      <a:pt x="75753" y="1494"/>
                      <a:pt x="75744" y="1494"/>
                    </a:cubicBezTo>
                    <a:cubicBezTo>
                      <a:pt x="75522" y="1494"/>
                      <a:pt x="75295" y="1208"/>
                      <a:pt x="75071" y="1208"/>
                    </a:cubicBezTo>
                    <a:cubicBezTo>
                      <a:pt x="74956" y="1208"/>
                      <a:pt x="74842" y="1283"/>
                      <a:pt x="74730" y="1509"/>
                    </a:cubicBezTo>
                    <a:cubicBezTo>
                      <a:pt x="74659" y="1436"/>
                      <a:pt x="74601" y="1340"/>
                      <a:pt x="74516" y="1295"/>
                    </a:cubicBezTo>
                    <a:cubicBezTo>
                      <a:pt x="74178" y="1118"/>
                      <a:pt x="73628" y="761"/>
                      <a:pt x="73466" y="761"/>
                    </a:cubicBezTo>
                    <a:cubicBezTo>
                      <a:pt x="73450" y="761"/>
                      <a:pt x="73437" y="765"/>
                      <a:pt x="73429" y="773"/>
                    </a:cubicBezTo>
                    <a:cubicBezTo>
                      <a:pt x="73252" y="964"/>
                      <a:pt x="73071" y="1027"/>
                      <a:pt x="72895" y="1027"/>
                    </a:cubicBezTo>
                    <a:cubicBezTo>
                      <a:pt x="72642" y="1027"/>
                      <a:pt x="72402" y="896"/>
                      <a:pt x="72207" y="831"/>
                    </a:cubicBezTo>
                    <a:cubicBezTo>
                      <a:pt x="71367" y="548"/>
                      <a:pt x="70493" y="679"/>
                      <a:pt x="69635" y="466"/>
                    </a:cubicBezTo>
                    <a:cubicBezTo>
                      <a:pt x="69146" y="345"/>
                      <a:pt x="68607" y="292"/>
                      <a:pt x="68074" y="292"/>
                    </a:cubicBezTo>
                    <a:cubicBezTo>
                      <a:pt x="67566" y="292"/>
                      <a:pt x="67063" y="340"/>
                      <a:pt x="66612" y="422"/>
                    </a:cubicBezTo>
                    <a:cubicBezTo>
                      <a:pt x="66374" y="465"/>
                      <a:pt x="66140" y="481"/>
                      <a:pt x="65909" y="481"/>
                    </a:cubicBezTo>
                    <a:cubicBezTo>
                      <a:pt x="65261" y="481"/>
                      <a:pt x="64634" y="357"/>
                      <a:pt x="63998" y="357"/>
                    </a:cubicBezTo>
                    <a:cubicBezTo>
                      <a:pt x="63764" y="357"/>
                      <a:pt x="63528" y="373"/>
                      <a:pt x="63290" y="420"/>
                    </a:cubicBezTo>
                    <a:cubicBezTo>
                      <a:pt x="62932" y="489"/>
                      <a:pt x="62556" y="510"/>
                      <a:pt x="62176" y="510"/>
                    </a:cubicBezTo>
                    <a:cubicBezTo>
                      <a:pt x="61737" y="510"/>
                      <a:pt x="61294" y="482"/>
                      <a:pt x="60868" y="471"/>
                    </a:cubicBezTo>
                    <a:cubicBezTo>
                      <a:pt x="59512" y="432"/>
                      <a:pt x="58157" y="464"/>
                      <a:pt x="56802" y="433"/>
                    </a:cubicBezTo>
                    <a:cubicBezTo>
                      <a:pt x="56053" y="418"/>
                      <a:pt x="55246" y="463"/>
                      <a:pt x="54570" y="205"/>
                    </a:cubicBezTo>
                    <a:cubicBezTo>
                      <a:pt x="54155" y="47"/>
                      <a:pt x="53741" y="0"/>
                      <a:pt x="53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6" name="Google Shape;1136;p38"/>
            <p:cNvGrpSpPr/>
            <p:nvPr/>
          </p:nvGrpSpPr>
          <p:grpSpPr>
            <a:xfrm>
              <a:off x="853472" y="347058"/>
              <a:ext cx="1072886" cy="1451166"/>
              <a:chOff x="2135942" y="391711"/>
              <a:chExt cx="1072886" cy="1451166"/>
            </a:xfrm>
          </p:grpSpPr>
          <p:sp>
            <p:nvSpPr>
              <p:cNvPr id="1137" name="Google Shape;1137;p38"/>
              <p:cNvSpPr/>
              <p:nvPr/>
            </p:nvSpPr>
            <p:spPr>
              <a:xfrm>
                <a:off x="2135942" y="430441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2152557" y="391711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6832" y="2009"/>
                    </a:moveTo>
                    <a:cubicBezTo>
                      <a:pt x="27372" y="2009"/>
                      <a:pt x="27982" y="2107"/>
                      <a:pt x="28530" y="2114"/>
                    </a:cubicBezTo>
                    <a:cubicBezTo>
                      <a:pt x="28538" y="2114"/>
                      <a:pt x="28545" y="2114"/>
                      <a:pt x="28553" y="2114"/>
                    </a:cubicBezTo>
                    <a:cubicBezTo>
                      <a:pt x="28837" y="2114"/>
                      <a:pt x="29104" y="2055"/>
                      <a:pt x="29378" y="2042"/>
                    </a:cubicBezTo>
                    <a:cubicBezTo>
                      <a:pt x="29506" y="2037"/>
                      <a:pt x="29633" y="2034"/>
                      <a:pt x="29760" y="2034"/>
                    </a:cubicBezTo>
                    <a:cubicBezTo>
                      <a:pt x="30881" y="2034"/>
                      <a:pt x="31986" y="2232"/>
                      <a:pt x="33100" y="2304"/>
                    </a:cubicBezTo>
                    <a:cubicBezTo>
                      <a:pt x="35226" y="2442"/>
                      <a:pt x="37204" y="3086"/>
                      <a:pt x="39183" y="3818"/>
                    </a:cubicBezTo>
                    <a:cubicBezTo>
                      <a:pt x="39994" y="4118"/>
                      <a:pt x="40909" y="4353"/>
                      <a:pt x="41547" y="4830"/>
                    </a:cubicBezTo>
                    <a:cubicBezTo>
                      <a:pt x="42728" y="5713"/>
                      <a:pt x="44199" y="6023"/>
                      <a:pt x="45308" y="7022"/>
                    </a:cubicBezTo>
                    <a:cubicBezTo>
                      <a:pt x="46572" y="8162"/>
                      <a:pt x="47988" y="9088"/>
                      <a:pt x="49041" y="10511"/>
                    </a:cubicBezTo>
                    <a:cubicBezTo>
                      <a:pt x="49431" y="11037"/>
                      <a:pt x="49884" y="11691"/>
                      <a:pt x="50453" y="12197"/>
                    </a:cubicBezTo>
                    <a:cubicBezTo>
                      <a:pt x="51094" y="12765"/>
                      <a:pt x="51667" y="13595"/>
                      <a:pt x="51941" y="14564"/>
                    </a:cubicBezTo>
                    <a:cubicBezTo>
                      <a:pt x="52223" y="15561"/>
                      <a:pt x="52845" y="16457"/>
                      <a:pt x="53195" y="17441"/>
                    </a:cubicBezTo>
                    <a:cubicBezTo>
                      <a:pt x="53611" y="18609"/>
                      <a:pt x="53959" y="19809"/>
                      <a:pt x="54205" y="21024"/>
                    </a:cubicBezTo>
                    <a:cubicBezTo>
                      <a:pt x="54300" y="21491"/>
                      <a:pt x="54507" y="21903"/>
                      <a:pt x="54604" y="22361"/>
                    </a:cubicBezTo>
                    <a:cubicBezTo>
                      <a:pt x="55046" y="24411"/>
                      <a:pt x="55153" y="26496"/>
                      <a:pt x="55023" y="28569"/>
                    </a:cubicBezTo>
                    <a:cubicBezTo>
                      <a:pt x="54942" y="29852"/>
                      <a:pt x="54904" y="31146"/>
                      <a:pt x="54732" y="32422"/>
                    </a:cubicBezTo>
                    <a:cubicBezTo>
                      <a:pt x="54633" y="33151"/>
                      <a:pt x="54453" y="33890"/>
                      <a:pt x="54172" y="34567"/>
                    </a:cubicBezTo>
                    <a:cubicBezTo>
                      <a:pt x="53866" y="35306"/>
                      <a:pt x="54009" y="36144"/>
                      <a:pt x="53613" y="36831"/>
                    </a:cubicBezTo>
                    <a:cubicBezTo>
                      <a:pt x="53081" y="37751"/>
                      <a:pt x="53279" y="38838"/>
                      <a:pt x="52811" y="39802"/>
                    </a:cubicBezTo>
                    <a:cubicBezTo>
                      <a:pt x="52433" y="40580"/>
                      <a:pt x="52380" y="41528"/>
                      <a:pt x="52066" y="42374"/>
                    </a:cubicBezTo>
                    <a:cubicBezTo>
                      <a:pt x="51718" y="43313"/>
                      <a:pt x="51549" y="44391"/>
                      <a:pt x="51065" y="45193"/>
                    </a:cubicBezTo>
                    <a:cubicBezTo>
                      <a:pt x="50199" y="46629"/>
                      <a:pt x="49665" y="48226"/>
                      <a:pt x="48697" y="49611"/>
                    </a:cubicBezTo>
                    <a:cubicBezTo>
                      <a:pt x="47960" y="50664"/>
                      <a:pt x="47281" y="51773"/>
                      <a:pt x="46608" y="52863"/>
                    </a:cubicBezTo>
                    <a:cubicBezTo>
                      <a:pt x="46100" y="53685"/>
                      <a:pt x="45462" y="54365"/>
                      <a:pt x="44935" y="55141"/>
                    </a:cubicBezTo>
                    <a:cubicBezTo>
                      <a:pt x="44433" y="55879"/>
                      <a:pt x="43632" y="56445"/>
                      <a:pt x="43305" y="57157"/>
                    </a:cubicBezTo>
                    <a:cubicBezTo>
                      <a:pt x="43027" y="57764"/>
                      <a:pt x="42542" y="58167"/>
                      <a:pt x="42277" y="58737"/>
                    </a:cubicBezTo>
                    <a:cubicBezTo>
                      <a:pt x="42219" y="58859"/>
                      <a:pt x="42153" y="59151"/>
                      <a:pt x="41937" y="59151"/>
                    </a:cubicBezTo>
                    <a:cubicBezTo>
                      <a:pt x="41872" y="59151"/>
                      <a:pt x="41794" y="59126"/>
                      <a:pt x="41700" y="59062"/>
                    </a:cubicBezTo>
                    <a:cubicBezTo>
                      <a:pt x="41697" y="59060"/>
                      <a:pt x="41693" y="59059"/>
                      <a:pt x="41688" y="59059"/>
                    </a:cubicBezTo>
                    <a:cubicBezTo>
                      <a:pt x="41628" y="59059"/>
                      <a:pt x="41432" y="59200"/>
                      <a:pt x="41438" y="59217"/>
                    </a:cubicBezTo>
                    <a:cubicBezTo>
                      <a:pt x="41655" y="59773"/>
                      <a:pt x="41029" y="59916"/>
                      <a:pt x="40920" y="60302"/>
                    </a:cubicBezTo>
                    <a:cubicBezTo>
                      <a:pt x="40872" y="60472"/>
                      <a:pt x="40816" y="60601"/>
                      <a:pt x="40637" y="60659"/>
                    </a:cubicBezTo>
                    <a:cubicBezTo>
                      <a:pt x="40231" y="60795"/>
                      <a:pt x="39921" y="61002"/>
                      <a:pt x="39975" y="61511"/>
                    </a:cubicBezTo>
                    <a:cubicBezTo>
                      <a:pt x="39984" y="61592"/>
                      <a:pt x="39880" y="61724"/>
                      <a:pt x="39794" y="61772"/>
                    </a:cubicBezTo>
                    <a:cubicBezTo>
                      <a:pt x="38878" y="62275"/>
                      <a:pt x="38669" y="63375"/>
                      <a:pt x="37889" y="64043"/>
                    </a:cubicBezTo>
                    <a:cubicBezTo>
                      <a:pt x="37600" y="64289"/>
                      <a:pt x="37186" y="64768"/>
                      <a:pt x="36946" y="65235"/>
                    </a:cubicBezTo>
                    <a:cubicBezTo>
                      <a:pt x="36808" y="65502"/>
                      <a:pt x="36672" y="65812"/>
                      <a:pt x="36180" y="65827"/>
                    </a:cubicBezTo>
                    <a:cubicBezTo>
                      <a:pt x="35744" y="65841"/>
                      <a:pt x="35788" y="66511"/>
                      <a:pt x="35437" y="66845"/>
                    </a:cubicBezTo>
                    <a:cubicBezTo>
                      <a:pt x="34725" y="67522"/>
                      <a:pt x="34146" y="68394"/>
                      <a:pt x="33506" y="69131"/>
                    </a:cubicBezTo>
                    <a:cubicBezTo>
                      <a:pt x="32001" y="70866"/>
                      <a:pt x="30826" y="72970"/>
                      <a:pt x="28670" y="74071"/>
                    </a:cubicBezTo>
                    <a:cubicBezTo>
                      <a:pt x="28498" y="74158"/>
                      <a:pt x="28428" y="74172"/>
                      <a:pt x="28453" y="74397"/>
                    </a:cubicBezTo>
                    <a:cubicBezTo>
                      <a:pt x="28494" y="74790"/>
                      <a:pt x="28104" y="74853"/>
                      <a:pt x="27853" y="74962"/>
                    </a:cubicBezTo>
                    <a:cubicBezTo>
                      <a:pt x="27807" y="74981"/>
                      <a:pt x="27769" y="74990"/>
                      <a:pt x="27736" y="74990"/>
                    </a:cubicBezTo>
                    <a:cubicBezTo>
                      <a:pt x="27543" y="74990"/>
                      <a:pt x="27536" y="74700"/>
                      <a:pt x="27433" y="74583"/>
                    </a:cubicBezTo>
                    <a:cubicBezTo>
                      <a:pt x="27075" y="74174"/>
                      <a:pt x="26441" y="73963"/>
                      <a:pt x="26447" y="73279"/>
                    </a:cubicBezTo>
                    <a:cubicBezTo>
                      <a:pt x="25495" y="73228"/>
                      <a:pt x="25664" y="71783"/>
                      <a:pt x="24597" y="71783"/>
                    </a:cubicBezTo>
                    <a:cubicBezTo>
                      <a:pt x="24584" y="71783"/>
                      <a:pt x="24572" y="71783"/>
                      <a:pt x="24559" y="71783"/>
                    </a:cubicBezTo>
                    <a:cubicBezTo>
                      <a:pt x="24557" y="71783"/>
                      <a:pt x="24555" y="71783"/>
                      <a:pt x="24553" y="71783"/>
                    </a:cubicBezTo>
                    <a:cubicBezTo>
                      <a:pt x="24280" y="71783"/>
                      <a:pt x="24189" y="71158"/>
                      <a:pt x="23970" y="70846"/>
                    </a:cubicBezTo>
                    <a:cubicBezTo>
                      <a:pt x="23535" y="70230"/>
                      <a:pt x="22733" y="69977"/>
                      <a:pt x="22515" y="69124"/>
                    </a:cubicBezTo>
                    <a:cubicBezTo>
                      <a:pt x="22355" y="68502"/>
                      <a:pt x="21469" y="68389"/>
                      <a:pt x="21138" y="67702"/>
                    </a:cubicBezTo>
                    <a:cubicBezTo>
                      <a:pt x="20578" y="66543"/>
                      <a:pt x="19470" y="65771"/>
                      <a:pt x="18695" y="64736"/>
                    </a:cubicBezTo>
                    <a:cubicBezTo>
                      <a:pt x="18264" y="64160"/>
                      <a:pt x="17926" y="63364"/>
                      <a:pt x="17088" y="63053"/>
                    </a:cubicBezTo>
                    <a:cubicBezTo>
                      <a:pt x="16399" y="62797"/>
                      <a:pt x="16080" y="62040"/>
                      <a:pt x="15728" y="61457"/>
                    </a:cubicBezTo>
                    <a:cubicBezTo>
                      <a:pt x="15302" y="60752"/>
                      <a:pt x="14681" y="60218"/>
                      <a:pt x="14285" y="59486"/>
                    </a:cubicBezTo>
                    <a:cubicBezTo>
                      <a:pt x="13862" y="58699"/>
                      <a:pt x="13218" y="58041"/>
                      <a:pt x="12870" y="57186"/>
                    </a:cubicBezTo>
                    <a:cubicBezTo>
                      <a:pt x="12729" y="56838"/>
                      <a:pt x="12383" y="56566"/>
                      <a:pt x="12100" y="56291"/>
                    </a:cubicBezTo>
                    <a:cubicBezTo>
                      <a:pt x="11967" y="56161"/>
                      <a:pt x="11688" y="56122"/>
                      <a:pt x="12133" y="55841"/>
                    </a:cubicBezTo>
                    <a:cubicBezTo>
                      <a:pt x="11395" y="55512"/>
                      <a:pt x="11555" y="54570"/>
                      <a:pt x="10931" y="54239"/>
                    </a:cubicBezTo>
                    <a:cubicBezTo>
                      <a:pt x="10474" y="53997"/>
                      <a:pt x="10403" y="53616"/>
                      <a:pt x="10172" y="53260"/>
                    </a:cubicBezTo>
                    <a:cubicBezTo>
                      <a:pt x="9841" y="52748"/>
                      <a:pt x="9736" y="52067"/>
                      <a:pt x="9288" y="51698"/>
                    </a:cubicBezTo>
                    <a:cubicBezTo>
                      <a:pt x="8769" y="51271"/>
                      <a:pt x="8507" y="50787"/>
                      <a:pt x="8497" y="50174"/>
                    </a:cubicBezTo>
                    <a:cubicBezTo>
                      <a:pt x="8492" y="49701"/>
                      <a:pt x="8098" y="49456"/>
                      <a:pt x="7934" y="49087"/>
                    </a:cubicBezTo>
                    <a:cubicBezTo>
                      <a:pt x="7683" y="48525"/>
                      <a:pt x="7596" y="47782"/>
                      <a:pt x="7020" y="47420"/>
                    </a:cubicBezTo>
                    <a:cubicBezTo>
                      <a:pt x="6604" y="47159"/>
                      <a:pt x="6685" y="46693"/>
                      <a:pt x="6652" y="46437"/>
                    </a:cubicBezTo>
                    <a:cubicBezTo>
                      <a:pt x="6532" y="45499"/>
                      <a:pt x="5449" y="44970"/>
                      <a:pt x="5669" y="43945"/>
                    </a:cubicBezTo>
                    <a:cubicBezTo>
                      <a:pt x="5737" y="43630"/>
                      <a:pt x="5328" y="43767"/>
                      <a:pt x="5292" y="43391"/>
                    </a:cubicBezTo>
                    <a:cubicBezTo>
                      <a:pt x="5166" y="42109"/>
                      <a:pt x="4416" y="41014"/>
                      <a:pt x="3906" y="39850"/>
                    </a:cubicBezTo>
                    <a:cubicBezTo>
                      <a:pt x="3802" y="39612"/>
                      <a:pt x="3811" y="39339"/>
                      <a:pt x="3778" y="39153"/>
                    </a:cubicBezTo>
                    <a:cubicBezTo>
                      <a:pt x="3539" y="37765"/>
                      <a:pt x="2945" y="36487"/>
                      <a:pt x="2642" y="35135"/>
                    </a:cubicBezTo>
                    <a:cubicBezTo>
                      <a:pt x="2438" y="34229"/>
                      <a:pt x="2635" y="33242"/>
                      <a:pt x="2522" y="32306"/>
                    </a:cubicBezTo>
                    <a:cubicBezTo>
                      <a:pt x="2239" y="29987"/>
                      <a:pt x="2615" y="27694"/>
                      <a:pt x="2717" y="25392"/>
                    </a:cubicBezTo>
                    <a:cubicBezTo>
                      <a:pt x="2758" y="24432"/>
                      <a:pt x="3131" y="23488"/>
                      <a:pt x="3437" y="22590"/>
                    </a:cubicBezTo>
                    <a:cubicBezTo>
                      <a:pt x="3971" y="21021"/>
                      <a:pt x="4475" y="19421"/>
                      <a:pt x="5360" y="17982"/>
                    </a:cubicBezTo>
                    <a:cubicBezTo>
                      <a:pt x="5757" y="17336"/>
                      <a:pt x="6483" y="16693"/>
                      <a:pt x="6517" y="16080"/>
                    </a:cubicBezTo>
                    <a:cubicBezTo>
                      <a:pt x="6566" y="15192"/>
                      <a:pt x="7724" y="15130"/>
                      <a:pt x="7524" y="14266"/>
                    </a:cubicBezTo>
                    <a:cubicBezTo>
                      <a:pt x="8486" y="13757"/>
                      <a:pt x="8555" y="12475"/>
                      <a:pt x="9394" y="11975"/>
                    </a:cubicBezTo>
                    <a:cubicBezTo>
                      <a:pt x="9842" y="11708"/>
                      <a:pt x="10123" y="11625"/>
                      <a:pt x="10015" y="11087"/>
                    </a:cubicBezTo>
                    <a:cubicBezTo>
                      <a:pt x="10009" y="11056"/>
                      <a:pt x="10085" y="10973"/>
                      <a:pt x="10120" y="10973"/>
                    </a:cubicBezTo>
                    <a:cubicBezTo>
                      <a:pt x="10121" y="10973"/>
                      <a:pt x="10121" y="10973"/>
                      <a:pt x="10121" y="10973"/>
                    </a:cubicBezTo>
                    <a:cubicBezTo>
                      <a:pt x="10141" y="10974"/>
                      <a:pt x="10160" y="10975"/>
                      <a:pt x="10178" y="10975"/>
                    </a:cubicBezTo>
                    <a:cubicBezTo>
                      <a:pt x="11125" y="10975"/>
                      <a:pt x="11060" y="9841"/>
                      <a:pt x="11791" y="9473"/>
                    </a:cubicBezTo>
                    <a:cubicBezTo>
                      <a:pt x="12281" y="9225"/>
                      <a:pt x="12683" y="8382"/>
                      <a:pt x="13149" y="7970"/>
                    </a:cubicBezTo>
                    <a:cubicBezTo>
                      <a:pt x="13706" y="7478"/>
                      <a:pt x="14281" y="6900"/>
                      <a:pt x="15012" y="6546"/>
                    </a:cubicBezTo>
                    <a:cubicBezTo>
                      <a:pt x="15535" y="6291"/>
                      <a:pt x="15908" y="5744"/>
                      <a:pt x="16476" y="5480"/>
                    </a:cubicBezTo>
                    <a:cubicBezTo>
                      <a:pt x="17148" y="5169"/>
                      <a:pt x="17617" y="4587"/>
                      <a:pt x="18407" y="4353"/>
                    </a:cubicBezTo>
                    <a:cubicBezTo>
                      <a:pt x="19117" y="4140"/>
                      <a:pt x="19815" y="3650"/>
                      <a:pt x="20558" y="3461"/>
                    </a:cubicBezTo>
                    <a:cubicBezTo>
                      <a:pt x="21511" y="3219"/>
                      <a:pt x="22407" y="2845"/>
                      <a:pt x="23326" y="2527"/>
                    </a:cubicBezTo>
                    <a:cubicBezTo>
                      <a:pt x="24201" y="2223"/>
                      <a:pt x="25123" y="2460"/>
                      <a:pt x="26054" y="2119"/>
                    </a:cubicBezTo>
                    <a:cubicBezTo>
                      <a:pt x="26280" y="2037"/>
                      <a:pt x="26546" y="2009"/>
                      <a:pt x="26832" y="2009"/>
                    </a:cubicBezTo>
                    <a:close/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9" name="Google Shape;1139;p38"/>
              <p:cNvGrpSpPr/>
              <p:nvPr/>
            </p:nvGrpSpPr>
            <p:grpSpPr>
              <a:xfrm>
                <a:off x="2996391" y="767043"/>
                <a:ext cx="179079" cy="407934"/>
                <a:chOff x="3017654" y="759959"/>
                <a:chExt cx="179079" cy="407934"/>
              </a:xfrm>
            </p:grpSpPr>
            <p:sp>
              <p:nvSpPr>
                <p:cNvPr id="1145" name="Google Shape;1145;p38"/>
                <p:cNvSpPr/>
                <p:nvPr/>
              </p:nvSpPr>
              <p:spPr>
                <a:xfrm>
                  <a:off x="3141923" y="759959"/>
                  <a:ext cx="54810" cy="141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1" h="7732" extrusionOk="0">
                      <a:moveTo>
                        <a:pt x="2065" y="0"/>
                      </a:moveTo>
                      <a:cubicBezTo>
                        <a:pt x="1677" y="0"/>
                        <a:pt x="1287" y="238"/>
                        <a:pt x="1191" y="747"/>
                      </a:cubicBezTo>
                      <a:cubicBezTo>
                        <a:pt x="814" y="2739"/>
                        <a:pt x="362" y="4711"/>
                        <a:pt x="90" y="6722"/>
                      </a:cubicBezTo>
                      <a:cubicBezTo>
                        <a:pt x="0" y="7388"/>
                        <a:pt x="499" y="7732"/>
                        <a:pt x="1025" y="7732"/>
                      </a:cubicBezTo>
                      <a:cubicBezTo>
                        <a:pt x="1520" y="7732"/>
                        <a:pt x="2039" y="7428"/>
                        <a:pt x="2118" y="6803"/>
                      </a:cubicBezTo>
                      <a:cubicBezTo>
                        <a:pt x="2362" y="4847"/>
                        <a:pt x="2814" y="2931"/>
                        <a:pt x="2948" y="961"/>
                      </a:cubicBezTo>
                      <a:cubicBezTo>
                        <a:pt x="2990" y="339"/>
                        <a:pt x="2529" y="0"/>
                        <a:pt x="206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38"/>
                <p:cNvSpPr/>
                <p:nvPr/>
              </p:nvSpPr>
              <p:spPr>
                <a:xfrm>
                  <a:off x="3017654" y="1036829"/>
                  <a:ext cx="12003" cy="64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" h="3499" extrusionOk="0">
                      <a:moveTo>
                        <a:pt x="591" y="0"/>
                      </a:moveTo>
                      <a:cubicBezTo>
                        <a:pt x="563" y="0"/>
                        <a:pt x="534" y="18"/>
                        <a:pt x="525" y="56"/>
                      </a:cubicBezTo>
                      <a:cubicBezTo>
                        <a:pt x="271" y="1155"/>
                        <a:pt x="0" y="2230"/>
                        <a:pt x="261" y="3357"/>
                      </a:cubicBezTo>
                      <a:cubicBezTo>
                        <a:pt x="283" y="3453"/>
                        <a:pt x="364" y="3498"/>
                        <a:pt x="445" y="3498"/>
                      </a:cubicBezTo>
                      <a:cubicBezTo>
                        <a:pt x="543" y="3498"/>
                        <a:pt x="642" y="3432"/>
                        <a:pt x="643" y="3312"/>
                      </a:cubicBezTo>
                      <a:cubicBezTo>
                        <a:pt x="651" y="2231"/>
                        <a:pt x="642" y="1150"/>
                        <a:pt x="654" y="68"/>
                      </a:cubicBezTo>
                      <a:cubicBezTo>
                        <a:pt x="654" y="23"/>
                        <a:pt x="623" y="0"/>
                        <a:pt x="59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38"/>
                <p:cNvSpPr/>
                <p:nvPr/>
              </p:nvSpPr>
              <p:spPr>
                <a:xfrm>
                  <a:off x="3060903" y="1065161"/>
                  <a:ext cx="56349" cy="3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5" h="1701" extrusionOk="0">
                      <a:moveTo>
                        <a:pt x="1468" y="0"/>
                      </a:moveTo>
                      <a:cubicBezTo>
                        <a:pt x="1075" y="0"/>
                        <a:pt x="675" y="84"/>
                        <a:pt x="379" y="221"/>
                      </a:cubicBezTo>
                      <a:cubicBezTo>
                        <a:pt x="1" y="396"/>
                        <a:pt x="152" y="882"/>
                        <a:pt x="516" y="882"/>
                      </a:cubicBezTo>
                      <a:cubicBezTo>
                        <a:pt x="547" y="882"/>
                        <a:pt x="579" y="879"/>
                        <a:pt x="612" y="871"/>
                      </a:cubicBezTo>
                      <a:cubicBezTo>
                        <a:pt x="716" y="849"/>
                        <a:pt x="830" y="838"/>
                        <a:pt x="946" y="838"/>
                      </a:cubicBezTo>
                      <a:cubicBezTo>
                        <a:pt x="1144" y="838"/>
                        <a:pt x="1349" y="869"/>
                        <a:pt x="1523" y="920"/>
                      </a:cubicBezTo>
                      <a:cubicBezTo>
                        <a:pt x="1778" y="996"/>
                        <a:pt x="1968" y="1110"/>
                        <a:pt x="1987" y="1336"/>
                      </a:cubicBezTo>
                      <a:cubicBezTo>
                        <a:pt x="2006" y="1587"/>
                        <a:pt x="2183" y="1701"/>
                        <a:pt x="2372" y="1701"/>
                      </a:cubicBezTo>
                      <a:cubicBezTo>
                        <a:pt x="2573" y="1701"/>
                        <a:pt x="2787" y="1572"/>
                        <a:pt x="2842" y="1342"/>
                      </a:cubicBezTo>
                      <a:cubicBezTo>
                        <a:pt x="3075" y="360"/>
                        <a:pt x="2286" y="0"/>
                        <a:pt x="146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38"/>
                <p:cNvSpPr/>
                <p:nvPr/>
              </p:nvSpPr>
              <p:spPr>
                <a:xfrm>
                  <a:off x="3063872" y="1082388"/>
                  <a:ext cx="22100" cy="2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" h="1452" extrusionOk="0">
                      <a:moveTo>
                        <a:pt x="458" y="0"/>
                      </a:moveTo>
                      <a:cubicBezTo>
                        <a:pt x="299" y="0"/>
                        <a:pt x="146" y="96"/>
                        <a:pt x="107" y="314"/>
                      </a:cubicBezTo>
                      <a:cubicBezTo>
                        <a:pt x="1" y="908"/>
                        <a:pt x="296" y="1225"/>
                        <a:pt x="832" y="1433"/>
                      </a:cubicBezTo>
                      <a:cubicBezTo>
                        <a:pt x="864" y="1445"/>
                        <a:pt x="894" y="1451"/>
                        <a:pt x="922" y="1451"/>
                      </a:cubicBezTo>
                      <a:cubicBezTo>
                        <a:pt x="1126" y="1451"/>
                        <a:pt x="1206" y="1145"/>
                        <a:pt x="1075" y="995"/>
                      </a:cubicBezTo>
                      <a:cubicBezTo>
                        <a:pt x="941" y="839"/>
                        <a:pt x="863" y="652"/>
                        <a:pt x="873" y="444"/>
                      </a:cubicBezTo>
                      <a:cubicBezTo>
                        <a:pt x="888" y="167"/>
                        <a:pt x="667" y="0"/>
                        <a:pt x="45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38"/>
                <p:cNvSpPr/>
                <p:nvPr/>
              </p:nvSpPr>
              <p:spPr>
                <a:xfrm>
                  <a:off x="3121654" y="1091258"/>
                  <a:ext cx="71339" cy="76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" h="4182" extrusionOk="0">
                      <a:moveTo>
                        <a:pt x="1514" y="2263"/>
                      </a:moveTo>
                      <a:lnTo>
                        <a:pt x="1514" y="2263"/>
                      </a:lnTo>
                      <a:cubicBezTo>
                        <a:pt x="1514" y="2263"/>
                        <a:pt x="1514" y="2263"/>
                        <a:pt x="1514" y="2265"/>
                      </a:cubicBezTo>
                      <a:lnTo>
                        <a:pt x="1514" y="2265"/>
                      </a:lnTo>
                      <a:cubicBezTo>
                        <a:pt x="1514" y="2264"/>
                        <a:pt x="1514" y="2263"/>
                        <a:pt x="1514" y="2263"/>
                      </a:cubicBezTo>
                      <a:close/>
                      <a:moveTo>
                        <a:pt x="1484" y="2366"/>
                      </a:moveTo>
                      <a:lnTo>
                        <a:pt x="1484" y="2366"/>
                      </a:lnTo>
                      <a:cubicBezTo>
                        <a:pt x="1485" y="2366"/>
                        <a:pt x="1485" y="2367"/>
                        <a:pt x="1486" y="2367"/>
                      </a:cubicBezTo>
                      <a:lnTo>
                        <a:pt x="1486" y="2367"/>
                      </a:lnTo>
                      <a:cubicBezTo>
                        <a:pt x="1478" y="2393"/>
                        <a:pt x="1474" y="2404"/>
                        <a:pt x="1474" y="2404"/>
                      </a:cubicBezTo>
                      <a:cubicBezTo>
                        <a:pt x="1474" y="2404"/>
                        <a:pt x="1478" y="2387"/>
                        <a:pt x="1484" y="2366"/>
                      </a:cubicBezTo>
                      <a:close/>
                      <a:moveTo>
                        <a:pt x="1529" y="2414"/>
                      </a:moveTo>
                      <a:lnTo>
                        <a:pt x="1529" y="2414"/>
                      </a:lnTo>
                      <a:cubicBezTo>
                        <a:pt x="1546" y="2442"/>
                        <a:pt x="1556" y="2465"/>
                        <a:pt x="1555" y="2465"/>
                      </a:cubicBezTo>
                      <a:cubicBezTo>
                        <a:pt x="1555" y="2465"/>
                        <a:pt x="1547" y="2451"/>
                        <a:pt x="1529" y="2414"/>
                      </a:cubicBezTo>
                      <a:close/>
                      <a:moveTo>
                        <a:pt x="1896" y="0"/>
                      </a:moveTo>
                      <a:cubicBezTo>
                        <a:pt x="1303" y="0"/>
                        <a:pt x="839" y="561"/>
                        <a:pt x="770" y="1137"/>
                      </a:cubicBezTo>
                      <a:lnTo>
                        <a:pt x="770" y="1137"/>
                      </a:lnTo>
                      <a:cubicBezTo>
                        <a:pt x="147" y="1563"/>
                        <a:pt x="1" y="2375"/>
                        <a:pt x="272" y="3068"/>
                      </a:cubicBezTo>
                      <a:cubicBezTo>
                        <a:pt x="553" y="3787"/>
                        <a:pt x="1219" y="4182"/>
                        <a:pt x="1918" y="4182"/>
                      </a:cubicBezTo>
                      <a:cubicBezTo>
                        <a:pt x="2228" y="4182"/>
                        <a:pt x="2545" y="4104"/>
                        <a:pt x="2837" y="3943"/>
                      </a:cubicBezTo>
                      <a:cubicBezTo>
                        <a:pt x="3509" y="3573"/>
                        <a:pt x="3892" y="2767"/>
                        <a:pt x="3836" y="2013"/>
                      </a:cubicBezTo>
                      <a:cubicBezTo>
                        <a:pt x="3803" y="1596"/>
                        <a:pt x="3665" y="1194"/>
                        <a:pt x="3433" y="847"/>
                      </a:cubicBezTo>
                      <a:cubicBezTo>
                        <a:pt x="3122" y="380"/>
                        <a:pt x="2688" y="191"/>
                        <a:pt x="2172" y="40"/>
                      </a:cubicBezTo>
                      <a:cubicBezTo>
                        <a:pt x="2078" y="13"/>
                        <a:pt x="1985" y="0"/>
                        <a:pt x="189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9" name="Rectangle 48"/>
            <p:cNvSpPr/>
            <p:nvPr/>
          </p:nvSpPr>
          <p:spPr>
            <a:xfrm>
              <a:off x="-586034" y="4211304"/>
              <a:ext cx="28421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685800" rtl="1">
                <a:buClrTx/>
              </a:pPr>
              <a:r>
                <a:rPr lang="ar-SA" sz="2800" kern="1200" dirty="0">
                  <a:solidFill>
                    <a:schemeClr val="tx1"/>
                  </a:solidFill>
                  <a:latin typeface="Calibri" panose="020F0502020204030204"/>
                  <a:cs typeface="Akhbar MT" pitchFamily="2" charset="-78"/>
                </a:rPr>
                <a:t>  طابعة الليزر</a:t>
              </a: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37" t="13985" r="6781" b="54276"/>
            <a:stretch/>
          </p:blipFill>
          <p:spPr>
            <a:xfrm>
              <a:off x="1076986" y="496120"/>
              <a:ext cx="709566" cy="9069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4" name="رسم 37">
            <a:extLst>
              <a:ext uri="{FF2B5EF4-FFF2-40B4-BE49-F238E27FC236}">
                <a16:creationId xmlns:a16="http://schemas.microsoft.com/office/drawing/2014/main" id="{A1854513-AE97-4F63-9C8B-388B217DF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789" y="2210370"/>
            <a:ext cx="1705203" cy="14283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8" dur="2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9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0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9EE1000-538B-4F5A-B947-EC67BD200B0E}"/>
              </a:ext>
            </a:extLst>
          </p:cNvPr>
          <p:cNvGrpSpPr/>
          <p:nvPr/>
        </p:nvGrpSpPr>
        <p:grpSpPr>
          <a:xfrm>
            <a:off x="100445" y="2136590"/>
            <a:ext cx="7139711" cy="1473385"/>
            <a:chOff x="100445" y="2136590"/>
            <a:chExt cx="7139711" cy="1473385"/>
          </a:xfrm>
        </p:grpSpPr>
        <p:sp>
          <p:nvSpPr>
            <p:cNvPr id="97" name="Google Shape;1240;p41">
              <a:extLst>
                <a:ext uri="{FF2B5EF4-FFF2-40B4-BE49-F238E27FC236}">
                  <a16:creationId xmlns:a16="http://schemas.microsoft.com/office/drawing/2014/main" id="{A3003DF4-3C81-4AB1-B245-0170F2736300}"/>
                </a:ext>
              </a:extLst>
            </p:cNvPr>
            <p:cNvSpPr/>
            <p:nvPr/>
          </p:nvSpPr>
          <p:spPr>
            <a:xfrm>
              <a:off x="100445" y="2136590"/>
              <a:ext cx="7139711" cy="1473385"/>
            </a:xfrm>
            <a:custGeom>
              <a:avLst/>
              <a:gdLst/>
              <a:ahLst/>
              <a:cxnLst/>
              <a:rect l="l" t="t" r="r" b="b"/>
              <a:pathLst>
                <a:path w="52127" h="13160" extrusionOk="0">
                  <a:moveTo>
                    <a:pt x="41797" y="0"/>
                  </a:moveTo>
                  <a:cubicBezTo>
                    <a:pt x="41733" y="0"/>
                    <a:pt x="41673" y="3"/>
                    <a:pt x="41623" y="11"/>
                  </a:cubicBezTo>
                  <a:cubicBezTo>
                    <a:pt x="41525" y="26"/>
                    <a:pt x="41427" y="30"/>
                    <a:pt x="41330" y="30"/>
                  </a:cubicBezTo>
                  <a:cubicBezTo>
                    <a:pt x="41198" y="30"/>
                    <a:pt x="41068" y="23"/>
                    <a:pt x="40937" y="23"/>
                  </a:cubicBezTo>
                  <a:cubicBezTo>
                    <a:pt x="40867" y="23"/>
                    <a:pt x="40798" y="25"/>
                    <a:pt x="40729" y="32"/>
                  </a:cubicBezTo>
                  <a:cubicBezTo>
                    <a:pt x="40603" y="44"/>
                    <a:pt x="40477" y="48"/>
                    <a:pt x="40351" y="48"/>
                  </a:cubicBezTo>
                  <a:cubicBezTo>
                    <a:pt x="40084" y="48"/>
                    <a:pt x="39817" y="30"/>
                    <a:pt x="39550" y="30"/>
                  </a:cubicBezTo>
                  <a:cubicBezTo>
                    <a:pt x="39365" y="30"/>
                    <a:pt x="39179" y="39"/>
                    <a:pt x="38993" y="69"/>
                  </a:cubicBezTo>
                  <a:cubicBezTo>
                    <a:pt x="38821" y="98"/>
                    <a:pt x="38647" y="103"/>
                    <a:pt x="38473" y="103"/>
                  </a:cubicBezTo>
                  <a:cubicBezTo>
                    <a:pt x="38377" y="103"/>
                    <a:pt x="38281" y="101"/>
                    <a:pt x="38184" y="101"/>
                  </a:cubicBezTo>
                  <a:cubicBezTo>
                    <a:pt x="37918" y="101"/>
                    <a:pt x="37652" y="113"/>
                    <a:pt x="37390" y="201"/>
                  </a:cubicBezTo>
                  <a:cubicBezTo>
                    <a:pt x="37360" y="211"/>
                    <a:pt x="37331" y="215"/>
                    <a:pt x="37301" y="215"/>
                  </a:cubicBezTo>
                  <a:cubicBezTo>
                    <a:pt x="37194" y="215"/>
                    <a:pt x="37089" y="162"/>
                    <a:pt x="36992" y="162"/>
                  </a:cubicBezTo>
                  <a:cubicBezTo>
                    <a:pt x="36968" y="162"/>
                    <a:pt x="36944" y="165"/>
                    <a:pt x="36921" y="173"/>
                  </a:cubicBezTo>
                  <a:cubicBezTo>
                    <a:pt x="36796" y="218"/>
                    <a:pt x="36660" y="258"/>
                    <a:pt x="36539" y="258"/>
                  </a:cubicBezTo>
                  <a:cubicBezTo>
                    <a:pt x="36493" y="258"/>
                    <a:pt x="36449" y="253"/>
                    <a:pt x="36409" y="239"/>
                  </a:cubicBezTo>
                  <a:cubicBezTo>
                    <a:pt x="36262" y="191"/>
                    <a:pt x="36117" y="175"/>
                    <a:pt x="35971" y="175"/>
                  </a:cubicBezTo>
                  <a:cubicBezTo>
                    <a:pt x="35659" y="175"/>
                    <a:pt x="35350" y="250"/>
                    <a:pt x="35039" y="250"/>
                  </a:cubicBezTo>
                  <a:cubicBezTo>
                    <a:pt x="34979" y="250"/>
                    <a:pt x="34919" y="247"/>
                    <a:pt x="34859" y="240"/>
                  </a:cubicBezTo>
                  <a:cubicBezTo>
                    <a:pt x="34741" y="227"/>
                    <a:pt x="34621" y="223"/>
                    <a:pt x="34502" y="223"/>
                  </a:cubicBezTo>
                  <a:cubicBezTo>
                    <a:pt x="34240" y="223"/>
                    <a:pt x="33976" y="245"/>
                    <a:pt x="33714" y="245"/>
                  </a:cubicBezTo>
                  <a:cubicBezTo>
                    <a:pt x="33711" y="245"/>
                    <a:pt x="33709" y="245"/>
                    <a:pt x="33706" y="245"/>
                  </a:cubicBezTo>
                  <a:cubicBezTo>
                    <a:pt x="33412" y="245"/>
                    <a:pt x="33118" y="196"/>
                    <a:pt x="32824" y="196"/>
                  </a:cubicBezTo>
                  <a:cubicBezTo>
                    <a:pt x="32722" y="196"/>
                    <a:pt x="32621" y="201"/>
                    <a:pt x="32520" y="217"/>
                  </a:cubicBezTo>
                  <a:cubicBezTo>
                    <a:pt x="32391" y="238"/>
                    <a:pt x="32252" y="260"/>
                    <a:pt x="32124" y="260"/>
                  </a:cubicBezTo>
                  <a:cubicBezTo>
                    <a:pt x="32073" y="260"/>
                    <a:pt x="32024" y="256"/>
                    <a:pt x="31977" y="248"/>
                  </a:cubicBezTo>
                  <a:cubicBezTo>
                    <a:pt x="31895" y="233"/>
                    <a:pt x="31813" y="229"/>
                    <a:pt x="31731" y="229"/>
                  </a:cubicBezTo>
                  <a:cubicBezTo>
                    <a:pt x="31582" y="229"/>
                    <a:pt x="31433" y="244"/>
                    <a:pt x="31285" y="244"/>
                  </a:cubicBezTo>
                  <a:cubicBezTo>
                    <a:pt x="31173" y="244"/>
                    <a:pt x="31061" y="235"/>
                    <a:pt x="30949" y="204"/>
                  </a:cubicBezTo>
                  <a:cubicBezTo>
                    <a:pt x="30839" y="173"/>
                    <a:pt x="30729" y="162"/>
                    <a:pt x="30618" y="162"/>
                  </a:cubicBezTo>
                  <a:cubicBezTo>
                    <a:pt x="30376" y="162"/>
                    <a:pt x="30133" y="213"/>
                    <a:pt x="29890" y="213"/>
                  </a:cubicBezTo>
                  <a:cubicBezTo>
                    <a:pt x="29837" y="213"/>
                    <a:pt x="29784" y="211"/>
                    <a:pt x="29731" y="205"/>
                  </a:cubicBezTo>
                  <a:cubicBezTo>
                    <a:pt x="29524" y="181"/>
                    <a:pt x="29297" y="122"/>
                    <a:pt x="29108" y="122"/>
                  </a:cubicBezTo>
                  <a:cubicBezTo>
                    <a:pt x="29082" y="122"/>
                    <a:pt x="29057" y="123"/>
                    <a:pt x="29033" y="126"/>
                  </a:cubicBezTo>
                  <a:cubicBezTo>
                    <a:pt x="28898" y="140"/>
                    <a:pt x="28763" y="145"/>
                    <a:pt x="28629" y="145"/>
                  </a:cubicBezTo>
                  <a:cubicBezTo>
                    <a:pt x="28307" y="145"/>
                    <a:pt x="27987" y="116"/>
                    <a:pt x="27667" y="116"/>
                  </a:cubicBezTo>
                  <a:cubicBezTo>
                    <a:pt x="27605" y="116"/>
                    <a:pt x="27543" y="117"/>
                    <a:pt x="27481" y="120"/>
                  </a:cubicBezTo>
                  <a:cubicBezTo>
                    <a:pt x="27432" y="122"/>
                    <a:pt x="27383" y="123"/>
                    <a:pt x="27335" y="123"/>
                  </a:cubicBezTo>
                  <a:cubicBezTo>
                    <a:pt x="26924" y="123"/>
                    <a:pt x="26511" y="54"/>
                    <a:pt x="26101" y="54"/>
                  </a:cubicBezTo>
                  <a:cubicBezTo>
                    <a:pt x="26010" y="54"/>
                    <a:pt x="25919" y="58"/>
                    <a:pt x="25828" y="66"/>
                  </a:cubicBezTo>
                  <a:cubicBezTo>
                    <a:pt x="25148" y="128"/>
                    <a:pt x="24469" y="164"/>
                    <a:pt x="23789" y="167"/>
                  </a:cubicBezTo>
                  <a:cubicBezTo>
                    <a:pt x="23617" y="168"/>
                    <a:pt x="23444" y="172"/>
                    <a:pt x="23271" y="172"/>
                  </a:cubicBezTo>
                  <a:cubicBezTo>
                    <a:pt x="23056" y="172"/>
                    <a:pt x="22842" y="166"/>
                    <a:pt x="22629" y="140"/>
                  </a:cubicBezTo>
                  <a:cubicBezTo>
                    <a:pt x="22611" y="138"/>
                    <a:pt x="22593" y="137"/>
                    <a:pt x="22576" y="137"/>
                  </a:cubicBezTo>
                  <a:cubicBezTo>
                    <a:pt x="22393" y="137"/>
                    <a:pt x="22224" y="243"/>
                    <a:pt x="22052" y="243"/>
                  </a:cubicBezTo>
                  <a:cubicBezTo>
                    <a:pt x="22023" y="243"/>
                    <a:pt x="21994" y="240"/>
                    <a:pt x="21966" y="233"/>
                  </a:cubicBezTo>
                  <a:cubicBezTo>
                    <a:pt x="21774" y="189"/>
                    <a:pt x="21582" y="174"/>
                    <a:pt x="21391" y="174"/>
                  </a:cubicBezTo>
                  <a:cubicBezTo>
                    <a:pt x="21065" y="174"/>
                    <a:pt x="20740" y="217"/>
                    <a:pt x="20413" y="232"/>
                  </a:cubicBezTo>
                  <a:cubicBezTo>
                    <a:pt x="20302" y="237"/>
                    <a:pt x="20191" y="239"/>
                    <a:pt x="20080" y="239"/>
                  </a:cubicBezTo>
                  <a:cubicBezTo>
                    <a:pt x="19794" y="239"/>
                    <a:pt x="19509" y="227"/>
                    <a:pt x="19223" y="227"/>
                  </a:cubicBezTo>
                  <a:cubicBezTo>
                    <a:pt x="18976" y="227"/>
                    <a:pt x="18730" y="236"/>
                    <a:pt x="18483" y="267"/>
                  </a:cubicBezTo>
                  <a:cubicBezTo>
                    <a:pt x="18321" y="288"/>
                    <a:pt x="18159" y="294"/>
                    <a:pt x="17996" y="294"/>
                  </a:cubicBezTo>
                  <a:cubicBezTo>
                    <a:pt x="17762" y="294"/>
                    <a:pt x="17528" y="282"/>
                    <a:pt x="17294" y="282"/>
                  </a:cubicBezTo>
                  <a:cubicBezTo>
                    <a:pt x="17144" y="282"/>
                    <a:pt x="16993" y="287"/>
                    <a:pt x="16844" y="304"/>
                  </a:cubicBezTo>
                  <a:cubicBezTo>
                    <a:pt x="16024" y="399"/>
                    <a:pt x="15204" y="446"/>
                    <a:pt x="14385" y="537"/>
                  </a:cubicBezTo>
                  <a:cubicBezTo>
                    <a:pt x="13491" y="637"/>
                    <a:pt x="12595" y="650"/>
                    <a:pt x="11701" y="730"/>
                  </a:cubicBezTo>
                  <a:cubicBezTo>
                    <a:pt x="11506" y="748"/>
                    <a:pt x="11309" y="753"/>
                    <a:pt x="11113" y="753"/>
                  </a:cubicBezTo>
                  <a:cubicBezTo>
                    <a:pt x="10898" y="753"/>
                    <a:pt x="10682" y="747"/>
                    <a:pt x="10467" y="747"/>
                  </a:cubicBezTo>
                  <a:cubicBezTo>
                    <a:pt x="10293" y="747"/>
                    <a:pt x="10119" y="751"/>
                    <a:pt x="9946" y="764"/>
                  </a:cubicBezTo>
                  <a:cubicBezTo>
                    <a:pt x="9610" y="791"/>
                    <a:pt x="9274" y="798"/>
                    <a:pt x="8938" y="798"/>
                  </a:cubicBezTo>
                  <a:cubicBezTo>
                    <a:pt x="8555" y="798"/>
                    <a:pt x="8173" y="789"/>
                    <a:pt x="7791" y="789"/>
                  </a:cubicBezTo>
                  <a:cubicBezTo>
                    <a:pt x="7680" y="789"/>
                    <a:pt x="7569" y="789"/>
                    <a:pt x="7459" y="791"/>
                  </a:cubicBezTo>
                  <a:cubicBezTo>
                    <a:pt x="7452" y="791"/>
                    <a:pt x="7446" y="791"/>
                    <a:pt x="7440" y="791"/>
                  </a:cubicBezTo>
                  <a:cubicBezTo>
                    <a:pt x="7220" y="791"/>
                    <a:pt x="6999" y="709"/>
                    <a:pt x="6778" y="700"/>
                  </a:cubicBezTo>
                  <a:cubicBezTo>
                    <a:pt x="6153" y="678"/>
                    <a:pt x="5523" y="714"/>
                    <a:pt x="4899" y="652"/>
                  </a:cubicBezTo>
                  <a:cubicBezTo>
                    <a:pt x="4596" y="622"/>
                    <a:pt x="4293" y="617"/>
                    <a:pt x="3990" y="617"/>
                  </a:cubicBezTo>
                  <a:cubicBezTo>
                    <a:pt x="3844" y="617"/>
                    <a:pt x="3697" y="619"/>
                    <a:pt x="3550" y="619"/>
                  </a:cubicBezTo>
                  <a:cubicBezTo>
                    <a:pt x="3353" y="619"/>
                    <a:pt x="3156" y="617"/>
                    <a:pt x="2958" y="607"/>
                  </a:cubicBezTo>
                  <a:cubicBezTo>
                    <a:pt x="2803" y="599"/>
                    <a:pt x="2649" y="595"/>
                    <a:pt x="2494" y="595"/>
                  </a:cubicBezTo>
                  <a:cubicBezTo>
                    <a:pt x="1838" y="595"/>
                    <a:pt x="1183" y="661"/>
                    <a:pt x="530" y="761"/>
                  </a:cubicBezTo>
                  <a:cubicBezTo>
                    <a:pt x="333" y="791"/>
                    <a:pt x="107" y="899"/>
                    <a:pt x="47" y="1115"/>
                  </a:cubicBezTo>
                  <a:cubicBezTo>
                    <a:pt x="0" y="1282"/>
                    <a:pt x="87" y="1545"/>
                    <a:pt x="225" y="1721"/>
                  </a:cubicBezTo>
                  <a:cubicBezTo>
                    <a:pt x="380" y="1917"/>
                    <a:pt x="506" y="2149"/>
                    <a:pt x="649" y="2362"/>
                  </a:cubicBezTo>
                  <a:cubicBezTo>
                    <a:pt x="1014" y="2911"/>
                    <a:pt x="1347" y="3504"/>
                    <a:pt x="1755" y="3993"/>
                  </a:cubicBezTo>
                  <a:cubicBezTo>
                    <a:pt x="2224" y="4555"/>
                    <a:pt x="2712" y="5070"/>
                    <a:pt x="3122" y="5724"/>
                  </a:cubicBezTo>
                  <a:cubicBezTo>
                    <a:pt x="3494" y="6320"/>
                    <a:pt x="3374" y="7060"/>
                    <a:pt x="3027" y="7548"/>
                  </a:cubicBezTo>
                  <a:cubicBezTo>
                    <a:pt x="2646" y="8087"/>
                    <a:pt x="2333" y="8705"/>
                    <a:pt x="2051" y="9313"/>
                  </a:cubicBezTo>
                  <a:cubicBezTo>
                    <a:pt x="1765" y="9933"/>
                    <a:pt x="1415" y="10499"/>
                    <a:pt x="1147" y="11134"/>
                  </a:cubicBezTo>
                  <a:cubicBezTo>
                    <a:pt x="913" y="11688"/>
                    <a:pt x="605" y="12193"/>
                    <a:pt x="335" y="12724"/>
                  </a:cubicBezTo>
                  <a:cubicBezTo>
                    <a:pt x="274" y="12843"/>
                    <a:pt x="384" y="13160"/>
                    <a:pt x="461" y="13160"/>
                  </a:cubicBezTo>
                  <a:cubicBezTo>
                    <a:pt x="467" y="13160"/>
                    <a:pt x="473" y="13158"/>
                    <a:pt x="478" y="13154"/>
                  </a:cubicBezTo>
                  <a:cubicBezTo>
                    <a:pt x="639" y="13037"/>
                    <a:pt x="815" y="13110"/>
                    <a:pt x="988" y="13022"/>
                  </a:cubicBezTo>
                  <a:cubicBezTo>
                    <a:pt x="1225" y="12901"/>
                    <a:pt x="1511" y="12944"/>
                    <a:pt x="1776" y="12908"/>
                  </a:cubicBezTo>
                  <a:cubicBezTo>
                    <a:pt x="1778" y="12908"/>
                    <a:pt x="1780" y="12908"/>
                    <a:pt x="1782" y="12908"/>
                  </a:cubicBezTo>
                  <a:cubicBezTo>
                    <a:pt x="1842" y="12908"/>
                    <a:pt x="1800" y="13061"/>
                    <a:pt x="1851" y="13061"/>
                  </a:cubicBezTo>
                  <a:cubicBezTo>
                    <a:pt x="1862" y="13061"/>
                    <a:pt x="1877" y="13054"/>
                    <a:pt x="1898" y="13037"/>
                  </a:cubicBezTo>
                  <a:cubicBezTo>
                    <a:pt x="2040" y="12925"/>
                    <a:pt x="2191" y="12901"/>
                    <a:pt x="2345" y="12901"/>
                  </a:cubicBezTo>
                  <a:cubicBezTo>
                    <a:pt x="2467" y="12901"/>
                    <a:pt x="2591" y="12916"/>
                    <a:pt x="2713" y="12916"/>
                  </a:cubicBezTo>
                  <a:cubicBezTo>
                    <a:pt x="2847" y="12916"/>
                    <a:pt x="2979" y="12898"/>
                    <a:pt x="3106" y="12823"/>
                  </a:cubicBezTo>
                  <a:cubicBezTo>
                    <a:pt x="3114" y="12819"/>
                    <a:pt x="3125" y="12817"/>
                    <a:pt x="3140" y="12817"/>
                  </a:cubicBezTo>
                  <a:cubicBezTo>
                    <a:pt x="3154" y="12817"/>
                    <a:pt x="3172" y="12819"/>
                    <a:pt x="3192" y="12819"/>
                  </a:cubicBezTo>
                  <a:cubicBezTo>
                    <a:pt x="3248" y="12819"/>
                    <a:pt x="3317" y="12808"/>
                    <a:pt x="3361" y="12729"/>
                  </a:cubicBezTo>
                  <a:cubicBezTo>
                    <a:pt x="3362" y="12727"/>
                    <a:pt x="3365" y="12726"/>
                    <a:pt x="3369" y="12726"/>
                  </a:cubicBezTo>
                  <a:cubicBezTo>
                    <a:pt x="3376" y="12726"/>
                    <a:pt x="3385" y="12729"/>
                    <a:pt x="3389" y="12734"/>
                  </a:cubicBezTo>
                  <a:cubicBezTo>
                    <a:pt x="3439" y="12796"/>
                    <a:pt x="3489" y="12816"/>
                    <a:pt x="3538" y="12816"/>
                  </a:cubicBezTo>
                  <a:cubicBezTo>
                    <a:pt x="3622" y="12816"/>
                    <a:pt x="3704" y="12758"/>
                    <a:pt x="3779" y="12758"/>
                  </a:cubicBezTo>
                  <a:cubicBezTo>
                    <a:pt x="3781" y="12758"/>
                    <a:pt x="3782" y="12758"/>
                    <a:pt x="3784" y="12758"/>
                  </a:cubicBezTo>
                  <a:cubicBezTo>
                    <a:pt x="3845" y="12760"/>
                    <a:pt x="3907" y="12761"/>
                    <a:pt x="3969" y="12761"/>
                  </a:cubicBezTo>
                  <a:cubicBezTo>
                    <a:pt x="4233" y="12761"/>
                    <a:pt x="4497" y="12744"/>
                    <a:pt x="4758" y="12708"/>
                  </a:cubicBezTo>
                  <a:cubicBezTo>
                    <a:pt x="4816" y="12701"/>
                    <a:pt x="4911" y="12629"/>
                    <a:pt x="4997" y="12629"/>
                  </a:cubicBezTo>
                  <a:cubicBezTo>
                    <a:pt x="5062" y="12629"/>
                    <a:pt x="5120" y="12670"/>
                    <a:pt x="5153" y="12811"/>
                  </a:cubicBezTo>
                  <a:cubicBezTo>
                    <a:pt x="5194" y="12790"/>
                    <a:pt x="5237" y="12805"/>
                    <a:pt x="5286" y="12783"/>
                  </a:cubicBezTo>
                  <a:cubicBezTo>
                    <a:pt x="5423" y="12720"/>
                    <a:pt x="5551" y="12535"/>
                    <a:pt x="5700" y="12535"/>
                  </a:cubicBezTo>
                  <a:cubicBezTo>
                    <a:pt x="5763" y="12535"/>
                    <a:pt x="5830" y="12568"/>
                    <a:pt x="5904" y="12658"/>
                  </a:cubicBezTo>
                  <a:cubicBezTo>
                    <a:pt x="5907" y="12662"/>
                    <a:pt x="5915" y="12664"/>
                    <a:pt x="5924" y="12664"/>
                  </a:cubicBezTo>
                  <a:cubicBezTo>
                    <a:pt x="5954" y="12664"/>
                    <a:pt x="6004" y="12645"/>
                    <a:pt x="6015" y="12621"/>
                  </a:cubicBezTo>
                  <a:cubicBezTo>
                    <a:pt x="6066" y="12508"/>
                    <a:pt x="6128" y="12469"/>
                    <a:pt x="6189" y="12469"/>
                  </a:cubicBezTo>
                  <a:cubicBezTo>
                    <a:pt x="6275" y="12469"/>
                    <a:pt x="6359" y="12546"/>
                    <a:pt x="6406" y="12596"/>
                  </a:cubicBezTo>
                  <a:cubicBezTo>
                    <a:pt x="6449" y="12642"/>
                    <a:pt x="6493" y="12656"/>
                    <a:pt x="6539" y="12656"/>
                  </a:cubicBezTo>
                  <a:cubicBezTo>
                    <a:pt x="6616" y="12656"/>
                    <a:pt x="6695" y="12614"/>
                    <a:pt x="6768" y="12614"/>
                  </a:cubicBezTo>
                  <a:cubicBezTo>
                    <a:pt x="6817" y="12614"/>
                    <a:pt x="6863" y="12632"/>
                    <a:pt x="6904" y="12695"/>
                  </a:cubicBezTo>
                  <a:cubicBezTo>
                    <a:pt x="6907" y="12699"/>
                    <a:pt x="6911" y="12701"/>
                    <a:pt x="6915" y="12701"/>
                  </a:cubicBezTo>
                  <a:cubicBezTo>
                    <a:pt x="6930" y="12701"/>
                    <a:pt x="6945" y="12664"/>
                    <a:pt x="6935" y="12626"/>
                  </a:cubicBezTo>
                  <a:cubicBezTo>
                    <a:pt x="6901" y="12501"/>
                    <a:pt x="6925" y="12483"/>
                    <a:pt x="6971" y="12483"/>
                  </a:cubicBezTo>
                  <a:cubicBezTo>
                    <a:pt x="6989" y="12483"/>
                    <a:pt x="7010" y="12486"/>
                    <a:pt x="7031" y="12486"/>
                  </a:cubicBezTo>
                  <a:cubicBezTo>
                    <a:pt x="7042" y="12486"/>
                    <a:pt x="7053" y="12485"/>
                    <a:pt x="7064" y="12483"/>
                  </a:cubicBezTo>
                  <a:cubicBezTo>
                    <a:pt x="7075" y="12481"/>
                    <a:pt x="7086" y="12480"/>
                    <a:pt x="7097" y="12480"/>
                  </a:cubicBezTo>
                  <a:cubicBezTo>
                    <a:pt x="7229" y="12480"/>
                    <a:pt x="7329" y="12622"/>
                    <a:pt x="7452" y="12622"/>
                  </a:cubicBezTo>
                  <a:cubicBezTo>
                    <a:pt x="7472" y="12622"/>
                    <a:pt x="7492" y="12618"/>
                    <a:pt x="7512" y="12610"/>
                  </a:cubicBezTo>
                  <a:cubicBezTo>
                    <a:pt x="7831" y="12488"/>
                    <a:pt x="8158" y="12538"/>
                    <a:pt x="8481" y="12504"/>
                  </a:cubicBezTo>
                  <a:cubicBezTo>
                    <a:pt x="8486" y="12504"/>
                    <a:pt x="8490" y="12503"/>
                    <a:pt x="8495" y="12503"/>
                  </a:cubicBezTo>
                  <a:cubicBezTo>
                    <a:pt x="8603" y="12503"/>
                    <a:pt x="8709" y="12620"/>
                    <a:pt x="8788" y="12620"/>
                  </a:cubicBezTo>
                  <a:cubicBezTo>
                    <a:pt x="8803" y="12620"/>
                    <a:pt x="8816" y="12616"/>
                    <a:pt x="8829" y="12607"/>
                  </a:cubicBezTo>
                  <a:cubicBezTo>
                    <a:pt x="8935" y="12531"/>
                    <a:pt x="9041" y="12508"/>
                    <a:pt x="9149" y="12508"/>
                  </a:cubicBezTo>
                  <a:cubicBezTo>
                    <a:pt x="9301" y="12508"/>
                    <a:pt x="9454" y="12552"/>
                    <a:pt x="9609" y="12552"/>
                  </a:cubicBezTo>
                  <a:cubicBezTo>
                    <a:pt x="9692" y="12552"/>
                    <a:pt x="9776" y="12540"/>
                    <a:pt x="9860" y="12500"/>
                  </a:cubicBezTo>
                  <a:cubicBezTo>
                    <a:pt x="9945" y="12461"/>
                    <a:pt x="10032" y="12446"/>
                    <a:pt x="10120" y="12446"/>
                  </a:cubicBezTo>
                  <a:cubicBezTo>
                    <a:pt x="10354" y="12446"/>
                    <a:pt x="10598" y="12548"/>
                    <a:pt x="10848" y="12548"/>
                  </a:cubicBezTo>
                  <a:cubicBezTo>
                    <a:pt x="10909" y="12548"/>
                    <a:pt x="10972" y="12542"/>
                    <a:pt x="11034" y="12526"/>
                  </a:cubicBezTo>
                  <a:cubicBezTo>
                    <a:pt x="11116" y="12506"/>
                    <a:pt x="11199" y="12498"/>
                    <a:pt x="11283" y="12498"/>
                  </a:cubicBezTo>
                  <a:cubicBezTo>
                    <a:pt x="11488" y="12498"/>
                    <a:pt x="11699" y="12542"/>
                    <a:pt x="11909" y="12542"/>
                  </a:cubicBezTo>
                  <a:cubicBezTo>
                    <a:pt x="12000" y="12542"/>
                    <a:pt x="12091" y="12534"/>
                    <a:pt x="12181" y="12510"/>
                  </a:cubicBezTo>
                  <a:cubicBezTo>
                    <a:pt x="12325" y="12473"/>
                    <a:pt x="12468" y="12460"/>
                    <a:pt x="12612" y="12460"/>
                  </a:cubicBezTo>
                  <a:cubicBezTo>
                    <a:pt x="12966" y="12460"/>
                    <a:pt x="13320" y="12541"/>
                    <a:pt x="13678" y="12541"/>
                  </a:cubicBezTo>
                  <a:cubicBezTo>
                    <a:pt x="13822" y="12541"/>
                    <a:pt x="13967" y="12527"/>
                    <a:pt x="14112" y="12491"/>
                  </a:cubicBezTo>
                  <a:cubicBezTo>
                    <a:pt x="14232" y="12460"/>
                    <a:pt x="14352" y="12449"/>
                    <a:pt x="14473" y="12449"/>
                  </a:cubicBezTo>
                  <a:cubicBezTo>
                    <a:pt x="14794" y="12449"/>
                    <a:pt x="15119" y="12526"/>
                    <a:pt x="15449" y="12526"/>
                  </a:cubicBezTo>
                  <a:cubicBezTo>
                    <a:pt x="15537" y="12526"/>
                    <a:pt x="15627" y="12521"/>
                    <a:pt x="15717" y="12507"/>
                  </a:cubicBezTo>
                  <a:cubicBezTo>
                    <a:pt x="15862" y="12484"/>
                    <a:pt x="16011" y="12476"/>
                    <a:pt x="16163" y="12476"/>
                  </a:cubicBezTo>
                  <a:cubicBezTo>
                    <a:pt x="16471" y="12476"/>
                    <a:pt x="16787" y="12509"/>
                    <a:pt x="17097" y="12520"/>
                  </a:cubicBezTo>
                  <a:cubicBezTo>
                    <a:pt x="17191" y="12523"/>
                    <a:pt x="17271" y="12631"/>
                    <a:pt x="17366" y="12631"/>
                  </a:cubicBezTo>
                  <a:cubicBezTo>
                    <a:pt x="17393" y="12631"/>
                    <a:pt x="17421" y="12622"/>
                    <a:pt x="17451" y="12599"/>
                  </a:cubicBezTo>
                  <a:cubicBezTo>
                    <a:pt x="17608" y="12480"/>
                    <a:pt x="17769" y="12445"/>
                    <a:pt x="17932" y="12445"/>
                  </a:cubicBezTo>
                  <a:cubicBezTo>
                    <a:pt x="18165" y="12445"/>
                    <a:pt x="18402" y="12516"/>
                    <a:pt x="18637" y="12516"/>
                  </a:cubicBezTo>
                  <a:cubicBezTo>
                    <a:pt x="18702" y="12516"/>
                    <a:pt x="18766" y="12510"/>
                    <a:pt x="18831" y="12497"/>
                  </a:cubicBezTo>
                  <a:cubicBezTo>
                    <a:pt x="18968" y="12468"/>
                    <a:pt x="19134" y="12448"/>
                    <a:pt x="19304" y="12448"/>
                  </a:cubicBezTo>
                  <a:cubicBezTo>
                    <a:pt x="19406" y="12448"/>
                    <a:pt x="19508" y="12455"/>
                    <a:pt x="19607" y="12471"/>
                  </a:cubicBezTo>
                  <a:cubicBezTo>
                    <a:pt x="19744" y="12494"/>
                    <a:pt x="19882" y="12503"/>
                    <a:pt x="20021" y="12503"/>
                  </a:cubicBezTo>
                  <a:cubicBezTo>
                    <a:pt x="20257" y="12503"/>
                    <a:pt x="20495" y="12477"/>
                    <a:pt x="20732" y="12449"/>
                  </a:cubicBezTo>
                  <a:cubicBezTo>
                    <a:pt x="20750" y="12447"/>
                    <a:pt x="20769" y="12446"/>
                    <a:pt x="20788" y="12446"/>
                  </a:cubicBezTo>
                  <a:cubicBezTo>
                    <a:pt x="20964" y="12446"/>
                    <a:pt x="21176" y="12526"/>
                    <a:pt x="21316" y="12526"/>
                  </a:cubicBezTo>
                  <a:cubicBezTo>
                    <a:pt x="21355" y="12526"/>
                    <a:pt x="21389" y="12519"/>
                    <a:pt x="21415" y="12503"/>
                  </a:cubicBezTo>
                  <a:cubicBezTo>
                    <a:pt x="21477" y="12463"/>
                    <a:pt x="21541" y="12449"/>
                    <a:pt x="21607" y="12449"/>
                  </a:cubicBezTo>
                  <a:cubicBezTo>
                    <a:pt x="21760" y="12449"/>
                    <a:pt x="21918" y="12527"/>
                    <a:pt x="22063" y="12527"/>
                  </a:cubicBezTo>
                  <a:cubicBezTo>
                    <a:pt x="22176" y="12527"/>
                    <a:pt x="22282" y="12480"/>
                    <a:pt x="22372" y="12311"/>
                  </a:cubicBezTo>
                  <a:cubicBezTo>
                    <a:pt x="22386" y="12328"/>
                    <a:pt x="22397" y="12353"/>
                    <a:pt x="22413" y="12362"/>
                  </a:cubicBezTo>
                  <a:cubicBezTo>
                    <a:pt x="22532" y="12431"/>
                    <a:pt x="22664" y="12461"/>
                    <a:pt x="22789" y="12461"/>
                  </a:cubicBezTo>
                  <a:cubicBezTo>
                    <a:pt x="22875" y="12461"/>
                    <a:pt x="22958" y="12447"/>
                    <a:pt x="23032" y="12420"/>
                  </a:cubicBezTo>
                  <a:cubicBezTo>
                    <a:pt x="23129" y="12384"/>
                    <a:pt x="23218" y="12368"/>
                    <a:pt x="23305" y="12368"/>
                  </a:cubicBezTo>
                  <a:cubicBezTo>
                    <a:pt x="23419" y="12368"/>
                    <a:pt x="23528" y="12396"/>
                    <a:pt x="23644" y="12443"/>
                  </a:cubicBezTo>
                  <a:cubicBezTo>
                    <a:pt x="23695" y="12464"/>
                    <a:pt x="23735" y="12525"/>
                    <a:pt x="23794" y="12525"/>
                  </a:cubicBezTo>
                  <a:cubicBezTo>
                    <a:pt x="23815" y="12525"/>
                    <a:pt x="23837" y="12518"/>
                    <a:pt x="23863" y="12499"/>
                  </a:cubicBezTo>
                  <a:cubicBezTo>
                    <a:pt x="24005" y="12400"/>
                    <a:pt x="24155" y="12371"/>
                    <a:pt x="24306" y="12371"/>
                  </a:cubicBezTo>
                  <a:cubicBezTo>
                    <a:pt x="24509" y="12371"/>
                    <a:pt x="24714" y="12423"/>
                    <a:pt x="24906" y="12426"/>
                  </a:cubicBezTo>
                  <a:cubicBezTo>
                    <a:pt x="25329" y="12432"/>
                    <a:pt x="25762" y="12510"/>
                    <a:pt x="26188" y="12510"/>
                  </a:cubicBezTo>
                  <a:cubicBezTo>
                    <a:pt x="26259" y="12510"/>
                    <a:pt x="26330" y="12508"/>
                    <a:pt x="26401" y="12503"/>
                  </a:cubicBezTo>
                  <a:cubicBezTo>
                    <a:pt x="26428" y="12501"/>
                    <a:pt x="26454" y="12500"/>
                    <a:pt x="26481" y="12500"/>
                  </a:cubicBezTo>
                  <a:cubicBezTo>
                    <a:pt x="26684" y="12500"/>
                    <a:pt x="26882" y="12551"/>
                    <a:pt x="27089" y="12551"/>
                  </a:cubicBezTo>
                  <a:cubicBezTo>
                    <a:pt x="27144" y="12551"/>
                    <a:pt x="27199" y="12547"/>
                    <a:pt x="27255" y="12538"/>
                  </a:cubicBezTo>
                  <a:cubicBezTo>
                    <a:pt x="27411" y="12514"/>
                    <a:pt x="27570" y="12507"/>
                    <a:pt x="27730" y="12507"/>
                  </a:cubicBezTo>
                  <a:cubicBezTo>
                    <a:pt x="27965" y="12507"/>
                    <a:pt x="28204" y="12522"/>
                    <a:pt x="28443" y="12522"/>
                  </a:cubicBezTo>
                  <a:cubicBezTo>
                    <a:pt x="28539" y="12522"/>
                    <a:pt x="28635" y="12520"/>
                    <a:pt x="28730" y="12513"/>
                  </a:cubicBezTo>
                  <a:cubicBezTo>
                    <a:pt x="28736" y="12512"/>
                    <a:pt x="28742" y="12512"/>
                    <a:pt x="28747" y="12512"/>
                  </a:cubicBezTo>
                  <a:cubicBezTo>
                    <a:pt x="28835" y="12512"/>
                    <a:pt x="28930" y="12555"/>
                    <a:pt x="29013" y="12555"/>
                  </a:cubicBezTo>
                  <a:cubicBezTo>
                    <a:pt x="29039" y="12555"/>
                    <a:pt x="29064" y="12551"/>
                    <a:pt x="29088" y="12540"/>
                  </a:cubicBezTo>
                  <a:cubicBezTo>
                    <a:pt x="29177" y="12497"/>
                    <a:pt x="29260" y="12475"/>
                    <a:pt x="29339" y="12475"/>
                  </a:cubicBezTo>
                  <a:cubicBezTo>
                    <a:pt x="29485" y="12475"/>
                    <a:pt x="29616" y="12550"/>
                    <a:pt x="29741" y="12708"/>
                  </a:cubicBezTo>
                  <a:cubicBezTo>
                    <a:pt x="29774" y="12634"/>
                    <a:pt x="29773" y="12466"/>
                    <a:pt x="29839" y="12466"/>
                  </a:cubicBezTo>
                  <a:cubicBezTo>
                    <a:pt x="29866" y="12466"/>
                    <a:pt x="29905" y="12495"/>
                    <a:pt x="29962" y="12569"/>
                  </a:cubicBezTo>
                  <a:cubicBezTo>
                    <a:pt x="29998" y="12615"/>
                    <a:pt x="30042" y="12635"/>
                    <a:pt x="30090" y="12635"/>
                  </a:cubicBezTo>
                  <a:cubicBezTo>
                    <a:pt x="30132" y="12635"/>
                    <a:pt x="30177" y="12620"/>
                    <a:pt x="30221" y="12596"/>
                  </a:cubicBezTo>
                  <a:cubicBezTo>
                    <a:pt x="30349" y="12525"/>
                    <a:pt x="30483" y="12500"/>
                    <a:pt x="30617" y="12500"/>
                  </a:cubicBezTo>
                  <a:cubicBezTo>
                    <a:pt x="30766" y="12500"/>
                    <a:pt x="30913" y="12531"/>
                    <a:pt x="31050" y="12560"/>
                  </a:cubicBezTo>
                  <a:cubicBezTo>
                    <a:pt x="31134" y="12579"/>
                    <a:pt x="31237" y="12640"/>
                    <a:pt x="31321" y="12640"/>
                  </a:cubicBezTo>
                  <a:cubicBezTo>
                    <a:pt x="31356" y="12640"/>
                    <a:pt x="31389" y="12629"/>
                    <a:pt x="31416" y="12599"/>
                  </a:cubicBezTo>
                  <a:cubicBezTo>
                    <a:pt x="31461" y="12549"/>
                    <a:pt x="31504" y="12531"/>
                    <a:pt x="31546" y="12531"/>
                  </a:cubicBezTo>
                  <a:cubicBezTo>
                    <a:pt x="31641" y="12531"/>
                    <a:pt x="31725" y="12621"/>
                    <a:pt x="31793" y="12627"/>
                  </a:cubicBezTo>
                  <a:cubicBezTo>
                    <a:pt x="31821" y="12630"/>
                    <a:pt x="31849" y="12631"/>
                    <a:pt x="31876" y="12631"/>
                  </a:cubicBezTo>
                  <a:cubicBezTo>
                    <a:pt x="32078" y="12631"/>
                    <a:pt x="32275" y="12567"/>
                    <a:pt x="32477" y="12567"/>
                  </a:cubicBezTo>
                  <a:cubicBezTo>
                    <a:pt x="32552" y="12567"/>
                    <a:pt x="32628" y="12576"/>
                    <a:pt x="32705" y="12601"/>
                  </a:cubicBezTo>
                  <a:cubicBezTo>
                    <a:pt x="32915" y="12668"/>
                    <a:pt x="33150" y="12735"/>
                    <a:pt x="33368" y="12735"/>
                  </a:cubicBezTo>
                  <a:cubicBezTo>
                    <a:pt x="33474" y="12735"/>
                    <a:pt x="33577" y="12719"/>
                    <a:pt x="33671" y="12679"/>
                  </a:cubicBezTo>
                  <a:cubicBezTo>
                    <a:pt x="33778" y="12633"/>
                    <a:pt x="33882" y="12617"/>
                    <a:pt x="33983" y="12617"/>
                  </a:cubicBezTo>
                  <a:cubicBezTo>
                    <a:pt x="34193" y="12617"/>
                    <a:pt x="34395" y="12684"/>
                    <a:pt x="34603" y="12684"/>
                  </a:cubicBezTo>
                  <a:cubicBezTo>
                    <a:pt x="34644" y="12684"/>
                    <a:pt x="34685" y="12681"/>
                    <a:pt x="34726" y="12675"/>
                  </a:cubicBezTo>
                  <a:cubicBezTo>
                    <a:pt x="34881" y="12652"/>
                    <a:pt x="35039" y="12646"/>
                    <a:pt x="35200" y="12646"/>
                  </a:cubicBezTo>
                  <a:cubicBezTo>
                    <a:pt x="35379" y="12646"/>
                    <a:pt x="35561" y="12654"/>
                    <a:pt x="35740" y="12654"/>
                  </a:cubicBezTo>
                  <a:cubicBezTo>
                    <a:pt x="36151" y="12657"/>
                    <a:pt x="36570" y="12658"/>
                    <a:pt x="36975" y="12744"/>
                  </a:cubicBezTo>
                  <a:cubicBezTo>
                    <a:pt x="36996" y="12748"/>
                    <a:pt x="37018" y="12750"/>
                    <a:pt x="37040" y="12750"/>
                  </a:cubicBezTo>
                  <a:cubicBezTo>
                    <a:pt x="37134" y="12750"/>
                    <a:pt x="37235" y="12719"/>
                    <a:pt x="37323" y="12719"/>
                  </a:cubicBezTo>
                  <a:cubicBezTo>
                    <a:pt x="37396" y="12719"/>
                    <a:pt x="37460" y="12740"/>
                    <a:pt x="37505" y="12816"/>
                  </a:cubicBezTo>
                  <a:cubicBezTo>
                    <a:pt x="37532" y="12862"/>
                    <a:pt x="37560" y="12880"/>
                    <a:pt x="37588" y="12880"/>
                  </a:cubicBezTo>
                  <a:cubicBezTo>
                    <a:pt x="37670" y="12880"/>
                    <a:pt x="37751" y="12721"/>
                    <a:pt x="37818" y="12721"/>
                  </a:cubicBezTo>
                  <a:cubicBezTo>
                    <a:pt x="37850" y="12721"/>
                    <a:pt x="37879" y="12756"/>
                    <a:pt x="37904" y="12862"/>
                  </a:cubicBezTo>
                  <a:cubicBezTo>
                    <a:pt x="37972" y="12753"/>
                    <a:pt x="38051" y="12721"/>
                    <a:pt x="38133" y="12721"/>
                  </a:cubicBezTo>
                  <a:cubicBezTo>
                    <a:pt x="38242" y="12721"/>
                    <a:pt x="38358" y="12775"/>
                    <a:pt x="38467" y="12775"/>
                  </a:cubicBezTo>
                  <a:cubicBezTo>
                    <a:pt x="38529" y="12775"/>
                    <a:pt x="38589" y="12758"/>
                    <a:pt x="38645" y="12704"/>
                  </a:cubicBezTo>
                  <a:cubicBezTo>
                    <a:pt x="38661" y="12689"/>
                    <a:pt x="38686" y="12683"/>
                    <a:pt x="38714" y="12683"/>
                  </a:cubicBezTo>
                  <a:cubicBezTo>
                    <a:pt x="38761" y="12683"/>
                    <a:pt x="38817" y="12701"/>
                    <a:pt x="38853" y="12725"/>
                  </a:cubicBezTo>
                  <a:cubicBezTo>
                    <a:pt x="38938" y="12785"/>
                    <a:pt x="39022" y="12805"/>
                    <a:pt x="39106" y="12805"/>
                  </a:cubicBezTo>
                  <a:cubicBezTo>
                    <a:pt x="39286" y="12805"/>
                    <a:pt x="39463" y="12713"/>
                    <a:pt x="39638" y="12713"/>
                  </a:cubicBezTo>
                  <a:cubicBezTo>
                    <a:pt x="39658" y="12713"/>
                    <a:pt x="39678" y="12714"/>
                    <a:pt x="39698" y="12717"/>
                  </a:cubicBezTo>
                  <a:cubicBezTo>
                    <a:pt x="39714" y="12719"/>
                    <a:pt x="39730" y="12720"/>
                    <a:pt x="39746" y="12720"/>
                  </a:cubicBezTo>
                  <a:cubicBezTo>
                    <a:pt x="39872" y="12720"/>
                    <a:pt x="40004" y="12663"/>
                    <a:pt x="40131" y="12663"/>
                  </a:cubicBezTo>
                  <a:cubicBezTo>
                    <a:pt x="40238" y="12663"/>
                    <a:pt x="40341" y="12703"/>
                    <a:pt x="40432" y="12852"/>
                  </a:cubicBezTo>
                  <a:cubicBezTo>
                    <a:pt x="40455" y="12889"/>
                    <a:pt x="40495" y="12929"/>
                    <a:pt x="40528" y="12929"/>
                  </a:cubicBezTo>
                  <a:cubicBezTo>
                    <a:pt x="40562" y="12929"/>
                    <a:pt x="40588" y="12888"/>
                    <a:pt x="40581" y="12764"/>
                  </a:cubicBezTo>
                  <a:cubicBezTo>
                    <a:pt x="40579" y="12719"/>
                    <a:pt x="40619" y="12705"/>
                    <a:pt x="40661" y="12705"/>
                  </a:cubicBezTo>
                  <a:cubicBezTo>
                    <a:pt x="40690" y="12705"/>
                    <a:pt x="40720" y="12712"/>
                    <a:pt x="40740" y="12719"/>
                  </a:cubicBezTo>
                  <a:cubicBezTo>
                    <a:pt x="40860" y="12766"/>
                    <a:pt x="40981" y="12796"/>
                    <a:pt x="41101" y="12796"/>
                  </a:cubicBezTo>
                  <a:cubicBezTo>
                    <a:pt x="41214" y="12796"/>
                    <a:pt x="41326" y="12770"/>
                    <a:pt x="41435" y="12706"/>
                  </a:cubicBezTo>
                  <a:cubicBezTo>
                    <a:pt x="41449" y="12698"/>
                    <a:pt x="41461" y="12694"/>
                    <a:pt x="41473" y="12694"/>
                  </a:cubicBezTo>
                  <a:cubicBezTo>
                    <a:pt x="41553" y="12694"/>
                    <a:pt x="41583" y="12859"/>
                    <a:pt x="41605" y="12859"/>
                  </a:cubicBezTo>
                  <a:cubicBezTo>
                    <a:pt x="41610" y="12859"/>
                    <a:pt x="41614" y="12849"/>
                    <a:pt x="41619" y="12825"/>
                  </a:cubicBezTo>
                  <a:cubicBezTo>
                    <a:pt x="41644" y="12698"/>
                    <a:pt x="41680" y="12662"/>
                    <a:pt x="41720" y="12662"/>
                  </a:cubicBezTo>
                  <a:cubicBezTo>
                    <a:pt x="41770" y="12662"/>
                    <a:pt x="41826" y="12717"/>
                    <a:pt x="41874" y="12717"/>
                  </a:cubicBezTo>
                  <a:cubicBezTo>
                    <a:pt x="41880" y="12717"/>
                    <a:pt x="41887" y="12716"/>
                    <a:pt x="41893" y="12714"/>
                  </a:cubicBezTo>
                  <a:cubicBezTo>
                    <a:pt x="41936" y="12698"/>
                    <a:pt x="41979" y="12693"/>
                    <a:pt x="42023" y="12693"/>
                  </a:cubicBezTo>
                  <a:cubicBezTo>
                    <a:pt x="42148" y="12693"/>
                    <a:pt x="42270" y="12742"/>
                    <a:pt x="42388" y="12742"/>
                  </a:cubicBezTo>
                  <a:cubicBezTo>
                    <a:pt x="42402" y="12742"/>
                    <a:pt x="42416" y="12741"/>
                    <a:pt x="42430" y="12740"/>
                  </a:cubicBezTo>
                  <a:cubicBezTo>
                    <a:pt x="42618" y="12719"/>
                    <a:pt x="42810" y="12649"/>
                    <a:pt x="42998" y="12649"/>
                  </a:cubicBezTo>
                  <a:cubicBezTo>
                    <a:pt x="43032" y="12649"/>
                    <a:pt x="43066" y="12652"/>
                    <a:pt x="43099" y="12657"/>
                  </a:cubicBezTo>
                  <a:cubicBezTo>
                    <a:pt x="43292" y="12687"/>
                    <a:pt x="43499" y="12721"/>
                    <a:pt x="43691" y="12721"/>
                  </a:cubicBezTo>
                  <a:cubicBezTo>
                    <a:pt x="43805" y="12721"/>
                    <a:pt x="43913" y="12709"/>
                    <a:pt x="44011" y="12678"/>
                  </a:cubicBezTo>
                  <a:cubicBezTo>
                    <a:pt x="44234" y="12605"/>
                    <a:pt x="44455" y="12593"/>
                    <a:pt x="44674" y="12593"/>
                  </a:cubicBezTo>
                  <a:cubicBezTo>
                    <a:pt x="44782" y="12593"/>
                    <a:pt x="44889" y="12596"/>
                    <a:pt x="44996" y="12596"/>
                  </a:cubicBezTo>
                  <a:cubicBezTo>
                    <a:pt x="45096" y="12596"/>
                    <a:pt x="45196" y="12593"/>
                    <a:pt x="45296" y="12584"/>
                  </a:cubicBezTo>
                  <a:cubicBezTo>
                    <a:pt x="45608" y="12553"/>
                    <a:pt x="45922" y="12454"/>
                    <a:pt x="46237" y="12454"/>
                  </a:cubicBezTo>
                  <a:cubicBezTo>
                    <a:pt x="46332" y="12454"/>
                    <a:pt x="46426" y="12462"/>
                    <a:pt x="46521" y="12485"/>
                  </a:cubicBezTo>
                  <a:cubicBezTo>
                    <a:pt x="46530" y="12487"/>
                    <a:pt x="46539" y="12488"/>
                    <a:pt x="46548" y="12488"/>
                  </a:cubicBezTo>
                  <a:cubicBezTo>
                    <a:pt x="46607" y="12488"/>
                    <a:pt x="46642" y="12436"/>
                    <a:pt x="46687" y="12410"/>
                  </a:cubicBezTo>
                  <a:cubicBezTo>
                    <a:pt x="46757" y="12370"/>
                    <a:pt x="46827" y="12352"/>
                    <a:pt x="46896" y="12352"/>
                  </a:cubicBezTo>
                  <a:cubicBezTo>
                    <a:pt x="46981" y="12352"/>
                    <a:pt x="47065" y="12379"/>
                    <a:pt x="47149" y="12422"/>
                  </a:cubicBezTo>
                  <a:cubicBezTo>
                    <a:pt x="47196" y="12446"/>
                    <a:pt x="47240" y="12477"/>
                    <a:pt x="47287" y="12505"/>
                  </a:cubicBezTo>
                  <a:cubicBezTo>
                    <a:pt x="47322" y="12372"/>
                    <a:pt x="47350" y="12328"/>
                    <a:pt x="47383" y="12328"/>
                  </a:cubicBezTo>
                  <a:cubicBezTo>
                    <a:pt x="47426" y="12328"/>
                    <a:pt x="47479" y="12404"/>
                    <a:pt x="47570" y="12457"/>
                  </a:cubicBezTo>
                  <a:cubicBezTo>
                    <a:pt x="47623" y="12487"/>
                    <a:pt x="47683" y="12500"/>
                    <a:pt x="47747" y="12500"/>
                  </a:cubicBezTo>
                  <a:cubicBezTo>
                    <a:pt x="47936" y="12500"/>
                    <a:pt x="48158" y="12392"/>
                    <a:pt x="48330" y="12342"/>
                  </a:cubicBezTo>
                  <a:cubicBezTo>
                    <a:pt x="48719" y="12231"/>
                    <a:pt x="49093" y="12286"/>
                    <a:pt x="49470" y="12256"/>
                  </a:cubicBezTo>
                  <a:cubicBezTo>
                    <a:pt x="49497" y="12254"/>
                    <a:pt x="49523" y="12253"/>
                    <a:pt x="49550" y="12253"/>
                  </a:cubicBezTo>
                  <a:cubicBezTo>
                    <a:pt x="49775" y="12253"/>
                    <a:pt x="50018" y="12318"/>
                    <a:pt x="50232" y="12318"/>
                  </a:cubicBezTo>
                  <a:cubicBezTo>
                    <a:pt x="50248" y="12318"/>
                    <a:pt x="50263" y="12318"/>
                    <a:pt x="50279" y="12317"/>
                  </a:cubicBezTo>
                  <a:cubicBezTo>
                    <a:pt x="50454" y="12308"/>
                    <a:pt x="50586" y="12301"/>
                    <a:pt x="50695" y="12301"/>
                  </a:cubicBezTo>
                  <a:cubicBezTo>
                    <a:pt x="50988" y="12301"/>
                    <a:pt x="51115" y="12352"/>
                    <a:pt x="51483" y="12546"/>
                  </a:cubicBezTo>
                  <a:cubicBezTo>
                    <a:pt x="51501" y="12555"/>
                    <a:pt x="51522" y="12552"/>
                    <a:pt x="51542" y="12554"/>
                  </a:cubicBezTo>
                  <a:cubicBezTo>
                    <a:pt x="51544" y="12394"/>
                    <a:pt x="51570" y="12346"/>
                    <a:pt x="51606" y="12346"/>
                  </a:cubicBezTo>
                  <a:cubicBezTo>
                    <a:pt x="51663" y="12346"/>
                    <a:pt x="51744" y="12462"/>
                    <a:pt x="51800" y="12462"/>
                  </a:cubicBezTo>
                  <a:cubicBezTo>
                    <a:pt x="51808" y="12462"/>
                    <a:pt x="51815" y="12460"/>
                    <a:pt x="51821" y="12455"/>
                  </a:cubicBezTo>
                  <a:cubicBezTo>
                    <a:pt x="51915" y="12391"/>
                    <a:pt x="51997" y="12333"/>
                    <a:pt x="51957" y="12156"/>
                  </a:cubicBezTo>
                  <a:cubicBezTo>
                    <a:pt x="51864" y="11751"/>
                    <a:pt x="51710" y="11361"/>
                    <a:pt x="51502" y="11000"/>
                  </a:cubicBezTo>
                  <a:cubicBezTo>
                    <a:pt x="51057" y="10218"/>
                    <a:pt x="50568" y="9477"/>
                    <a:pt x="50116" y="8701"/>
                  </a:cubicBezTo>
                  <a:cubicBezTo>
                    <a:pt x="49823" y="8199"/>
                    <a:pt x="49511" y="7722"/>
                    <a:pt x="49191" y="7252"/>
                  </a:cubicBezTo>
                  <a:cubicBezTo>
                    <a:pt x="49036" y="7022"/>
                    <a:pt x="48916" y="6262"/>
                    <a:pt x="49048" y="6209"/>
                  </a:cubicBezTo>
                  <a:cubicBezTo>
                    <a:pt x="49525" y="6012"/>
                    <a:pt x="49530" y="5345"/>
                    <a:pt x="49838" y="4970"/>
                  </a:cubicBezTo>
                  <a:cubicBezTo>
                    <a:pt x="50078" y="4676"/>
                    <a:pt x="50225" y="4230"/>
                    <a:pt x="50486" y="3922"/>
                  </a:cubicBezTo>
                  <a:cubicBezTo>
                    <a:pt x="50538" y="3864"/>
                    <a:pt x="50571" y="3778"/>
                    <a:pt x="50612" y="3706"/>
                  </a:cubicBezTo>
                  <a:cubicBezTo>
                    <a:pt x="50801" y="3375"/>
                    <a:pt x="50810" y="2903"/>
                    <a:pt x="51134" y="2670"/>
                  </a:cubicBezTo>
                  <a:cubicBezTo>
                    <a:pt x="51225" y="2602"/>
                    <a:pt x="51364" y="2540"/>
                    <a:pt x="51356" y="2313"/>
                  </a:cubicBezTo>
                  <a:cubicBezTo>
                    <a:pt x="51349" y="2104"/>
                    <a:pt x="51488" y="1905"/>
                    <a:pt x="51643" y="1827"/>
                  </a:cubicBezTo>
                  <a:cubicBezTo>
                    <a:pt x="51719" y="1790"/>
                    <a:pt x="51667" y="1755"/>
                    <a:pt x="51648" y="1723"/>
                  </a:cubicBezTo>
                  <a:cubicBezTo>
                    <a:pt x="51565" y="1595"/>
                    <a:pt x="51730" y="1563"/>
                    <a:pt x="51709" y="1460"/>
                  </a:cubicBezTo>
                  <a:lnTo>
                    <a:pt x="51709" y="1460"/>
                  </a:lnTo>
                  <a:cubicBezTo>
                    <a:pt x="51709" y="1460"/>
                    <a:pt x="51710" y="1460"/>
                    <a:pt x="51710" y="1460"/>
                  </a:cubicBezTo>
                  <a:cubicBezTo>
                    <a:pt x="51929" y="1460"/>
                    <a:pt x="51940" y="1195"/>
                    <a:pt x="52026" y="1037"/>
                  </a:cubicBezTo>
                  <a:cubicBezTo>
                    <a:pt x="52127" y="851"/>
                    <a:pt x="51990" y="467"/>
                    <a:pt x="51833" y="467"/>
                  </a:cubicBezTo>
                  <a:cubicBezTo>
                    <a:pt x="51824" y="467"/>
                    <a:pt x="51814" y="469"/>
                    <a:pt x="51805" y="471"/>
                  </a:cubicBezTo>
                  <a:cubicBezTo>
                    <a:pt x="51761" y="484"/>
                    <a:pt x="51717" y="490"/>
                    <a:pt x="51675" y="490"/>
                  </a:cubicBezTo>
                  <a:cubicBezTo>
                    <a:pt x="51438" y="490"/>
                    <a:pt x="51232" y="315"/>
                    <a:pt x="50982" y="315"/>
                  </a:cubicBezTo>
                  <a:cubicBezTo>
                    <a:pt x="50975" y="315"/>
                    <a:pt x="50969" y="315"/>
                    <a:pt x="50963" y="315"/>
                  </a:cubicBezTo>
                  <a:cubicBezTo>
                    <a:pt x="50467" y="333"/>
                    <a:pt x="49964" y="345"/>
                    <a:pt x="49464" y="350"/>
                  </a:cubicBezTo>
                  <a:cubicBezTo>
                    <a:pt x="48938" y="354"/>
                    <a:pt x="48411" y="376"/>
                    <a:pt x="47884" y="376"/>
                  </a:cubicBezTo>
                  <a:cubicBezTo>
                    <a:pt x="47432" y="376"/>
                    <a:pt x="46979" y="360"/>
                    <a:pt x="46528" y="304"/>
                  </a:cubicBezTo>
                  <a:cubicBezTo>
                    <a:pt x="46403" y="289"/>
                    <a:pt x="46278" y="285"/>
                    <a:pt x="46152" y="285"/>
                  </a:cubicBezTo>
                  <a:cubicBezTo>
                    <a:pt x="46031" y="285"/>
                    <a:pt x="45909" y="288"/>
                    <a:pt x="45787" y="288"/>
                  </a:cubicBezTo>
                  <a:cubicBezTo>
                    <a:pt x="45697" y="288"/>
                    <a:pt x="45607" y="286"/>
                    <a:pt x="45517" y="280"/>
                  </a:cubicBezTo>
                  <a:cubicBezTo>
                    <a:pt x="45085" y="247"/>
                    <a:pt x="44655" y="171"/>
                    <a:pt x="44221" y="146"/>
                  </a:cubicBezTo>
                  <a:cubicBezTo>
                    <a:pt x="43917" y="129"/>
                    <a:pt x="43611" y="70"/>
                    <a:pt x="43307" y="70"/>
                  </a:cubicBezTo>
                  <a:cubicBezTo>
                    <a:pt x="43217" y="70"/>
                    <a:pt x="43128" y="75"/>
                    <a:pt x="43039" y="88"/>
                  </a:cubicBezTo>
                  <a:cubicBezTo>
                    <a:pt x="42991" y="95"/>
                    <a:pt x="42944" y="97"/>
                    <a:pt x="42896" y="97"/>
                  </a:cubicBezTo>
                  <a:cubicBezTo>
                    <a:pt x="42671" y="97"/>
                    <a:pt x="42450" y="33"/>
                    <a:pt x="42230" y="21"/>
                  </a:cubicBezTo>
                  <a:cubicBezTo>
                    <a:pt x="42099" y="14"/>
                    <a:pt x="41937" y="0"/>
                    <a:pt x="41797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مربع نص 81">
              <a:extLst>
                <a:ext uri="{FF2B5EF4-FFF2-40B4-BE49-F238E27FC236}">
                  <a16:creationId xmlns:a16="http://schemas.microsoft.com/office/drawing/2014/main" id="{71A79E04-FB9F-4D53-8737-399C718F4CB9}"/>
                </a:ext>
              </a:extLst>
            </p:cNvPr>
            <p:cNvSpPr txBox="1"/>
            <p:nvPr/>
          </p:nvSpPr>
          <p:spPr>
            <a:xfrm>
              <a:off x="728546" y="2642449"/>
              <a:ext cx="59962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 rtl="1"/>
              <a:r>
                <a:rPr lang="ar-SA" sz="2800" dirty="0">
                  <a:solidFill>
                    <a:srgbClr val="8C0C02"/>
                  </a:solidFill>
                </a:rPr>
                <a:t>هل فقط الطباعه تكون على ورق الطباعة </a:t>
              </a:r>
              <a:r>
                <a:rPr lang="en-US" sz="2800" dirty="0">
                  <a:solidFill>
                    <a:srgbClr val="8C0C02"/>
                  </a:solidFill>
                </a:rPr>
                <a:t>A4</a:t>
              </a:r>
              <a:r>
                <a:rPr lang="ar-SA" sz="2800" dirty="0">
                  <a:solidFill>
                    <a:srgbClr val="8C0C02"/>
                  </a:solidFill>
                </a:rPr>
                <a:t>   ؟</a:t>
              </a:r>
              <a:r>
                <a:rPr lang="en-US" sz="2800" dirty="0">
                  <a:solidFill>
                    <a:srgbClr val="8C0C02"/>
                  </a:solidFill>
                </a:rPr>
                <a:t> </a:t>
              </a:r>
              <a:endParaRPr kumimoji="0" lang="ar-SA" sz="2800" b="0" i="0" u="none" strike="noStrike" kern="0" cap="none" spc="0" normalizeH="0" baseline="0" noProof="0" dirty="0">
                <a:ln>
                  <a:noFill/>
                </a:ln>
                <a:solidFill>
                  <a:srgbClr val="8C0C02"/>
                </a:solidFill>
                <a:effectLst/>
                <a:uLnTx/>
                <a:uFillTx/>
                <a:sym typeface="Arial"/>
              </a:endParaRPr>
            </a:p>
          </p:txBody>
        </p:sp>
      </p:grpSp>
      <p:pic>
        <p:nvPicPr>
          <p:cNvPr id="7" name="رسم 6">
            <a:extLst>
              <a:ext uri="{FF2B5EF4-FFF2-40B4-BE49-F238E27FC236}">
                <a16:creationId xmlns:a16="http://schemas.microsoft.com/office/drawing/2014/main" id="{33117A00-0406-48B6-9BB9-AD5774814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7060240" y="1508781"/>
            <a:ext cx="2083760" cy="3075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927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98;p34"/>
          <p:cNvSpPr txBox="1">
            <a:spLocks/>
          </p:cNvSpPr>
          <p:nvPr/>
        </p:nvSpPr>
        <p:spPr>
          <a:xfrm>
            <a:off x="300807" y="802755"/>
            <a:ext cx="8430839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SA" sz="4000" dirty="0">
                <a:cs typeface="PT Bold Heading" panose="02010400000000000000" pitchFamily="2" charset="-78"/>
              </a:rPr>
              <a:t>التقويم الختامي :</a:t>
            </a:r>
          </a:p>
          <a:p>
            <a:pPr algn="ctr" rtl="1"/>
            <a:r>
              <a:rPr lang="ar-SA" sz="4000" dirty="0">
                <a:cs typeface="PT Bold Heading" panose="02010400000000000000" pitchFamily="2" charset="-78"/>
              </a:rPr>
              <a:t> </a:t>
            </a:r>
            <a:r>
              <a:rPr lang="ar-SA" sz="3200" dirty="0">
                <a:cs typeface="PT Bold Heading" panose="02010400000000000000" pitchFamily="2" charset="-78"/>
              </a:rPr>
              <a:t>اختاري اللون الذي تفضلينه</a:t>
            </a:r>
          </a:p>
        </p:txBody>
      </p:sp>
      <p:sp>
        <p:nvSpPr>
          <p:cNvPr id="2" name="Round Same Side Corner Rectangle 1">
            <a:hlinkClick r:id="rId4" action="ppaction://hlinksldjump"/>
          </p:cNvPr>
          <p:cNvSpPr/>
          <p:nvPr/>
        </p:nvSpPr>
        <p:spPr>
          <a:xfrm>
            <a:off x="6183854" y="1770661"/>
            <a:ext cx="2433234" cy="1704813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 Same Side Corner Rectangle 24">
            <a:hlinkClick r:id="rId5" action="ppaction://hlinksldjump"/>
          </p:cNvPr>
          <p:cNvSpPr/>
          <p:nvPr/>
        </p:nvSpPr>
        <p:spPr>
          <a:xfrm>
            <a:off x="3476817" y="1770661"/>
            <a:ext cx="2433234" cy="1704813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 Same Side Corner Rectangle 25">
            <a:hlinkClick r:id="rId6" action="ppaction://hlinksldjump"/>
          </p:cNvPr>
          <p:cNvSpPr/>
          <p:nvPr/>
        </p:nvSpPr>
        <p:spPr>
          <a:xfrm>
            <a:off x="653542" y="1770660"/>
            <a:ext cx="2433234" cy="1704813"/>
          </a:xfrm>
          <a:prstGeom prst="round2SameRect">
            <a:avLst/>
          </a:prstGeom>
          <a:solidFill>
            <a:srgbClr val="F6BC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Document 3">
            <a:hlinkClick r:id="rId7" action="ppaction://hlinksldjump" highlightClick="1"/>
          </p:cNvPr>
          <p:cNvSpPr/>
          <p:nvPr/>
        </p:nvSpPr>
        <p:spPr>
          <a:xfrm>
            <a:off x="4364095" y="3945485"/>
            <a:ext cx="658678" cy="689674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957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4324" y="1370198"/>
            <a:ext cx="7723500" cy="481200"/>
          </a:xfrm>
        </p:spPr>
        <p:txBody>
          <a:bodyPr/>
          <a:lstStyle/>
          <a:p>
            <a:r>
              <a:rPr lang="ar-SA" sz="3600" dirty="0">
                <a:cs typeface="Akhbar MT" pitchFamily="2" charset="-78"/>
              </a:rPr>
              <a:t>مامسمى الجهاز وماوظيفته</a:t>
            </a:r>
            <a:endParaRPr lang="en-US" sz="3600" dirty="0">
              <a:cs typeface="Akhbar MT" pitchFamily="2" charset="-78"/>
            </a:endParaRPr>
          </a:p>
        </p:txBody>
      </p:sp>
      <p:grpSp>
        <p:nvGrpSpPr>
          <p:cNvPr id="3" name="مجموعة 45">
            <a:extLst>
              <a:ext uri="{FF2B5EF4-FFF2-40B4-BE49-F238E27FC236}">
                <a16:creationId xmlns:a16="http://schemas.microsoft.com/office/drawing/2014/main" id="{01852D67-06F2-484A-B944-28EDDE8B8428}"/>
              </a:ext>
            </a:extLst>
          </p:cNvPr>
          <p:cNvGrpSpPr/>
          <p:nvPr/>
        </p:nvGrpSpPr>
        <p:grpSpPr>
          <a:xfrm>
            <a:off x="3738258" y="2418804"/>
            <a:ext cx="1739313" cy="1643595"/>
            <a:chOff x="1261524" y="1277039"/>
            <a:chExt cx="2305181" cy="2305181"/>
          </a:xfrm>
        </p:grpSpPr>
        <p:sp>
          <p:nvSpPr>
            <p:cNvPr id="4" name="شكل بيضاوي 38">
              <a:extLst>
                <a:ext uri="{FF2B5EF4-FFF2-40B4-BE49-F238E27FC236}">
                  <a16:creationId xmlns:a16="http://schemas.microsoft.com/office/drawing/2014/main" id="{6BC11F43-5E80-4B1B-8BC1-41B72EC0439D}"/>
                </a:ext>
              </a:extLst>
            </p:cNvPr>
            <p:cNvSpPr/>
            <p:nvPr/>
          </p:nvSpPr>
          <p:spPr>
            <a:xfrm>
              <a:off x="1261524" y="1277039"/>
              <a:ext cx="2305181" cy="23051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1">
                <a:buClrTx/>
              </a:pPr>
              <a:endParaRPr lang="ar-SA" sz="1350" kern="12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pic>
          <p:nvPicPr>
            <p:cNvPr id="5" name="رسم 40">
              <a:extLst>
                <a:ext uri="{FF2B5EF4-FFF2-40B4-BE49-F238E27FC236}">
                  <a16:creationId xmlns:a16="http://schemas.microsoft.com/office/drawing/2014/main" id="{93A872C7-0A5E-4CA0-9048-D08C67B5B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1007297">
              <a:off x="1333526" y="1772509"/>
              <a:ext cx="2081676" cy="1511388"/>
            </a:xfrm>
            <a:prstGeom prst="rect">
              <a:avLst/>
            </a:prstGeom>
          </p:spPr>
        </p:pic>
      </p:grpSp>
      <p:sp>
        <p:nvSpPr>
          <p:cNvPr id="6" name="Action Button: Return 5">
            <a:hlinkClick r:id="rId5" action="ppaction://hlinksldjump" highlightClick="1"/>
          </p:cNvPr>
          <p:cNvSpPr/>
          <p:nvPr/>
        </p:nvSpPr>
        <p:spPr>
          <a:xfrm>
            <a:off x="3956985" y="4292716"/>
            <a:ext cx="1301858" cy="67417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78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4"/>
          <p:cNvSpPr txBox="1">
            <a:spLocks noGrp="1"/>
          </p:cNvSpPr>
          <p:nvPr>
            <p:ph type="ctrTitle"/>
          </p:nvPr>
        </p:nvSpPr>
        <p:spPr>
          <a:xfrm>
            <a:off x="1155115" y="371733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>
                <a:solidFill>
                  <a:schemeClr val="accent2">
                    <a:lumMod val="50000"/>
                  </a:schemeClr>
                </a:solidFill>
                <a:cs typeface="PT Bold Heading" panose="02010400000000000000" pitchFamily="2" charset="-78"/>
              </a:rPr>
              <a:t>سنتعلم في هذه الوحدة :</a:t>
            </a:r>
            <a:endParaRPr dirty="0">
              <a:solidFill>
                <a:schemeClr val="accent2">
                  <a:lumMod val="50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6" name="مربع نص 35">
            <a:extLst>
              <a:ext uri="{FF2B5EF4-FFF2-40B4-BE49-F238E27FC236}">
                <a16:creationId xmlns:a16="http://schemas.microsoft.com/office/drawing/2014/main" id="{FBA7FFF3-7A47-45A6-832C-E270F52E929A}"/>
              </a:ext>
            </a:extLst>
          </p:cNvPr>
          <p:cNvSpPr txBox="1"/>
          <p:nvPr/>
        </p:nvSpPr>
        <p:spPr>
          <a:xfrm>
            <a:off x="2019078" y="1459973"/>
            <a:ext cx="6720295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الأجهزة الرئيسية و الملحقة بالحاسب واستخداماتها.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ما الملفات والمجلدات وكيفية استخدامها.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لأهداف ومتى نستخدم الاختصارات للملفات والمجلدات؟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فوائد استخدام الملفات و المجلدات المضغوطة.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كيفية استعادة أو حذف الملفات والمجلدات بشكل دائم.</a:t>
            </a:r>
          </a:p>
          <a:p>
            <a:pPr marL="571500" indent="-571500" algn="r" rtl="1">
              <a:buFont typeface="Wingdings" panose="05000000000000000000" pitchFamily="2" charset="2"/>
              <a:buChar char="v"/>
            </a:pPr>
            <a:r>
              <a:rPr lang="ar-S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طرق تعديل الإعدادات الأساسية في الحاسب</a:t>
            </a:r>
          </a:p>
        </p:txBody>
      </p:sp>
      <p:pic>
        <p:nvPicPr>
          <p:cNvPr id="8" name="صورة 37">
            <a:extLst>
              <a:ext uri="{FF2B5EF4-FFF2-40B4-BE49-F238E27FC236}">
                <a16:creationId xmlns:a16="http://schemas.microsoft.com/office/drawing/2014/main" id="{CF204C19-8A2D-4CF7-BE32-BD80AC6BD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3814" y="1226634"/>
            <a:ext cx="1631557" cy="34459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9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5" dur="2500" fill="hold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6" dur="2500" fill="hold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1" dur="2500" fill="hold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2" dur="2500" fill="hold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37" dur="2500" fill="hold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8" dur="2500" fill="hold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3" dur="2500" fill="hold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4" dur="2500" fill="hold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9" dur="2500" fill="hold"/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50" dur="2500" fill="hold"/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3" grpId="0"/>
          <p:bldP spid="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500" fill="hold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500" fill="hold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0" fill="hold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500" fill="hold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0" fill="hold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0" fill="hold"/>
                                            <p:tgtEl>
                                              <p:spTgt spid="6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0" fill="hold"/>
                                            <p:tgtEl>
                                              <p:spTgt spid="6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2500" fill="hold"/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2500" fill="hold"/>
                                            <p:tgtEl>
                                              <p:spTgt spid="6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3" grpId="0"/>
          <p:bldP spid="6" grpId="0" build="p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912" y="1119345"/>
            <a:ext cx="7723500" cy="481200"/>
          </a:xfrm>
        </p:spPr>
        <p:txBody>
          <a:bodyPr/>
          <a:lstStyle/>
          <a:p>
            <a:r>
              <a:rPr lang="ar-SA" sz="3600" dirty="0">
                <a:cs typeface="Akhbar MT" pitchFamily="2" charset="-78"/>
              </a:rPr>
              <a:t>احد هذه المكونات يوجد داخل صندوق الحاسب فما هو؟</a:t>
            </a:r>
            <a:endParaRPr lang="en-US" sz="3600" dirty="0">
              <a:cs typeface="Akhbar MT" pitchFamily="2" charset="-78"/>
            </a:endParaRPr>
          </a:p>
        </p:txBody>
      </p:sp>
      <p:grpSp>
        <p:nvGrpSpPr>
          <p:cNvPr id="15" name="مجموعة 45">
            <a:extLst>
              <a:ext uri="{FF2B5EF4-FFF2-40B4-BE49-F238E27FC236}">
                <a16:creationId xmlns:a16="http://schemas.microsoft.com/office/drawing/2014/main" id="{01852D67-06F2-484A-B944-28EDDE8B8428}"/>
              </a:ext>
            </a:extLst>
          </p:cNvPr>
          <p:cNvGrpSpPr/>
          <p:nvPr/>
        </p:nvGrpSpPr>
        <p:grpSpPr>
          <a:xfrm>
            <a:off x="6845600" y="2323942"/>
            <a:ext cx="1739313" cy="1643595"/>
            <a:chOff x="1261524" y="1277039"/>
            <a:chExt cx="2305181" cy="2305181"/>
          </a:xfrm>
        </p:grpSpPr>
        <p:sp>
          <p:nvSpPr>
            <p:cNvPr id="16" name="شكل بيضاوي 38">
              <a:extLst>
                <a:ext uri="{FF2B5EF4-FFF2-40B4-BE49-F238E27FC236}">
                  <a16:creationId xmlns:a16="http://schemas.microsoft.com/office/drawing/2014/main" id="{6BC11F43-5E80-4B1B-8BC1-41B72EC0439D}"/>
                </a:ext>
              </a:extLst>
            </p:cNvPr>
            <p:cNvSpPr/>
            <p:nvPr/>
          </p:nvSpPr>
          <p:spPr>
            <a:xfrm>
              <a:off x="1261524" y="1277039"/>
              <a:ext cx="2305181" cy="23051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1">
                <a:buClrTx/>
              </a:pPr>
              <a:endParaRPr lang="ar-SA" sz="1350" kern="12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pic>
          <p:nvPicPr>
            <p:cNvPr id="17" name="رسم 40">
              <a:extLst>
                <a:ext uri="{FF2B5EF4-FFF2-40B4-BE49-F238E27FC236}">
                  <a16:creationId xmlns:a16="http://schemas.microsoft.com/office/drawing/2014/main" id="{93A872C7-0A5E-4CA0-9048-D08C67B5B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1007297">
              <a:off x="1333526" y="1772509"/>
              <a:ext cx="2081676" cy="1511388"/>
            </a:xfrm>
            <a:prstGeom prst="rect">
              <a:avLst/>
            </a:prstGeom>
          </p:spPr>
        </p:pic>
      </p:grpSp>
      <p:grpSp>
        <p:nvGrpSpPr>
          <p:cNvPr id="18" name="مجموعة 44">
            <a:extLst>
              <a:ext uri="{FF2B5EF4-FFF2-40B4-BE49-F238E27FC236}">
                <a16:creationId xmlns:a16="http://schemas.microsoft.com/office/drawing/2014/main" id="{02182FF7-FF85-47A9-A327-3F3A3195C7D8}"/>
              </a:ext>
            </a:extLst>
          </p:cNvPr>
          <p:cNvGrpSpPr/>
          <p:nvPr/>
        </p:nvGrpSpPr>
        <p:grpSpPr>
          <a:xfrm>
            <a:off x="2707913" y="2352600"/>
            <a:ext cx="1580675" cy="1726844"/>
            <a:chOff x="1261524" y="4025606"/>
            <a:chExt cx="2305181" cy="2305181"/>
          </a:xfrm>
        </p:grpSpPr>
        <p:sp>
          <p:nvSpPr>
            <p:cNvPr id="19" name="شكل بيضاوي 41">
              <a:extLst>
                <a:ext uri="{FF2B5EF4-FFF2-40B4-BE49-F238E27FC236}">
                  <a16:creationId xmlns:a16="http://schemas.microsoft.com/office/drawing/2014/main" id="{83FAA158-EE8E-4C06-BBE1-A1807C30A0CF}"/>
                </a:ext>
              </a:extLst>
            </p:cNvPr>
            <p:cNvSpPr/>
            <p:nvPr/>
          </p:nvSpPr>
          <p:spPr>
            <a:xfrm>
              <a:off x="1261524" y="4025606"/>
              <a:ext cx="2305181" cy="23051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685800" rtl="1">
                <a:buClrTx/>
              </a:pPr>
              <a:endParaRPr lang="ar-SA" sz="1350" kern="120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pic>
          <p:nvPicPr>
            <p:cNvPr id="20" name="رسم 43">
              <a:extLst>
                <a:ext uri="{FF2B5EF4-FFF2-40B4-BE49-F238E27FC236}">
                  <a16:creationId xmlns:a16="http://schemas.microsoft.com/office/drawing/2014/main" id="{B682ADA7-F493-4176-9BCF-0EB30F035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85426" y="4725591"/>
              <a:ext cx="1857375" cy="1162050"/>
            </a:xfrm>
            <a:prstGeom prst="rect">
              <a:avLst/>
            </a:prstGeom>
          </p:spPr>
        </p:pic>
      </p:grpSp>
      <p:sp>
        <p:nvSpPr>
          <p:cNvPr id="22" name="Title 1"/>
          <p:cNvSpPr txBox="1">
            <a:spLocks/>
          </p:cNvSpPr>
          <p:nvPr/>
        </p:nvSpPr>
        <p:spPr>
          <a:xfrm>
            <a:off x="6819133" y="4194065"/>
            <a:ext cx="1876263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SA" sz="3600" dirty="0">
                <a:cs typeface="Akhbar MT" pitchFamily="2" charset="-78"/>
              </a:rPr>
              <a:t>لوحة المفاتيح</a:t>
            </a:r>
            <a:endParaRPr lang="en-US" sz="3600" dirty="0">
              <a:cs typeface="Akhbar MT" pitchFamily="2" charset="-78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102284" y="4261823"/>
            <a:ext cx="1876263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ar-SA" sz="3600" dirty="0">
                <a:cs typeface="Akhbar MT" pitchFamily="2" charset="-78"/>
              </a:rPr>
              <a:t>الفأرة</a:t>
            </a:r>
            <a:endParaRPr lang="en-US" sz="3600" dirty="0">
              <a:cs typeface="Akhbar MT" pitchFamily="2" charset="-78"/>
            </a:endParaRPr>
          </a:p>
        </p:txBody>
      </p:sp>
      <p:sp>
        <p:nvSpPr>
          <p:cNvPr id="25" name="Action Button: Return 24">
            <a:hlinkClick r:id="rId7" action="ppaction://hlinksldjump" highlightClick="1"/>
          </p:cNvPr>
          <p:cNvSpPr/>
          <p:nvPr/>
        </p:nvSpPr>
        <p:spPr>
          <a:xfrm>
            <a:off x="304769" y="1117414"/>
            <a:ext cx="1301858" cy="67417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8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53671" y="1159805"/>
            <a:ext cx="10051976" cy="481200"/>
          </a:xfrm>
        </p:spPr>
        <p:txBody>
          <a:bodyPr/>
          <a:lstStyle/>
          <a:p>
            <a:pPr algn="r"/>
            <a:r>
              <a:rPr lang="ar-SA" sz="3600" dirty="0">
                <a:cs typeface="Akhbar MT" pitchFamily="2" charset="-78"/>
              </a:rPr>
              <a:t>أجيبي بصح او خطأ</a:t>
            </a:r>
            <a:br>
              <a:rPr lang="ar-SA" sz="3600" dirty="0">
                <a:cs typeface="Akhbar MT" pitchFamily="2" charset="-78"/>
              </a:rPr>
            </a:br>
            <a:r>
              <a:rPr lang="ar-SA" sz="3600" dirty="0">
                <a:cs typeface="Akhbar MT" pitchFamily="2" charset="-78"/>
              </a:rPr>
              <a:t>         الطابعة الليزرية تعد أسرع من الطابعة النفاثة</a:t>
            </a:r>
            <a:endParaRPr lang="en-US" sz="3600" dirty="0">
              <a:cs typeface="Akhbar MT" pitchFamily="2" charset="-78"/>
            </a:endParaRPr>
          </a:p>
        </p:txBody>
      </p:sp>
      <p:pic>
        <p:nvPicPr>
          <p:cNvPr id="6" name="رسم 37">
            <a:extLst>
              <a:ext uri="{FF2B5EF4-FFF2-40B4-BE49-F238E27FC236}">
                <a16:creationId xmlns:a16="http://schemas.microsoft.com/office/drawing/2014/main" id="{00F7D282-BC4F-4112-AD6B-D6709EADE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0258" y="2127956"/>
            <a:ext cx="1637903" cy="1753520"/>
          </a:xfrm>
          <a:prstGeom prst="rect">
            <a:avLst/>
          </a:prstGeom>
        </p:spPr>
      </p:pic>
      <p:pic>
        <p:nvPicPr>
          <p:cNvPr id="7" name="رسم 37">
            <a:extLst>
              <a:ext uri="{FF2B5EF4-FFF2-40B4-BE49-F238E27FC236}">
                <a16:creationId xmlns:a16="http://schemas.microsoft.com/office/drawing/2014/main" id="{D720A804-CC0D-4F6A-965A-3C67CFCFC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3365" y="2453132"/>
            <a:ext cx="1705203" cy="1428344"/>
          </a:xfrm>
          <a:prstGeom prst="rect">
            <a:avLst/>
          </a:prstGeom>
        </p:spPr>
      </p:pic>
      <p:sp>
        <p:nvSpPr>
          <p:cNvPr id="8" name="Action Button: Return 7">
            <a:hlinkClick r:id="rId7" action="ppaction://hlinksldjump" highlightClick="1"/>
          </p:cNvPr>
          <p:cNvSpPr/>
          <p:nvPr/>
        </p:nvSpPr>
        <p:spPr>
          <a:xfrm>
            <a:off x="3956985" y="4292716"/>
            <a:ext cx="1301858" cy="674177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667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77079" y="388339"/>
            <a:ext cx="5176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 eaLnBrk="0" hangingPunct="0"/>
            <a:r>
              <a:rPr lang="ar-SA" sz="3600" b="1" dirty="0">
                <a:solidFill>
                  <a:srgbClr val="B380E0"/>
                </a:solidFill>
                <a:latin typeface="Traditional Arabic" pitchFamily="18" charset="-78"/>
                <a:cs typeface="Traditional Arabic" pitchFamily="18" charset="-78"/>
              </a:rPr>
              <a:t>حفظ حقوق الآخرين و الممتلكات العامة</a:t>
            </a:r>
            <a:endParaRPr lang="en-US" sz="3600" dirty="0">
              <a:solidFill>
                <a:srgbClr val="B380E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ربع نص 16">
            <a:extLst>
              <a:ext uri="{FF2B5EF4-FFF2-40B4-BE49-F238E27FC236}">
                <a16:creationId xmlns:a16="http://schemas.microsoft.com/office/drawing/2014/main" id="{99E99F80-B4BA-4218-BF77-F0132AE6CBAB}"/>
              </a:ext>
            </a:extLst>
          </p:cNvPr>
          <p:cNvSpPr txBox="1"/>
          <p:nvPr/>
        </p:nvSpPr>
        <p:spPr>
          <a:xfrm>
            <a:off x="1252270" y="1257694"/>
            <a:ext cx="663945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/>
            <a:r>
              <a:rPr lang="ar-SA" sz="24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تذكير الطالبة بالحفاظ على أجهزة الحاسب</a:t>
            </a:r>
          </a:p>
          <a:p>
            <a:pPr algn="ctr" defTabSz="685783"/>
            <a:r>
              <a:rPr lang="ar-SA" sz="24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في معمل المدرسة، وأنها ملك للجميع، ولن يتمكن أحد من الاستفادة</a:t>
            </a:r>
          </a:p>
          <a:p>
            <a:pPr algn="ctr" defTabSz="685783"/>
            <a:r>
              <a:rPr lang="ar-SA" sz="24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منها إلا بالاهتمام بها وعدم العبث بمحتوياتها، والتذكير بأنه تم تجهيزها</a:t>
            </a:r>
          </a:p>
          <a:p>
            <a:pPr algn="ctr" defTabSz="685783"/>
            <a:r>
              <a:rPr lang="ar-SA" sz="24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r>
              <a:rPr lang="ar-SA" sz="2400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ليتمكن من التطبيق العملي لموضوعات الحاسب</a:t>
            </a:r>
          </a:p>
          <a:p>
            <a:pPr algn="ctr" defTabSz="685783"/>
            <a:endParaRPr lang="ar-SA" sz="2100" b="1" dirty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 defTabSz="685783"/>
            <a:r>
              <a:rPr lang="ar-SA" sz="2100" b="1" dirty="0">
                <a:solidFill>
                  <a:srgbClr val="00B050"/>
                </a:solidFill>
                <a:latin typeface="Traditional Arabic" pitchFamily="18" charset="-78"/>
                <a:cs typeface="Traditional Arabic" pitchFamily="18" charset="-78"/>
              </a:rPr>
              <a:t>قال تعالى : (وَلَا تُفْسِدُوا فِي الْأَرْضِ بَعْدَ إِصْلَاحِهَا وَادْعُوهُ خَوْفًا وَطَمَعًا إِنَّ رَحْمَةَ اللَّهِ قَرِيبٌ مِنَ الْمُحْسِنِينَ )</a:t>
            </a:r>
          </a:p>
        </p:txBody>
      </p:sp>
      <p:sp>
        <p:nvSpPr>
          <p:cNvPr id="8" name="Rectangle 7"/>
          <p:cNvSpPr/>
          <p:nvPr/>
        </p:nvSpPr>
        <p:spPr>
          <a:xfrm rot="19974252">
            <a:off x="323283" y="928498"/>
            <a:ext cx="2010487" cy="70788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 defTabSz="914378"/>
            <a:r>
              <a:rPr lang="ar-SA" sz="4000" b="1" dirty="0">
                <a:ln w="10160">
                  <a:solidFill>
                    <a:srgbClr val="00CCF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AE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غرس قيمه</a:t>
            </a:r>
            <a:endParaRPr lang="en-US" sz="4000" b="1" dirty="0">
              <a:ln w="10160">
                <a:solidFill>
                  <a:srgbClr val="00CCF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FFAE00">
                    <a:satMod val="175000"/>
                    <a:alpha val="4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مربع نص 16">
            <a:extLst>
              <a:ext uri="{FF2B5EF4-FFF2-40B4-BE49-F238E27FC236}">
                <a16:creationId xmlns:a16="http://schemas.microsoft.com/office/drawing/2014/main" id="{99E99F80-B4BA-4218-BF77-F0132AE6CBAB}"/>
              </a:ext>
            </a:extLst>
          </p:cNvPr>
          <p:cNvSpPr txBox="1"/>
          <p:nvPr/>
        </p:nvSpPr>
        <p:spPr>
          <a:xfrm>
            <a:off x="1328527" y="4434911"/>
            <a:ext cx="663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783"/>
            <a:r>
              <a:rPr lang="ar-SA" b="1" dirty="0">
                <a:solidFill>
                  <a:prstClr val="black"/>
                </a:solidFill>
                <a:latin typeface="Traditional Arabic" pitchFamily="18" charset="-78"/>
                <a:cs typeface="Traditional Arabic" pitchFamily="18" charset="-78"/>
              </a:rPr>
              <a:t>خلال الوحدة كاملة يتم التذكير دوما بهذه القيمة واستغلال المواقف لغرس تلك القيمة</a:t>
            </a:r>
            <a:endParaRPr lang="ar-SA" b="1" dirty="0">
              <a:solidFill>
                <a:srgbClr val="00B05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7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45"/>
          <p:cNvSpPr txBox="1">
            <a:spLocks noGrp="1"/>
          </p:cNvSpPr>
          <p:nvPr>
            <p:ph type="ctrTitle"/>
          </p:nvPr>
        </p:nvSpPr>
        <p:spPr>
          <a:xfrm>
            <a:off x="3656864" y="691235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b="1" dirty="0">
                <a:cs typeface="PT Bold Heading" panose="02010400000000000000" pitchFamily="2" charset="-78"/>
              </a:rPr>
              <a:t>ورقة العمل التفاعلية  </a:t>
            </a:r>
            <a:endParaRPr sz="4000" b="1" dirty="0">
              <a:cs typeface="PT Bold Heading" panose="02010400000000000000" pitchFamily="2" charset="-78"/>
            </a:endParaRPr>
          </a:p>
        </p:txBody>
      </p:sp>
      <p:sp>
        <p:nvSpPr>
          <p:cNvPr id="1942" name="Google Shape;1942;p45"/>
          <p:cNvSpPr/>
          <p:nvPr/>
        </p:nvSpPr>
        <p:spPr>
          <a:xfrm>
            <a:off x="9883084" y="1935428"/>
            <a:ext cx="4614" cy="1213"/>
          </a:xfrm>
          <a:custGeom>
            <a:avLst/>
            <a:gdLst/>
            <a:ahLst/>
            <a:cxnLst/>
            <a:rect l="l" t="t" r="r" b="b"/>
            <a:pathLst>
              <a:path w="213" h="56" extrusionOk="0">
                <a:moveTo>
                  <a:pt x="35" y="1"/>
                </a:moveTo>
                <a:cubicBezTo>
                  <a:pt x="1" y="1"/>
                  <a:pt x="0" y="55"/>
                  <a:pt x="34" y="55"/>
                </a:cubicBezTo>
                <a:cubicBezTo>
                  <a:pt x="34" y="55"/>
                  <a:pt x="34" y="55"/>
                  <a:pt x="35" y="55"/>
                </a:cubicBezTo>
                <a:lnTo>
                  <a:pt x="179" y="52"/>
                </a:lnTo>
                <a:cubicBezTo>
                  <a:pt x="209" y="51"/>
                  <a:pt x="213" y="5"/>
                  <a:pt x="181" y="4"/>
                </a:cubicBezTo>
                <a:lnTo>
                  <a:pt x="36" y="1"/>
                </a:lnTo>
                <a:cubicBezTo>
                  <a:pt x="35" y="1"/>
                  <a:pt x="35" y="1"/>
                  <a:pt x="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4431612" y="2424951"/>
            <a:ext cx="3876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https://www.liveworksheets.com/4-zr115868bq</a:t>
            </a:r>
            <a:endParaRPr lang="ar-SA"/>
          </a:p>
          <a:p>
            <a:endParaRPr lang="en-US" dirty="0"/>
          </a:p>
        </p:txBody>
      </p:sp>
      <p:grpSp>
        <p:nvGrpSpPr>
          <p:cNvPr id="337" name="Google Shape;910;p55"/>
          <p:cNvGrpSpPr/>
          <p:nvPr/>
        </p:nvGrpSpPr>
        <p:grpSpPr>
          <a:xfrm>
            <a:off x="58998" y="116237"/>
            <a:ext cx="3928894" cy="4905213"/>
            <a:chOff x="4359778" y="830300"/>
            <a:chExt cx="3928894" cy="3479575"/>
          </a:xfrm>
        </p:grpSpPr>
        <p:grpSp>
          <p:nvGrpSpPr>
            <p:cNvPr id="338" name="Google Shape;911;p55"/>
            <p:cNvGrpSpPr/>
            <p:nvPr/>
          </p:nvGrpSpPr>
          <p:grpSpPr>
            <a:xfrm>
              <a:off x="4359778" y="906942"/>
              <a:ext cx="3928894" cy="3343931"/>
              <a:chOff x="4359778" y="906942"/>
              <a:chExt cx="3928894" cy="3343931"/>
            </a:xfrm>
          </p:grpSpPr>
          <p:sp>
            <p:nvSpPr>
              <p:cNvPr id="342" name="Google Shape;912;p55"/>
              <p:cNvSpPr/>
              <p:nvPr/>
            </p:nvSpPr>
            <p:spPr>
              <a:xfrm>
                <a:off x="4657125" y="4074456"/>
                <a:ext cx="714917" cy="176417"/>
              </a:xfrm>
              <a:custGeom>
                <a:avLst/>
                <a:gdLst/>
                <a:ahLst/>
                <a:cxnLst/>
                <a:rect l="l" t="t" r="r" b="b"/>
                <a:pathLst>
                  <a:path w="10779" h="3504" extrusionOk="0">
                    <a:moveTo>
                      <a:pt x="5390" y="0"/>
                    </a:moveTo>
                    <a:cubicBezTo>
                      <a:pt x="2405" y="0"/>
                      <a:pt x="1" y="786"/>
                      <a:pt x="1" y="1760"/>
                    </a:cubicBezTo>
                    <a:cubicBezTo>
                      <a:pt x="1" y="2718"/>
                      <a:pt x="2405" y="3504"/>
                      <a:pt x="5390" y="3504"/>
                    </a:cubicBezTo>
                    <a:cubicBezTo>
                      <a:pt x="8359" y="3504"/>
                      <a:pt x="10779" y="2718"/>
                      <a:pt x="10779" y="1760"/>
                    </a:cubicBezTo>
                    <a:cubicBezTo>
                      <a:pt x="10779" y="786"/>
                      <a:pt x="8359" y="0"/>
                      <a:pt x="53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913;p55"/>
              <p:cNvSpPr/>
              <p:nvPr/>
            </p:nvSpPr>
            <p:spPr>
              <a:xfrm>
                <a:off x="7021467" y="3145344"/>
                <a:ext cx="233530" cy="234525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3536" extrusionOk="0">
                    <a:moveTo>
                      <a:pt x="1761" y="0"/>
                    </a:moveTo>
                    <a:cubicBezTo>
                      <a:pt x="786" y="0"/>
                      <a:pt x="1" y="802"/>
                      <a:pt x="1" y="1776"/>
                    </a:cubicBezTo>
                    <a:cubicBezTo>
                      <a:pt x="1" y="2750"/>
                      <a:pt x="786" y="3535"/>
                      <a:pt x="1761" y="3535"/>
                    </a:cubicBezTo>
                    <a:cubicBezTo>
                      <a:pt x="2735" y="3535"/>
                      <a:pt x="3520" y="2750"/>
                      <a:pt x="3520" y="1776"/>
                    </a:cubicBezTo>
                    <a:cubicBezTo>
                      <a:pt x="3520" y="802"/>
                      <a:pt x="2735" y="0"/>
                      <a:pt x="1761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914;p55"/>
              <p:cNvSpPr/>
              <p:nvPr/>
            </p:nvSpPr>
            <p:spPr>
              <a:xfrm>
                <a:off x="5045844" y="1708413"/>
                <a:ext cx="2083069" cy="1395279"/>
              </a:xfrm>
              <a:custGeom>
                <a:avLst/>
                <a:gdLst/>
                <a:ahLst/>
                <a:cxnLst/>
                <a:rect l="l" t="t" r="r" b="b"/>
                <a:pathLst>
                  <a:path w="31407" h="21037" extrusionOk="0">
                    <a:moveTo>
                      <a:pt x="1697" y="0"/>
                    </a:moveTo>
                    <a:cubicBezTo>
                      <a:pt x="754" y="0"/>
                      <a:pt x="0" y="770"/>
                      <a:pt x="0" y="1697"/>
                    </a:cubicBezTo>
                    <a:lnTo>
                      <a:pt x="0" y="19324"/>
                    </a:lnTo>
                    <a:cubicBezTo>
                      <a:pt x="0" y="20267"/>
                      <a:pt x="754" y="21037"/>
                      <a:pt x="1697" y="21037"/>
                    </a:cubicBezTo>
                    <a:lnTo>
                      <a:pt x="29709" y="21037"/>
                    </a:lnTo>
                    <a:cubicBezTo>
                      <a:pt x="30636" y="21037"/>
                      <a:pt x="31406" y="20267"/>
                      <a:pt x="31406" y="19324"/>
                    </a:cubicBezTo>
                    <a:lnTo>
                      <a:pt x="31406" y="1697"/>
                    </a:lnTo>
                    <a:cubicBezTo>
                      <a:pt x="31406" y="770"/>
                      <a:pt x="30636" y="0"/>
                      <a:pt x="29709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915;p55"/>
              <p:cNvSpPr/>
              <p:nvPr/>
            </p:nvSpPr>
            <p:spPr>
              <a:xfrm>
                <a:off x="5118735" y="1766712"/>
                <a:ext cx="1937221" cy="1277618"/>
              </a:xfrm>
              <a:custGeom>
                <a:avLst/>
                <a:gdLst/>
                <a:ahLst/>
                <a:cxnLst/>
                <a:rect l="l" t="t" r="r" b="b"/>
                <a:pathLst>
                  <a:path w="29208" h="19263" extrusionOk="0">
                    <a:moveTo>
                      <a:pt x="1" y="1"/>
                    </a:moveTo>
                    <a:lnTo>
                      <a:pt x="1" y="19262"/>
                    </a:lnTo>
                    <a:lnTo>
                      <a:pt x="29207" y="19262"/>
                    </a:lnTo>
                    <a:lnTo>
                      <a:pt x="2920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916;p55"/>
              <p:cNvSpPr/>
              <p:nvPr/>
            </p:nvSpPr>
            <p:spPr>
              <a:xfrm>
                <a:off x="5360490" y="2651422"/>
                <a:ext cx="66" cy="6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917;p55"/>
              <p:cNvSpPr/>
              <p:nvPr/>
            </p:nvSpPr>
            <p:spPr>
              <a:xfrm>
                <a:off x="4920755" y="2969251"/>
                <a:ext cx="2410317" cy="134441"/>
              </a:xfrm>
              <a:custGeom>
                <a:avLst/>
                <a:gdLst/>
                <a:ahLst/>
                <a:cxnLst/>
                <a:rect l="l" t="t" r="r" b="b"/>
                <a:pathLst>
                  <a:path w="36341" h="2027" extrusionOk="0">
                    <a:moveTo>
                      <a:pt x="1" y="0"/>
                    </a:moveTo>
                    <a:cubicBezTo>
                      <a:pt x="1" y="1116"/>
                      <a:pt x="896" y="2027"/>
                      <a:pt x="2012" y="2027"/>
                    </a:cubicBezTo>
                    <a:lnTo>
                      <a:pt x="34329" y="2027"/>
                    </a:lnTo>
                    <a:cubicBezTo>
                      <a:pt x="35445" y="2027"/>
                      <a:pt x="36340" y="1116"/>
                      <a:pt x="36340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918;p55"/>
              <p:cNvSpPr/>
              <p:nvPr/>
            </p:nvSpPr>
            <p:spPr>
              <a:xfrm>
                <a:off x="5733568" y="2969251"/>
                <a:ext cx="784691" cy="75080"/>
              </a:xfrm>
              <a:custGeom>
                <a:avLst/>
                <a:gdLst/>
                <a:ahLst/>
                <a:cxnLst/>
                <a:rect l="l" t="t" r="r" b="b"/>
                <a:pathLst>
                  <a:path w="11831" h="1132" extrusionOk="0">
                    <a:moveTo>
                      <a:pt x="0" y="0"/>
                    </a:moveTo>
                    <a:cubicBezTo>
                      <a:pt x="0" y="629"/>
                      <a:pt x="503" y="1131"/>
                      <a:pt x="1131" y="1131"/>
                    </a:cubicBezTo>
                    <a:lnTo>
                      <a:pt x="10684" y="1131"/>
                    </a:lnTo>
                    <a:cubicBezTo>
                      <a:pt x="11312" y="1131"/>
                      <a:pt x="11831" y="629"/>
                      <a:pt x="11831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919;p55"/>
              <p:cNvSpPr/>
              <p:nvPr/>
            </p:nvSpPr>
            <p:spPr>
              <a:xfrm>
                <a:off x="5839820" y="2109546"/>
                <a:ext cx="491933" cy="584655"/>
              </a:xfrm>
              <a:custGeom>
                <a:avLst/>
                <a:gdLst/>
                <a:ahLst/>
                <a:cxnLst/>
                <a:rect l="l" t="t" r="r" b="b"/>
                <a:pathLst>
                  <a:path w="7417" h="8815" extrusionOk="0">
                    <a:moveTo>
                      <a:pt x="3695" y="1"/>
                    </a:moveTo>
                    <a:cubicBezTo>
                      <a:pt x="1651" y="1"/>
                      <a:pt x="1" y="1660"/>
                      <a:pt x="1" y="3709"/>
                    </a:cubicBezTo>
                    <a:cubicBezTo>
                      <a:pt x="1" y="4981"/>
                      <a:pt x="645" y="6097"/>
                      <a:pt x="1619" y="6772"/>
                    </a:cubicBezTo>
                    <a:cubicBezTo>
                      <a:pt x="1949" y="6992"/>
                      <a:pt x="2137" y="7369"/>
                      <a:pt x="2137" y="7762"/>
                    </a:cubicBezTo>
                    <a:lnTo>
                      <a:pt x="2137" y="7840"/>
                    </a:lnTo>
                    <a:cubicBezTo>
                      <a:pt x="2137" y="8375"/>
                      <a:pt x="2577" y="8815"/>
                      <a:pt x="3112" y="8815"/>
                    </a:cubicBezTo>
                    <a:lnTo>
                      <a:pt x="4290" y="8815"/>
                    </a:lnTo>
                    <a:cubicBezTo>
                      <a:pt x="4840" y="8815"/>
                      <a:pt x="5280" y="8375"/>
                      <a:pt x="5280" y="7840"/>
                    </a:cubicBezTo>
                    <a:lnTo>
                      <a:pt x="5280" y="7762"/>
                    </a:lnTo>
                    <a:cubicBezTo>
                      <a:pt x="5280" y="7369"/>
                      <a:pt x="5468" y="6992"/>
                      <a:pt x="5798" y="6772"/>
                    </a:cubicBezTo>
                    <a:cubicBezTo>
                      <a:pt x="6772" y="6097"/>
                      <a:pt x="7416" y="4981"/>
                      <a:pt x="7416" y="3709"/>
                    </a:cubicBezTo>
                    <a:cubicBezTo>
                      <a:pt x="7416" y="1666"/>
                      <a:pt x="5767" y="1"/>
                      <a:pt x="3724" y="1"/>
                    </a:cubicBezTo>
                    <a:cubicBezTo>
                      <a:pt x="3715" y="1"/>
                      <a:pt x="3705" y="1"/>
                      <a:pt x="3695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920;p55"/>
              <p:cNvSpPr/>
              <p:nvPr/>
            </p:nvSpPr>
            <p:spPr>
              <a:xfrm>
                <a:off x="6000327" y="2668069"/>
                <a:ext cx="175098" cy="96967"/>
              </a:xfrm>
              <a:custGeom>
                <a:avLst/>
                <a:gdLst/>
                <a:ahLst/>
                <a:cxnLst/>
                <a:rect l="l" t="t" r="r" b="b"/>
                <a:pathLst>
                  <a:path w="2640" h="1462" extrusionOk="0">
                    <a:moveTo>
                      <a:pt x="0" y="1"/>
                    </a:moveTo>
                    <a:lnTo>
                      <a:pt x="0" y="661"/>
                    </a:lnTo>
                    <a:cubicBezTo>
                      <a:pt x="0" y="1101"/>
                      <a:pt x="346" y="1462"/>
                      <a:pt x="786" y="1462"/>
                    </a:cubicBezTo>
                    <a:lnTo>
                      <a:pt x="1838" y="1462"/>
                    </a:lnTo>
                    <a:cubicBezTo>
                      <a:pt x="2278" y="1462"/>
                      <a:pt x="2640" y="1101"/>
                      <a:pt x="2640" y="661"/>
                    </a:cubicBezTo>
                    <a:lnTo>
                      <a:pt x="2640" y="1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921;p55"/>
              <p:cNvSpPr/>
              <p:nvPr/>
            </p:nvSpPr>
            <p:spPr>
              <a:xfrm>
                <a:off x="5996148" y="2679543"/>
                <a:ext cx="182394" cy="13597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205" extrusionOk="0">
                    <a:moveTo>
                      <a:pt x="63" y="1"/>
                    </a:moveTo>
                    <a:cubicBezTo>
                      <a:pt x="32" y="1"/>
                      <a:pt x="0" y="16"/>
                      <a:pt x="0" y="63"/>
                    </a:cubicBezTo>
                    <a:lnTo>
                      <a:pt x="0" y="142"/>
                    </a:lnTo>
                    <a:cubicBezTo>
                      <a:pt x="0" y="173"/>
                      <a:pt x="32" y="205"/>
                      <a:pt x="63" y="205"/>
                    </a:cubicBezTo>
                    <a:lnTo>
                      <a:pt x="2687" y="205"/>
                    </a:lnTo>
                    <a:cubicBezTo>
                      <a:pt x="2718" y="205"/>
                      <a:pt x="2750" y="173"/>
                      <a:pt x="2750" y="142"/>
                    </a:cubicBezTo>
                    <a:lnTo>
                      <a:pt x="2750" y="63"/>
                    </a:lnTo>
                    <a:cubicBezTo>
                      <a:pt x="2750" y="16"/>
                      <a:pt x="2718" y="1"/>
                      <a:pt x="2687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922;p55"/>
              <p:cNvSpPr/>
              <p:nvPr/>
            </p:nvSpPr>
            <p:spPr>
              <a:xfrm>
                <a:off x="5996148" y="2706670"/>
                <a:ext cx="182394" cy="13597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205" extrusionOk="0">
                    <a:moveTo>
                      <a:pt x="63" y="0"/>
                    </a:moveTo>
                    <a:cubicBezTo>
                      <a:pt x="32" y="0"/>
                      <a:pt x="0" y="31"/>
                      <a:pt x="0" y="63"/>
                    </a:cubicBezTo>
                    <a:lnTo>
                      <a:pt x="0" y="141"/>
                    </a:lnTo>
                    <a:cubicBezTo>
                      <a:pt x="0" y="173"/>
                      <a:pt x="32" y="204"/>
                      <a:pt x="63" y="204"/>
                    </a:cubicBezTo>
                    <a:lnTo>
                      <a:pt x="2687" y="204"/>
                    </a:lnTo>
                    <a:cubicBezTo>
                      <a:pt x="2718" y="204"/>
                      <a:pt x="2750" y="173"/>
                      <a:pt x="2750" y="141"/>
                    </a:cubicBezTo>
                    <a:lnTo>
                      <a:pt x="2750" y="63"/>
                    </a:lnTo>
                    <a:cubicBezTo>
                      <a:pt x="2750" y="31"/>
                      <a:pt x="2718" y="0"/>
                      <a:pt x="2687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923;p55"/>
              <p:cNvSpPr/>
              <p:nvPr/>
            </p:nvSpPr>
            <p:spPr>
              <a:xfrm>
                <a:off x="5877360" y="2230457"/>
                <a:ext cx="317896" cy="437679"/>
              </a:xfrm>
              <a:custGeom>
                <a:avLst/>
                <a:gdLst/>
                <a:ahLst/>
                <a:cxnLst/>
                <a:rect l="l" t="t" r="r" b="b"/>
                <a:pathLst>
                  <a:path w="4793" h="6599" fill="none" extrusionOk="0">
                    <a:moveTo>
                      <a:pt x="2797" y="6599"/>
                    </a:moveTo>
                    <a:cubicBezTo>
                      <a:pt x="2797" y="6599"/>
                      <a:pt x="2687" y="1210"/>
                      <a:pt x="1336" y="1493"/>
                    </a:cubicBezTo>
                    <a:cubicBezTo>
                      <a:pt x="0" y="1776"/>
                      <a:pt x="4792" y="4776"/>
                      <a:pt x="4494" y="2043"/>
                    </a:cubicBezTo>
                    <a:cubicBezTo>
                      <a:pt x="4258" y="0"/>
                      <a:pt x="2891" y="3739"/>
                      <a:pt x="3488" y="6599"/>
                    </a:cubicBezTo>
                  </a:path>
                </a:pathLst>
              </a:custGeom>
              <a:noFill/>
              <a:ln w="5500" cap="flat" cmpd="sng">
                <a:solidFill>
                  <a:srgbClr val="5ABEC0"/>
                </a:solidFill>
                <a:prstDash val="solid"/>
                <a:miter lim="157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924;p55"/>
              <p:cNvSpPr/>
              <p:nvPr/>
            </p:nvSpPr>
            <p:spPr>
              <a:xfrm>
                <a:off x="5884656" y="1973050"/>
                <a:ext cx="428327" cy="304631"/>
              </a:xfrm>
              <a:custGeom>
                <a:avLst/>
                <a:gdLst/>
                <a:ahLst/>
                <a:cxnLst/>
                <a:rect l="l" t="t" r="r" b="b"/>
                <a:pathLst>
                  <a:path w="6458" h="4593" extrusionOk="0">
                    <a:moveTo>
                      <a:pt x="0" y="1"/>
                    </a:moveTo>
                    <a:lnTo>
                      <a:pt x="0" y="3410"/>
                    </a:lnTo>
                    <a:cubicBezTo>
                      <a:pt x="0" y="3646"/>
                      <a:pt x="142" y="3866"/>
                      <a:pt x="362" y="3975"/>
                    </a:cubicBezTo>
                    <a:cubicBezTo>
                      <a:pt x="982" y="4256"/>
                      <a:pt x="1950" y="4592"/>
                      <a:pt x="3173" y="4592"/>
                    </a:cubicBezTo>
                    <a:cubicBezTo>
                      <a:pt x="3251" y="4592"/>
                      <a:pt x="3330" y="4591"/>
                      <a:pt x="3410" y="4588"/>
                    </a:cubicBezTo>
                    <a:cubicBezTo>
                      <a:pt x="4557" y="4557"/>
                      <a:pt x="5483" y="4258"/>
                      <a:pt x="6096" y="3975"/>
                    </a:cubicBezTo>
                    <a:cubicBezTo>
                      <a:pt x="6316" y="3866"/>
                      <a:pt x="6458" y="3646"/>
                      <a:pt x="6458" y="3410"/>
                    </a:cubicBezTo>
                    <a:lnTo>
                      <a:pt x="6458" y="1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925;p55"/>
              <p:cNvSpPr/>
              <p:nvPr/>
            </p:nvSpPr>
            <p:spPr>
              <a:xfrm>
                <a:off x="5758572" y="1875353"/>
                <a:ext cx="657546" cy="278830"/>
              </a:xfrm>
              <a:custGeom>
                <a:avLst/>
                <a:gdLst/>
                <a:ahLst/>
                <a:cxnLst/>
                <a:rect l="l" t="t" r="r" b="b"/>
                <a:pathLst>
                  <a:path w="9914" h="4204" extrusionOk="0">
                    <a:moveTo>
                      <a:pt x="4957" y="1"/>
                    </a:moveTo>
                    <a:cubicBezTo>
                      <a:pt x="4930" y="1"/>
                      <a:pt x="4902" y="5"/>
                      <a:pt x="4871" y="13"/>
                    </a:cubicBezTo>
                    <a:lnTo>
                      <a:pt x="157" y="2039"/>
                    </a:lnTo>
                    <a:cubicBezTo>
                      <a:pt x="0" y="2118"/>
                      <a:pt x="0" y="2353"/>
                      <a:pt x="173" y="2416"/>
                    </a:cubicBezTo>
                    <a:lnTo>
                      <a:pt x="4886" y="4192"/>
                    </a:lnTo>
                    <a:cubicBezTo>
                      <a:pt x="4910" y="4199"/>
                      <a:pt x="4934" y="4203"/>
                      <a:pt x="4957" y="4203"/>
                    </a:cubicBezTo>
                    <a:cubicBezTo>
                      <a:pt x="4981" y="4203"/>
                      <a:pt x="5004" y="4199"/>
                      <a:pt x="5028" y="4192"/>
                    </a:cubicBezTo>
                    <a:lnTo>
                      <a:pt x="9741" y="2416"/>
                    </a:lnTo>
                    <a:cubicBezTo>
                      <a:pt x="9914" y="2353"/>
                      <a:pt x="9914" y="2118"/>
                      <a:pt x="9757" y="2039"/>
                    </a:cubicBezTo>
                    <a:lnTo>
                      <a:pt x="5044" y="13"/>
                    </a:lnTo>
                    <a:cubicBezTo>
                      <a:pt x="5012" y="5"/>
                      <a:pt x="4985" y="1"/>
                      <a:pt x="4957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926;p55"/>
              <p:cNvSpPr/>
              <p:nvPr/>
            </p:nvSpPr>
            <p:spPr>
              <a:xfrm>
                <a:off x="5842938" y="1984325"/>
                <a:ext cx="263708" cy="264902"/>
              </a:xfrm>
              <a:custGeom>
                <a:avLst/>
                <a:gdLst/>
                <a:ahLst/>
                <a:cxnLst/>
                <a:rect l="l" t="t" r="r" b="b"/>
                <a:pathLst>
                  <a:path w="3976" h="3994" extrusionOk="0">
                    <a:moveTo>
                      <a:pt x="3786" y="0"/>
                    </a:moveTo>
                    <a:cubicBezTo>
                      <a:pt x="3761" y="0"/>
                      <a:pt x="3735" y="6"/>
                      <a:pt x="3709" y="19"/>
                    </a:cubicBezTo>
                    <a:lnTo>
                      <a:pt x="111" y="1527"/>
                    </a:lnTo>
                    <a:cubicBezTo>
                      <a:pt x="48" y="1559"/>
                      <a:pt x="1" y="1622"/>
                      <a:pt x="1" y="1685"/>
                    </a:cubicBezTo>
                    <a:lnTo>
                      <a:pt x="1" y="3821"/>
                    </a:lnTo>
                    <a:cubicBezTo>
                      <a:pt x="1" y="3915"/>
                      <a:pt x="79" y="3994"/>
                      <a:pt x="174" y="3994"/>
                    </a:cubicBezTo>
                    <a:cubicBezTo>
                      <a:pt x="268" y="3994"/>
                      <a:pt x="347" y="3915"/>
                      <a:pt x="347" y="3821"/>
                    </a:cubicBezTo>
                    <a:lnTo>
                      <a:pt x="347" y="1794"/>
                    </a:lnTo>
                    <a:lnTo>
                      <a:pt x="3850" y="333"/>
                    </a:lnTo>
                    <a:cubicBezTo>
                      <a:pt x="3929" y="286"/>
                      <a:pt x="3976" y="192"/>
                      <a:pt x="3944" y="98"/>
                    </a:cubicBezTo>
                    <a:cubicBezTo>
                      <a:pt x="3910" y="41"/>
                      <a:pt x="3851" y="0"/>
                      <a:pt x="3786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927;p55"/>
              <p:cNvSpPr/>
              <p:nvPr/>
            </p:nvSpPr>
            <p:spPr>
              <a:xfrm>
                <a:off x="5829407" y="2184560"/>
                <a:ext cx="50075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1400" extrusionOk="0">
                    <a:moveTo>
                      <a:pt x="362" y="1"/>
                    </a:moveTo>
                    <a:cubicBezTo>
                      <a:pt x="158" y="1"/>
                      <a:pt x="1" y="174"/>
                      <a:pt x="1" y="378"/>
                    </a:cubicBezTo>
                    <a:lnTo>
                      <a:pt x="1" y="1038"/>
                    </a:lnTo>
                    <a:cubicBezTo>
                      <a:pt x="1" y="1242"/>
                      <a:pt x="158" y="1399"/>
                      <a:pt x="362" y="1399"/>
                    </a:cubicBezTo>
                    <a:lnTo>
                      <a:pt x="378" y="1399"/>
                    </a:lnTo>
                    <a:cubicBezTo>
                      <a:pt x="582" y="1399"/>
                      <a:pt x="755" y="1242"/>
                      <a:pt x="755" y="1038"/>
                    </a:cubicBezTo>
                    <a:lnTo>
                      <a:pt x="755" y="378"/>
                    </a:lnTo>
                    <a:cubicBezTo>
                      <a:pt x="755" y="174"/>
                      <a:pt x="582" y="1"/>
                      <a:pt x="378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928;p55"/>
              <p:cNvSpPr/>
              <p:nvPr/>
            </p:nvSpPr>
            <p:spPr>
              <a:xfrm>
                <a:off x="5176040" y="1833435"/>
                <a:ext cx="738861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441" extrusionOk="0">
                    <a:moveTo>
                      <a:pt x="221" y="0"/>
                    </a:moveTo>
                    <a:cubicBezTo>
                      <a:pt x="95" y="0"/>
                      <a:pt x="1" y="95"/>
                      <a:pt x="1" y="220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10920" y="440"/>
                    </a:lnTo>
                    <a:cubicBezTo>
                      <a:pt x="11046" y="440"/>
                      <a:pt x="11140" y="346"/>
                      <a:pt x="11140" y="220"/>
                    </a:cubicBezTo>
                    <a:cubicBezTo>
                      <a:pt x="11140" y="95"/>
                      <a:pt x="11046" y="0"/>
                      <a:pt x="10920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929;p55"/>
              <p:cNvSpPr/>
              <p:nvPr/>
            </p:nvSpPr>
            <p:spPr>
              <a:xfrm>
                <a:off x="5176040" y="1905332"/>
                <a:ext cx="413802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457" extrusionOk="0">
                    <a:moveTo>
                      <a:pt x="221" y="0"/>
                    </a:moveTo>
                    <a:cubicBezTo>
                      <a:pt x="95" y="0"/>
                      <a:pt x="1" y="110"/>
                      <a:pt x="1" y="220"/>
                    </a:cubicBezTo>
                    <a:cubicBezTo>
                      <a:pt x="1" y="346"/>
                      <a:pt x="95" y="456"/>
                      <a:pt x="221" y="456"/>
                    </a:cubicBezTo>
                    <a:lnTo>
                      <a:pt x="6018" y="456"/>
                    </a:lnTo>
                    <a:cubicBezTo>
                      <a:pt x="6144" y="456"/>
                      <a:pt x="6238" y="346"/>
                      <a:pt x="6238" y="220"/>
                    </a:cubicBezTo>
                    <a:cubicBezTo>
                      <a:pt x="6238" y="110"/>
                      <a:pt x="6144" y="0"/>
                      <a:pt x="6018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930;p55"/>
              <p:cNvSpPr/>
              <p:nvPr/>
            </p:nvSpPr>
            <p:spPr>
              <a:xfrm>
                <a:off x="5176040" y="1978289"/>
                <a:ext cx="413802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441" extrusionOk="0">
                    <a:moveTo>
                      <a:pt x="221" y="0"/>
                    </a:moveTo>
                    <a:cubicBezTo>
                      <a:pt x="95" y="0"/>
                      <a:pt x="1" y="94"/>
                      <a:pt x="1" y="220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6018" y="440"/>
                    </a:lnTo>
                    <a:cubicBezTo>
                      <a:pt x="6144" y="440"/>
                      <a:pt x="6238" y="346"/>
                      <a:pt x="6238" y="220"/>
                    </a:cubicBezTo>
                    <a:cubicBezTo>
                      <a:pt x="6238" y="94"/>
                      <a:pt x="6144" y="0"/>
                      <a:pt x="6018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931;p55"/>
              <p:cNvSpPr/>
              <p:nvPr/>
            </p:nvSpPr>
            <p:spPr>
              <a:xfrm>
                <a:off x="5176040" y="2848341"/>
                <a:ext cx="738861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11140" h="457" extrusionOk="0">
                    <a:moveTo>
                      <a:pt x="221" y="1"/>
                    </a:moveTo>
                    <a:cubicBezTo>
                      <a:pt x="95" y="1"/>
                      <a:pt x="1" y="111"/>
                      <a:pt x="1" y="221"/>
                    </a:cubicBezTo>
                    <a:cubicBezTo>
                      <a:pt x="1" y="346"/>
                      <a:pt x="95" y="456"/>
                      <a:pt x="221" y="456"/>
                    </a:cubicBezTo>
                    <a:lnTo>
                      <a:pt x="10920" y="456"/>
                    </a:lnTo>
                    <a:cubicBezTo>
                      <a:pt x="11046" y="456"/>
                      <a:pt x="11140" y="346"/>
                      <a:pt x="11140" y="221"/>
                    </a:cubicBezTo>
                    <a:cubicBezTo>
                      <a:pt x="11140" y="111"/>
                      <a:pt x="11046" y="1"/>
                      <a:pt x="10920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932;p55"/>
              <p:cNvSpPr/>
              <p:nvPr/>
            </p:nvSpPr>
            <p:spPr>
              <a:xfrm>
                <a:off x="5176040" y="2700370"/>
                <a:ext cx="413802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457" extrusionOk="0">
                    <a:moveTo>
                      <a:pt x="221" y="1"/>
                    </a:moveTo>
                    <a:cubicBezTo>
                      <a:pt x="95" y="1"/>
                      <a:pt x="1" y="111"/>
                      <a:pt x="1" y="221"/>
                    </a:cubicBezTo>
                    <a:cubicBezTo>
                      <a:pt x="1" y="346"/>
                      <a:pt x="95" y="456"/>
                      <a:pt x="221" y="456"/>
                    </a:cubicBezTo>
                    <a:lnTo>
                      <a:pt x="6018" y="456"/>
                    </a:lnTo>
                    <a:cubicBezTo>
                      <a:pt x="6144" y="456"/>
                      <a:pt x="6238" y="346"/>
                      <a:pt x="6238" y="221"/>
                    </a:cubicBezTo>
                    <a:cubicBezTo>
                      <a:pt x="6238" y="111"/>
                      <a:pt x="6144" y="1"/>
                      <a:pt x="6018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933;p55"/>
              <p:cNvSpPr/>
              <p:nvPr/>
            </p:nvSpPr>
            <p:spPr>
              <a:xfrm>
                <a:off x="5176040" y="2773327"/>
                <a:ext cx="413802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441" extrusionOk="0">
                    <a:moveTo>
                      <a:pt x="221" y="1"/>
                    </a:moveTo>
                    <a:cubicBezTo>
                      <a:pt x="95" y="1"/>
                      <a:pt x="1" y="95"/>
                      <a:pt x="1" y="221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6018" y="440"/>
                    </a:lnTo>
                    <a:cubicBezTo>
                      <a:pt x="6144" y="440"/>
                      <a:pt x="6238" y="346"/>
                      <a:pt x="6238" y="221"/>
                    </a:cubicBezTo>
                    <a:cubicBezTo>
                      <a:pt x="6238" y="95"/>
                      <a:pt x="6144" y="1"/>
                      <a:pt x="6018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934;p55"/>
              <p:cNvSpPr/>
              <p:nvPr/>
            </p:nvSpPr>
            <p:spPr>
              <a:xfrm>
                <a:off x="5176040" y="2110608"/>
                <a:ext cx="557594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41" extrusionOk="0">
                    <a:moveTo>
                      <a:pt x="221" y="0"/>
                    </a:moveTo>
                    <a:cubicBezTo>
                      <a:pt x="95" y="0"/>
                      <a:pt x="1" y="95"/>
                      <a:pt x="1" y="220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8186" y="440"/>
                    </a:lnTo>
                    <a:cubicBezTo>
                      <a:pt x="8312" y="440"/>
                      <a:pt x="8406" y="346"/>
                      <a:pt x="8406" y="220"/>
                    </a:cubicBezTo>
                    <a:cubicBezTo>
                      <a:pt x="8406" y="95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935;p55"/>
              <p:cNvSpPr/>
              <p:nvPr/>
            </p:nvSpPr>
            <p:spPr>
              <a:xfrm>
                <a:off x="5176040" y="2169968"/>
                <a:ext cx="557594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41" extrusionOk="0">
                    <a:moveTo>
                      <a:pt x="221" y="1"/>
                    </a:moveTo>
                    <a:cubicBezTo>
                      <a:pt x="95" y="1"/>
                      <a:pt x="1" y="95"/>
                      <a:pt x="1" y="221"/>
                    </a:cubicBezTo>
                    <a:cubicBezTo>
                      <a:pt x="1" y="347"/>
                      <a:pt x="95" y="441"/>
                      <a:pt x="221" y="441"/>
                    </a:cubicBezTo>
                    <a:lnTo>
                      <a:pt x="8186" y="441"/>
                    </a:lnTo>
                    <a:cubicBezTo>
                      <a:pt x="8312" y="441"/>
                      <a:pt x="8406" y="347"/>
                      <a:pt x="8406" y="221"/>
                    </a:cubicBezTo>
                    <a:cubicBezTo>
                      <a:pt x="8406" y="95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936;p55"/>
              <p:cNvSpPr/>
              <p:nvPr/>
            </p:nvSpPr>
            <p:spPr>
              <a:xfrm>
                <a:off x="5176040" y="2228334"/>
                <a:ext cx="557594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7" extrusionOk="0">
                    <a:moveTo>
                      <a:pt x="221" y="1"/>
                    </a:moveTo>
                    <a:cubicBezTo>
                      <a:pt x="95" y="1"/>
                      <a:pt x="1" y="111"/>
                      <a:pt x="1" y="236"/>
                    </a:cubicBezTo>
                    <a:cubicBezTo>
                      <a:pt x="1" y="346"/>
                      <a:pt x="95" y="456"/>
                      <a:pt x="221" y="456"/>
                    </a:cubicBezTo>
                    <a:lnTo>
                      <a:pt x="8186" y="456"/>
                    </a:lnTo>
                    <a:cubicBezTo>
                      <a:pt x="8312" y="456"/>
                      <a:pt x="8406" y="346"/>
                      <a:pt x="8406" y="236"/>
                    </a:cubicBezTo>
                    <a:cubicBezTo>
                      <a:pt x="8406" y="111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937;p55"/>
              <p:cNvSpPr/>
              <p:nvPr/>
            </p:nvSpPr>
            <p:spPr>
              <a:xfrm>
                <a:off x="5176040" y="2287762"/>
                <a:ext cx="557594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41" extrusionOk="0">
                    <a:moveTo>
                      <a:pt x="221" y="0"/>
                    </a:moveTo>
                    <a:cubicBezTo>
                      <a:pt x="95" y="0"/>
                      <a:pt x="1" y="110"/>
                      <a:pt x="1" y="220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8186" y="440"/>
                    </a:lnTo>
                    <a:cubicBezTo>
                      <a:pt x="8312" y="440"/>
                      <a:pt x="8406" y="346"/>
                      <a:pt x="8406" y="220"/>
                    </a:cubicBezTo>
                    <a:cubicBezTo>
                      <a:pt x="8406" y="95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938;p55"/>
              <p:cNvSpPr/>
              <p:nvPr/>
            </p:nvSpPr>
            <p:spPr>
              <a:xfrm>
                <a:off x="5176040" y="2405489"/>
                <a:ext cx="557594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41" extrusionOk="0">
                    <a:moveTo>
                      <a:pt x="221" y="1"/>
                    </a:moveTo>
                    <a:cubicBezTo>
                      <a:pt x="95" y="1"/>
                      <a:pt x="1" y="111"/>
                      <a:pt x="1" y="221"/>
                    </a:cubicBezTo>
                    <a:cubicBezTo>
                      <a:pt x="1" y="346"/>
                      <a:pt x="95" y="441"/>
                      <a:pt x="221" y="441"/>
                    </a:cubicBezTo>
                    <a:lnTo>
                      <a:pt x="8186" y="441"/>
                    </a:lnTo>
                    <a:cubicBezTo>
                      <a:pt x="8312" y="441"/>
                      <a:pt x="8406" y="346"/>
                      <a:pt x="8406" y="221"/>
                    </a:cubicBezTo>
                    <a:cubicBezTo>
                      <a:pt x="8406" y="95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939;p55"/>
              <p:cNvSpPr/>
              <p:nvPr/>
            </p:nvSpPr>
            <p:spPr>
              <a:xfrm>
                <a:off x="5176040" y="2464916"/>
                <a:ext cx="557594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41" extrusionOk="0">
                    <a:moveTo>
                      <a:pt x="221" y="0"/>
                    </a:moveTo>
                    <a:cubicBezTo>
                      <a:pt x="95" y="0"/>
                      <a:pt x="1" y="94"/>
                      <a:pt x="1" y="220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8186" y="440"/>
                    </a:lnTo>
                    <a:cubicBezTo>
                      <a:pt x="8312" y="440"/>
                      <a:pt x="8406" y="346"/>
                      <a:pt x="8406" y="220"/>
                    </a:cubicBezTo>
                    <a:cubicBezTo>
                      <a:pt x="8406" y="94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940;p55"/>
              <p:cNvSpPr/>
              <p:nvPr/>
            </p:nvSpPr>
            <p:spPr>
              <a:xfrm>
                <a:off x="5176040" y="2524277"/>
                <a:ext cx="557594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41" extrusionOk="0">
                    <a:moveTo>
                      <a:pt x="221" y="1"/>
                    </a:moveTo>
                    <a:cubicBezTo>
                      <a:pt x="95" y="1"/>
                      <a:pt x="1" y="95"/>
                      <a:pt x="1" y="221"/>
                    </a:cubicBezTo>
                    <a:cubicBezTo>
                      <a:pt x="1" y="346"/>
                      <a:pt x="95" y="441"/>
                      <a:pt x="221" y="441"/>
                    </a:cubicBezTo>
                    <a:lnTo>
                      <a:pt x="8186" y="441"/>
                    </a:lnTo>
                    <a:cubicBezTo>
                      <a:pt x="8312" y="441"/>
                      <a:pt x="8406" y="346"/>
                      <a:pt x="8406" y="221"/>
                    </a:cubicBezTo>
                    <a:cubicBezTo>
                      <a:pt x="8406" y="95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941;p55"/>
              <p:cNvSpPr/>
              <p:nvPr/>
            </p:nvSpPr>
            <p:spPr>
              <a:xfrm>
                <a:off x="5176040" y="2582643"/>
                <a:ext cx="557594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457" extrusionOk="0">
                    <a:moveTo>
                      <a:pt x="221" y="0"/>
                    </a:moveTo>
                    <a:cubicBezTo>
                      <a:pt x="95" y="0"/>
                      <a:pt x="1" y="110"/>
                      <a:pt x="1" y="236"/>
                    </a:cubicBezTo>
                    <a:cubicBezTo>
                      <a:pt x="1" y="346"/>
                      <a:pt x="95" y="456"/>
                      <a:pt x="221" y="456"/>
                    </a:cubicBezTo>
                    <a:lnTo>
                      <a:pt x="8186" y="456"/>
                    </a:lnTo>
                    <a:cubicBezTo>
                      <a:pt x="8312" y="456"/>
                      <a:pt x="8406" y="346"/>
                      <a:pt x="8406" y="236"/>
                    </a:cubicBezTo>
                    <a:cubicBezTo>
                      <a:pt x="8406" y="110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942;p55"/>
              <p:cNvSpPr/>
              <p:nvPr/>
            </p:nvSpPr>
            <p:spPr>
              <a:xfrm>
                <a:off x="6256673" y="1833435"/>
                <a:ext cx="739855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41" extrusionOk="0">
                    <a:moveTo>
                      <a:pt x="220" y="0"/>
                    </a:moveTo>
                    <a:cubicBezTo>
                      <a:pt x="110" y="0"/>
                      <a:pt x="0" y="95"/>
                      <a:pt x="0" y="220"/>
                    </a:cubicBezTo>
                    <a:cubicBezTo>
                      <a:pt x="0" y="346"/>
                      <a:pt x="110" y="440"/>
                      <a:pt x="236" y="440"/>
                    </a:cubicBezTo>
                    <a:lnTo>
                      <a:pt x="10935" y="440"/>
                    </a:lnTo>
                    <a:cubicBezTo>
                      <a:pt x="11045" y="440"/>
                      <a:pt x="11155" y="346"/>
                      <a:pt x="11155" y="220"/>
                    </a:cubicBezTo>
                    <a:cubicBezTo>
                      <a:pt x="11155" y="95"/>
                      <a:pt x="11045" y="0"/>
                      <a:pt x="10935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943;p55"/>
              <p:cNvSpPr/>
              <p:nvPr/>
            </p:nvSpPr>
            <p:spPr>
              <a:xfrm>
                <a:off x="6582793" y="1905332"/>
                <a:ext cx="413735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457" extrusionOk="0">
                    <a:moveTo>
                      <a:pt x="221" y="0"/>
                    </a:moveTo>
                    <a:cubicBezTo>
                      <a:pt x="95" y="0"/>
                      <a:pt x="1" y="110"/>
                      <a:pt x="1" y="220"/>
                    </a:cubicBezTo>
                    <a:cubicBezTo>
                      <a:pt x="1" y="346"/>
                      <a:pt x="95" y="456"/>
                      <a:pt x="221" y="456"/>
                    </a:cubicBezTo>
                    <a:lnTo>
                      <a:pt x="6018" y="456"/>
                    </a:lnTo>
                    <a:cubicBezTo>
                      <a:pt x="6128" y="456"/>
                      <a:pt x="6238" y="346"/>
                      <a:pt x="6238" y="220"/>
                    </a:cubicBezTo>
                    <a:cubicBezTo>
                      <a:pt x="6238" y="110"/>
                      <a:pt x="6128" y="0"/>
                      <a:pt x="6018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944;p55"/>
              <p:cNvSpPr/>
              <p:nvPr/>
            </p:nvSpPr>
            <p:spPr>
              <a:xfrm>
                <a:off x="6582793" y="1978289"/>
                <a:ext cx="413735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441" extrusionOk="0">
                    <a:moveTo>
                      <a:pt x="221" y="0"/>
                    </a:moveTo>
                    <a:cubicBezTo>
                      <a:pt x="95" y="0"/>
                      <a:pt x="1" y="94"/>
                      <a:pt x="1" y="220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6018" y="440"/>
                    </a:lnTo>
                    <a:cubicBezTo>
                      <a:pt x="6128" y="440"/>
                      <a:pt x="6238" y="346"/>
                      <a:pt x="6238" y="220"/>
                    </a:cubicBezTo>
                    <a:cubicBezTo>
                      <a:pt x="6238" y="94"/>
                      <a:pt x="6128" y="0"/>
                      <a:pt x="6018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945;p55"/>
              <p:cNvSpPr/>
              <p:nvPr/>
            </p:nvSpPr>
            <p:spPr>
              <a:xfrm>
                <a:off x="6256673" y="2848341"/>
                <a:ext cx="739855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57" extrusionOk="0">
                    <a:moveTo>
                      <a:pt x="220" y="1"/>
                    </a:moveTo>
                    <a:cubicBezTo>
                      <a:pt x="110" y="1"/>
                      <a:pt x="0" y="111"/>
                      <a:pt x="0" y="221"/>
                    </a:cubicBezTo>
                    <a:cubicBezTo>
                      <a:pt x="0" y="346"/>
                      <a:pt x="110" y="456"/>
                      <a:pt x="236" y="456"/>
                    </a:cubicBezTo>
                    <a:lnTo>
                      <a:pt x="10935" y="456"/>
                    </a:lnTo>
                    <a:cubicBezTo>
                      <a:pt x="11045" y="456"/>
                      <a:pt x="11155" y="346"/>
                      <a:pt x="11155" y="221"/>
                    </a:cubicBezTo>
                    <a:cubicBezTo>
                      <a:pt x="11155" y="111"/>
                      <a:pt x="11045" y="1"/>
                      <a:pt x="10935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946;p55"/>
              <p:cNvSpPr/>
              <p:nvPr/>
            </p:nvSpPr>
            <p:spPr>
              <a:xfrm>
                <a:off x="6582793" y="2700370"/>
                <a:ext cx="413735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457" extrusionOk="0">
                    <a:moveTo>
                      <a:pt x="221" y="1"/>
                    </a:moveTo>
                    <a:cubicBezTo>
                      <a:pt x="95" y="1"/>
                      <a:pt x="1" y="111"/>
                      <a:pt x="1" y="221"/>
                    </a:cubicBezTo>
                    <a:cubicBezTo>
                      <a:pt x="1" y="346"/>
                      <a:pt x="95" y="456"/>
                      <a:pt x="221" y="456"/>
                    </a:cubicBezTo>
                    <a:lnTo>
                      <a:pt x="6018" y="456"/>
                    </a:lnTo>
                    <a:cubicBezTo>
                      <a:pt x="6128" y="456"/>
                      <a:pt x="6238" y="346"/>
                      <a:pt x="6238" y="221"/>
                    </a:cubicBezTo>
                    <a:cubicBezTo>
                      <a:pt x="6238" y="111"/>
                      <a:pt x="6128" y="1"/>
                      <a:pt x="6018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947;p55"/>
              <p:cNvSpPr/>
              <p:nvPr/>
            </p:nvSpPr>
            <p:spPr>
              <a:xfrm>
                <a:off x="6582793" y="2773327"/>
                <a:ext cx="413735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441" extrusionOk="0">
                    <a:moveTo>
                      <a:pt x="221" y="1"/>
                    </a:moveTo>
                    <a:cubicBezTo>
                      <a:pt x="95" y="1"/>
                      <a:pt x="1" y="95"/>
                      <a:pt x="1" y="221"/>
                    </a:cubicBezTo>
                    <a:cubicBezTo>
                      <a:pt x="1" y="346"/>
                      <a:pt x="95" y="440"/>
                      <a:pt x="221" y="440"/>
                    </a:cubicBezTo>
                    <a:lnTo>
                      <a:pt x="6018" y="440"/>
                    </a:lnTo>
                    <a:cubicBezTo>
                      <a:pt x="6128" y="440"/>
                      <a:pt x="6238" y="346"/>
                      <a:pt x="6238" y="221"/>
                    </a:cubicBezTo>
                    <a:cubicBezTo>
                      <a:pt x="6238" y="95"/>
                      <a:pt x="6128" y="1"/>
                      <a:pt x="6018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948;p55"/>
              <p:cNvSpPr/>
              <p:nvPr/>
            </p:nvSpPr>
            <p:spPr>
              <a:xfrm>
                <a:off x="6439000" y="2110608"/>
                <a:ext cx="557528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41" extrusionOk="0">
                    <a:moveTo>
                      <a:pt x="220" y="0"/>
                    </a:moveTo>
                    <a:cubicBezTo>
                      <a:pt x="95" y="0"/>
                      <a:pt x="1" y="95"/>
                      <a:pt x="1" y="220"/>
                    </a:cubicBezTo>
                    <a:cubicBezTo>
                      <a:pt x="1" y="346"/>
                      <a:pt x="95" y="440"/>
                      <a:pt x="220" y="440"/>
                    </a:cubicBezTo>
                    <a:lnTo>
                      <a:pt x="8186" y="440"/>
                    </a:lnTo>
                    <a:cubicBezTo>
                      <a:pt x="8296" y="440"/>
                      <a:pt x="8406" y="346"/>
                      <a:pt x="8406" y="220"/>
                    </a:cubicBezTo>
                    <a:cubicBezTo>
                      <a:pt x="8406" y="95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949;p55"/>
              <p:cNvSpPr/>
              <p:nvPr/>
            </p:nvSpPr>
            <p:spPr>
              <a:xfrm>
                <a:off x="6439000" y="2169968"/>
                <a:ext cx="557528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41" extrusionOk="0">
                    <a:moveTo>
                      <a:pt x="220" y="1"/>
                    </a:moveTo>
                    <a:cubicBezTo>
                      <a:pt x="95" y="1"/>
                      <a:pt x="1" y="95"/>
                      <a:pt x="1" y="221"/>
                    </a:cubicBezTo>
                    <a:cubicBezTo>
                      <a:pt x="1" y="347"/>
                      <a:pt x="95" y="441"/>
                      <a:pt x="220" y="441"/>
                    </a:cubicBezTo>
                    <a:lnTo>
                      <a:pt x="8186" y="441"/>
                    </a:lnTo>
                    <a:cubicBezTo>
                      <a:pt x="8296" y="441"/>
                      <a:pt x="8406" y="347"/>
                      <a:pt x="8406" y="221"/>
                    </a:cubicBezTo>
                    <a:cubicBezTo>
                      <a:pt x="8406" y="95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950;p55"/>
              <p:cNvSpPr/>
              <p:nvPr/>
            </p:nvSpPr>
            <p:spPr>
              <a:xfrm>
                <a:off x="6439000" y="2228334"/>
                <a:ext cx="557528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57" extrusionOk="0">
                    <a:moveTo>
                      <a:pt x="220" y="1"/>
                    </a:moveTo>
                    <a:cubicBezTo>
                      <a:pt x="95" y="1"/>
                      <a:pt x="1" y="111"/>
                      <a:pt x="1" y="236"/>
                    </a:cubicBezTo>
                    <a:cubicBezTo>
                      <a:pt x="1" y="346"/>
                      <a:pt x="95" y="456"/>
                      <a:pt x="220" y="456"/>
                    </a:cubicBezTo>
                    <a:lnTo>
                      <a:pt x="8186" y="456"/>
                    </a:lnTo>
                    <a:cubicBezTo>
                      <a:pt x="8296" y="456"/>
                      <a:pt x="8406" y="346"/>
                      <a:pt x="8406" y="236"/>
                    </a:cubicBezTo>
                    <a:cubicBezTo>
                      <a:pt x="8406" y="111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951;p55"/>
              <p:cNvSpPr/>
              <p:nvPr/>
            </p:nvSpPr>
            <p:spPr>
              <a:xfrm>
                <a:off x="6439000" y="2287762"/>
                <a:ext cx="557528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41" extrusionOk="0">
                    <a:moveTo>
                      <a:pt x="220" y="0"/>
                    </a:moveTo>
                    <a:cubicBezTo>
                      <a:pt x="95" y="0"/>
                      <a:pt x="1" y="95"/>
                      <a:pt x="1" y="220"/>
                    </a:cubicBezTo>
                    <a:cubicBezTo>
                      <a:pt x="1" y="346"/>
                      <a:pt x="95" y="440"/>
                      <a:pt x="220" y="440"/>
                    </a:cubicBezTo>
                    <a:lnTo>
                      <a:pt x="8186" y="440"/>
                    </a:lnTo>
                    <a:cubicBezTo>
                      <a:pt x="8296" y="440"/>
                      <a:pt x="8406" y="346"/>
                      <a:pt x="8406" y="220"/>
                    </a:cubicBezTo>
                    <a:cubicBezTo>
                      <a:pt x="8406" y="110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952;p55"/>
              <p:cNvSpPr/>
              <p:nvPr/>
            </p:nvSpPr>
            <p:spPr>
              <a:xfrm>
                <a:off x="6439000" y="2405489"/>
                <a:ext cx="557528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41" extrusionOk="0">
                    <a:moveTo>
                      <a:pt x="220" y="1"/>
                    </a:moveTo>
                    <a:cubicBezTo>
                      <a:pt x="95" y="1"/>
                      <a:pt x="1" y="95"/>
                      <a:pt x="1" y="221"/>
                    </a:cubicBezTo>
                    <a:cubicBezTo>
                      <a:pt x="1" y="346"/>
                      <a:pt x="95" y="441"/>
                      <a:pt x="220" y="441"/>
                    </a:cubicBezTo>
                    <a:lnTo>
                      <a:pt x="8186" y="441"/>
                    </a:lnTo>
                    <a:cubicBezTo>
                      <a:pt x="8296" y="441"/>
                      <a:pt x="8406" y="346"/>
                      <a:pt x="8406" y="221"/>
                    </a:cubicBezTo>
                    <a:cubicBezTo>
                      <a:pt x="8406" y="111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953;p55"/>
              <p:cNvSpPr/>
              <p:nvPr/>
            </p:nvSpPr>
            <p:spPr>
              <a:xfrm>
                <a:off x="6439000" y="2464916"/>
                <a:ext cx="557528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41" extrusionOk="0">
                    <a:moveTo>
                      <a:pt x="220" y="0"/>
                    </a:moveTo>
                    <a:cubicBezTo>
                      <a:pt x="95" y="0"/>
                      <a:pt x="1" y="94"/>
                      <a:pt x="1" y="220"/>
                    </a:cubicBezTo>
                    <a:cubicBezTo>
                      <a:pt x="1" y="346"/>
                      <a:pt x="95" y="440"/>
                      <a:pt x="220" y="440"/>
                    </a:cubicBezTo>
                    <a:lnTo>
                      <a:pt x="8186" y="440"/>
                    </a:lnTo>
                    <a:cubicBezTo>
                      <a:pt x="8296" y="440"/>
                      <a:pt x="8406" y="346"/>
                      <a:pt x="8406" y="220"/>
                    </a:cubicBezTo>
                    <a:cubicBezTo>
                      <a:pt x="8406" y="94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954;p55"/>
              <p:cNvSpPr/>
              <p:nvPr/>
            </p:nvSpPr>
            <p:spPr>
              <a:xfrm>
                <a:off x="6439000" y="2524277"/>
                <a:ext cx="557528" cy="29249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41" extrusionOk="0">
                    <a:moveTo>
                      <a:pt x="220" y="1"/>
                    </a:moveTo>
                    <a:cubicBezTo>
                      <a:pt x="95" y="1"/>
                      <a:pt x="1" y="95"/>
                      <a:pt x="1" y="221"/>
                    </a:cubicBezTo>
                    <a:cubicBezTo>
                      <a:pt x="1" y="346"/>
                      <a:pt x="95" y="441"/>
                      <a:pt x="220" y="441"/>
                    </a:cubicBezTo>
                    <a:lnTo>
                      <a:pt x="8186" y="441"/>
                    </a:lnTo>
                    <a:cubicBezTo>
                      <a:pt x="8296" y="441"/>
                      <a:pt x="8406" y="346"/>
                      <a:pt x="8406" y="221"/>
                    </a:cubicBezTo>
                    <a:cubicBezTo>
                      <a:pt x="8406" y="95"/>
                      <a:pt x="8312" y="1"/>
                      <a:pt x="8186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955;p55"/>
              <p:cNvSpPr/>
              <p:nvPr/>
            </p:nvSpPr>
            <p:spPr>
              <a:xfrm>
                <a:off x="6439000" y="2582643"/>
                <a:ext cx="557528" cy="30311"/>
              </a:xfrm>
              <a:custGeom>
                <a:avLst/>
                <a:gdLst/>
                <a:ahLst/>
                <a:cxnLst/>
                <a:rect l="l" t="t" r="r" b="b"/>
                <a:pathLst>
                  <a:path w="8406" h="457" extrusionOk="0">
                    <a:moveTo>
                      <a:pt x="220" y="0"/>
                    </a:moveTo>
                    <a:cubicBezTo>
                      <a:pt x="95" y="0"/>
                      <a:pt x="1" y="110"/>
                      <a:pt x="1" y="236"/>
                    </a:cubicBezTo>
                    <a:cubicBezTo>
                      <a:pt x="1" y="346"/>
                      <a:pt x="95" y="456"/>
                      <a:pt x="220" y="456"/>
                    </a:cubicBezTo>
                    <a:lnTo>
                      <a:pt x="8186" y="456"/>
                    </a:lnTo>
                    <a:cubicBezTo>
                      <a:pt x="8296" y="456"/>
                      <a:pt x="8406" y="346"/>
                      <a:pt x="8406" y="236"/>
                    </a:cubicBezTo>
                    <a:cubicBezTo>
                      <a:pt x="8406" y="110"/>
                      <a:pt x="8312" y="0"/>
                      <a:pt x="8186" y="0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956;p55"/>
              <p:cNvSpPr/>
              <p:nvPr/>
            </p:nvSpPr>
            <p:spPr>
              <a:xfrm>
                <a:off x="4538325" y="3443342"/>
                <a:ext cx="2809394" cy="362731"/>
              </a:xfrm>
              <a:custGeom>
                <a:avLst/>
                <a:gdLst/>
                <a:ahLst/>
                <a:cxnLst/>
                <a:rect l="l" t="t" r="r" b="b"/>
                <a:pathLst>
                  <a:path w="42358" h="5469" extrusionOk="0">
                    <a:moveTo>
                      <a:pt x="2735" y="1"/>
                    </a:moveTo>
                    <a:cubicBezTo>
                      <a:pt x="1226" y="1"/>
                      <a:pt x="1" y="1226"/>
                      <a:pt x="1" y="2734"/>
                    </a:cubicBezTo>
                    <a:cubicBezTo>
                      <a:pt x="1" y="4243"/>
                      <a:pt x="1226" y="5468"/>
                      <a:pt x="2735" y="5468"/>
                    </a:cubicBezTo>
                    <a:lnTo>
                      <a:pt x="41431" y="5468"/>
                    </a:lnTo>
                    <a:cubicBezTo>
                      <a:pt x="41933" y="5468"/>
                      <a:pt x="42357" y="5044"/>
                      <a:pt x="42357" y="4541"/>
                    </a:cubicBezTo>
                    <a:lnTo>
                      <a:pt x="42357" y="928"/>
                    </a:lnTo>
                    <a:cubicBezTo>
                      <a:pt x="42357" y="425"/>
                      <a:pt x="41933" y="1"/>
                      <a:pt x="41431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957;p55"/>
              <p:cNvSpPr/>
              <p:nvPr/>
            </p:nvSpPr>
            <p:spPr>
              <a:xfrm>
                <a:off x="4587339" y="3493351"/>
                <a:ext cx="2759319" cy="262647"/>
              </a:xfrm>
              <a:custGeom>
                <a:avLst/>
                <a:gdLst/>
                <a:ahLst/>
                <a:cxnLst/>
                <a:rect l="l" t="t" r="r" b="b"/>
                <a:pathLst>
                  <a:path w="41603" h="3960" extrusionOk="0">
                    <a:moveTo>
                      <a:pt x="2027" y="1"/>
                    </a:moveTo>
                    <a:cubicBezTo>
                      <a:pt x="911" y="1"/>
                      <a:pt x="0" y="881"/>
                      <a:pt x="0" y="1980"/>
                    </a:cubicBezTo>
                    <a:cubicBezTo>
                      <a:pt x="0" y="3080"/>
                      <a:pt x="911" y="3960"/>
                      <a:pt x="2027" y="3960"/>
                    </a:cubicBezTo>
                    <a:lnTo>
                      <a:pt x="41430" y="3960"/>
                    </a:lnTo>
                    <a:cubicBezTo>
                      <a:pt x="41524" y="3960"/>
                      <a:pt x="41603" y="3881"/>
                      <a:pt x="41603" y="3787"/>
                    </a:cubicBezTo>
                    <a:lnTo>
                      <a:pt x="41603" y="174"/>
                    </a:lnTo>
                    <a:cubicBezTo>
                      <a:pt x="41603" y="79"/>
                      <a:pt x="41524" y="1"/>
                      <a:pt x="41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958;p55"/>
              <p:cNvSpPr/>
              <p:nvPr/>
            </p:nvSpPr>
            <p:spPr>
              <a:xfrm>
                <a:off x="4538325" y="3443342"/>
                <a:ext cx="2809394" cy="362731"/>
              </a:xfrm>
              <a:custGeom>
                <a:avLst/>
                <a:gdLst/>
                <a:ahLst/>
                <a:cxnLst/>
                <a:rect l="l" t="t" r="r" b="b"/>
                <a:pathLst>
                  <a:path w="42358" h="5469" extrusionOk="0">
                    <a:moveTo>
                      <a:pt x="2735" y="1"/>
                    </a:moveTo>
                    <a:cubicBezTo>
                      <a:pt x="1226" y="1"/>
                      <a:pt x="1" y="1226"/>
                      <a:pt x="1" y="2734"/>
                    </a:cubicBezTo>
                    <a:cubicBezTo>
                      <a:pt x="1" y="4243"/>
                      <a:pt x="1226" y="5468"/>
                      <a:pt x="2735" y="5468"/>
                    </a:cubicBezTo>
                    <a:lnTo>
                      <a:pt x="41431" y="5468"/>
                    </a:lnTo>
                    <a:cubicBezTo>
                      <a:pt x="41933" y="5468"/>
                      <a:pt x="42357" y="5044"/>
                      <a:pt x="42357" y="4541"/>
                    </a:cubicBezTo>
                    <a:lnTo>
                      <a:pt x="42357" y="928"/>
                    </a:lnTo>
                    <a:cubicBezTo>
                      <a:pt x="42357" y="425"/>
                      <a:pt x="41933" y="1"/>
                      <a:pt x="41431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959;p55"/>
              <p:cNvSpPr/>
              <p:nvPr/>
            </p:nvSpPr>
            <p:spPr>
              <a:xfrm>
                <a:off x="4587339" y="3493351"/>
                <a:ext cx="2759319" cy="262647"/>
              </a:xfrm>
              <a:custGeom>
                <a:avLst/>
                <a:gdLst/>
                <a:ahLst/>
                <a:cxnLst/>
                <a:rect l="l" t="t" r="r" b="b"/>
                <a:pathLst>
                  <a:path w="41603" h="3960" extrusionOk="0">
                    <a:moveTo>
                      <a:pt x="2027" y="1"/>
                    </a:moveTo>
                    <a:cubicBezTo>
                      <a:pt x="911" y="1"/>
                      <a:pt x="0" y="881"/>
                      <a:pt x="0" y="1980"/>
                    </a:cubicBezTo>
                    <a:cubicBezTo>
                      <a:pt x="0" y="3080"/>
                      <a:pt x="911" y="3960"/>
                      <a:pt x="2027" y="3960"/>
                    </a:cubicBezTo>
                    <a:lnTo>
                      <a:pt x="41430" y="3960"/>
                    </a:lnTo>
                    <a:cubicBezTo>
                      <a:pt x="41524" y="3960"/>
                      <a:pt x="41603" y="3881"/>
                      <a:pt x="41603" y="3787"/>
                    </a:cubicBezTo>
                    <a:lnTo>
                      <a:pt x="41603" y="174"/>
                    </a:lnTo>
                    <a:cubicBezTo>
                      <a:pt x="41603" y="79"/>
                      <a:pt x="41524" y="1"/>
                      <a:pt x="41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960;p55"/>
              <p:cNvSpPr/>
              <p:nvPr/>
            </p:nvSpPr>
            <p:spPr>
              <a:xfrm>
                <a:off x="4597407" y="3531875"/>
                <a:ext cx="2798537" cy="16782"/>
              </a:xfrm>
              <a:custGeom>
                <a:avLst/>
                <a:gdLst/>
                <a:ahLst/>
                <a:cxnLst/>
                <a:rect l="l" t="t" r="r" b="b"/>
                <a:pathLst>
                  <a:path w="42169" h="253" extrusionOk="0">
                    <a:moveTo>
                      <a:pt x="0" y="1"/>
                    </a:moveTo>
                    <a:lnTo>
                      <a:pt x="0" y="252"/>
                    </a:lnTo>
                    <a:lnTo>
                      <a:pt x="42168" y="252"/>
                    </a:lnTo>
                    <a:lnTo>
                      <a:pt x="4216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961;p55"/>
              <p:cNvSpPr/>
              <p:nvPr/>
            </p:nvSpPr>
            <p:spPr>
              <a:xfrm>
                <a:off x="4559075" y="3617875"/>
                <a:ext cx="2836574" cy="16701"/>
              </a:xfrm>
              <a:custGeom>
                <a:avLst/>
                <a:gdLst/>
                <a:ahLst/>
                <a:cxnLst/>
                <a:rect l="l" t="t" r="r" b="b"/>
                <a:pathLst>
                  <a:path w="42169" h="252" extrusionOk="0">
                    <a:moveTo>
                      <a:pt x="0" y="1"/>
                    </a:moveTo>
                    <a:lnTo>
                      <a:pt x="0" y="252"/>
                    </a:lnTo>
                    <a:lnTo>
                      <a:pt x="42168" y="252"/>
                    </a:lnTo>
                    <a:lnTo>
                      <a:pt x="4216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962;p55"/>
              <p:cNvSpPr/>
              <p:nvPr/>
            </p:nvSpPr>
            <p:spPr>
              <a:xfrm>
                <a:off x="4597407" y="3696579"/>
                <a:ext cx="2798537" cy="15721"/>
              </a:xfrm>
              <a:custGeom>
                <a:avLst/>
                <a:gdLst/>
                <a:ahLst/>
                <a:cxnLst/>
                <a:rect l="l" t="t" r="r" b="b"/>
                <a:pathLst>
                  <a:path w="42169" h="237" extrusionOk="0">
                    <a:moveTo>
                      <a:pt x="0" y="0"/>
                    </a:moveTo>
                    <a:lnTo>
                      <a:pt x="0" y="236"/>
                    </a:lnTo>
                    <a:lnTo>
                      <a:pt x="42168" y="236"/>
                    </a:lnTo>
                    <a:lnTo>
                      <a:pt x="421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963;p55"/>
              <p:cNvSpPr/>
              <p:nvPr/>
            </p:nvSpPr>
            <p:spPr>
              <a:xfrm>
                <a:off x="6957861" y="2644259"/>
                <a:ext cx="262382" cy="233265"/>
              </a:xfrm>
              <a:custGeom>
                <a:avLst/>
                <a:gdLst/>
                <a:ahLst/>
                <a:cxnLst/>
                <a:rect l="l" t="t" r="r" b="b"/>
                <a:pathLst>
                  <a:path w="3956" h="3517" extrusionOk="0">
                    <a:moveTo>
                      <a:pt x="1825" y="0"/>
                    </a:moveTo>
                    <a:cubicBezTo>
                      <a:pt x="862" y="0"/>
                      <a:pt x="0" y="861"/>
                      <a:pt x="237" y="1962"/>
                    </a:cubicBezTo>
                    <a:cubicBezTo>
                      <a:pt x="253" y="1978"/>
                      <a:pt x="253" y="2009"/>
                      <a:pt x="253" y="2025"/>
                    </a:cubicBezTo>
                    <a:cubicBezTo>
                      <a:pt x="614" y="3439"/>
                      <a:pt x="1478" y="3471"/>
                      <a:pt x="1478" y="3471"/>
                    </a:cubicBezTo>
                    <a:cubicBezTo>
                      <a:pt x="1478" y="3471"/>
                      <a:pt x="1727" y="3517"/>
                      <a:pt x="2057" y="3517"/>
                    </a:cubicBezTo>
                    <a:cubicBezTo>
                      <a:pt x="2799" y="3517"/>
                      <a:pt x="3956" y="3284"/>
                      <a:pt x="3662" y="1774"/>
                    </a:cubicBezTo>
                    <a:cubicBezTo>
                      <a:pt x="3521" y="1035"/>
                      <a:pt x="3175" y="580"/>
                      <a:pt x="2767" y="297"/>
                    </a:cubicBezTo>
                    <a:cubicBezTo>
                      <a:pt x="2465" y="92"/>
                      <a:pt x="2140" y="0"/>
                      <a:pt x="182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964;p55"/>
              <p:cNvSpPr/>
              <p:nvPr/>
            </p:nvSpPr>
            <p:spPr>
              <a:xfrm>
                <a:off x="6864144" y="3553773"/>
                <a:ext cx="1424528" cy="135568"/>
              </a:xfrm>
              <a:custGeom>
                <a:avLst/>
                <a:gdLst/>
                <a:ahLst/>
                <a:cxnLst/>
                <a:rect l="l" t="t" r="r" b="b"/>
                <a:pathLst>
                  <a:path w="21478" h="2044" extrusionOk="0">
                    <a:moveTo>
                      <a:pt x="2750" y="1"/>
                    </a:moveTo>
                    <a:lnTo>
                      <a:pt x="48" y="1918"/>
                    </a:lnTo>
                    <a:cubicBezTo>
                      <a:pt x="1" y="1965"/>
                      <a:pt x="32" y="2043"/>
                      <a:pt x="95" y="2043"/>
                    </a:cubicBezTo>
                    <a:lnTo>
                      <a:pt x="18131" y="1713"/>
                    </a:lnTo>
                    <a:lnTo>
                      <a:pt x="21477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965;p55"/>
              <p:cNvSpPr/>
              <p:nvPr/>
            </p:nvSpPr>
            <p:spPr>
              <a:xfrm>
                <a:off x="6806839" y="3640261"/>
                <a:ext cx="1242135" cy="343961"/>
              </a:xfrm>
              <a:custGeom>
                <a:avLst/>
                <a:gdLst/>
                <a:ahLst/>
                <a:cxnLst/>
                <a:rect l="l" t="t" r="r" b="b"/>
                <a:pathLst>
                  <a:path w="18728" h="5186" extrusionOk="0">
                    <a:moveTo>
                      <a:pt x="2577" y="1"/>
                    </a:moveTo>
                    <a:cubicBezTo>
                      <a:pt x="1147" y="1"/>
                      <a:pt x="0" y="1164"/>
                      <a:pt x="0" y="2593"/>
                    </a:cubicBezTo>
                    <a:cubicBezTo>
                      <a:pt x="0" y="4023"/>
                      <a:pt x="1147" y="5186"/>
                      <a:pt x="2577" y="5186"/>
                    </a:cubicBezTo>
                    <a:lnTo>
                      <a:pt x="18728" y="5186"/>
                    </a:lnTo>
                    <a:lnTo>
                      <a:pt x="18728" y="2546"/>
                    </a:lnTo>
                    <a:lnTo>
                      <a:pt x="18728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966;p55"/>
              <p:cNvSpPr/>
              <p:nvPr/>
            </p:nvSpPr>
            <p:spPr>
              <a:xfrm>
                <a:off x="8014551" y="3569426"/>
                <a:ext cx="274121" cy="387736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5846" extrusionOk="0">
                    <a:moveTo>
                      <a:pt x="4132" y="1"/>
                    </a:moveTo>
                    <a:cubicBezTo>
                      <a:pt x="2923" y="503"/>
                      <a:pt x="1729" y="990"/>
                      <a:pt x="519" y="1477"/>
                    </a:cubicBezTo>
                    <a:cubicBezTo>
                      <a:pt x="330" y="1886"/>
                      <a:pt x="48" y="2609"/>
                      <a:pt x="32" y="3536"/>
                    </a:cubicBezTo>
                    <a:cubicBezTo>
                      <a:pt x="0" y="4604"/>
                      <a:pt x="315" y="5421"/>
                      <a:pt x="519" y="5845"/>
                    </a:cubicBezTo>
                    <a:lnTo>
                      <a:pt x="4132" y="4573"/>
                    </a:lnTo>
                    <a:lnTo>
                      <a:pt x="41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967;p55"/>
              <p:cNvSpPr/>
              <p:nvPr/>
            </p:nvSpPr>
            <p:spPr>
              <a:xfrm>
                <a:off x="6831843" y="3667388"/>
                <a:ext cx="1217130" cy="289774"/>
              </a:xfrm>
              <a:custGeom>
                <a:avLst/>
                <a:gdLst/>
                <a:ahLst/>
                <a:cxnLst/>
                <a:rect l="l" t="t" r="r" b="b"/>
                <a:pathLst>
                  <a:path w="18351" h="4369" extrusionOk="0">
                    <a:moveTo>
                      <a:pt x="2184" y="0"/>
                    </a:moveTo>
                    <a:cubicBezTo>
                      <a:pt x="1037" y="0"/>
                      <a:pt x="63" y="927"/>
                      <a:pt x="32" y="2121"/>
                    </a:cubicBezTo>
                    <a:cubicBezTo>
                      <a:pt x="1" y="3347"/>
                      <a:pt x="959" y="4368"/>
                      <a:pt x="2137" y="4368"/>
                    </a:cubicBezTo>
                    <a:cubicBezTo>
                      <a:pt x="7542" y="4368"/>
                      <a:pt x="12946" y="4368"/>
                      <a:pt x="18351" y="4352"/>
                    </a:cubicBezTo>
                    <a:cubicBezTo>
                      <a:pt x="18162" y="3944"/>
                      <a:pt x="17848" y="3127"/>
                      <a:pt x="17880" y="2059"/>
                    </a:cubicBezTo>
                    <a:cubicBezTo>
                      <a:pt x="17895" y="1116"/>
                      <a:pt x="18162" y="409"/>
                      <a:pt x="18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968;p55"/>
              <p:cNvSpPr/>
              <p:nvPr/>
            </p:nvSpPr>
            <p:spPr>
              <a:xfrm>
                <a:off x="8048907" y="3553773"/>
                <a:ext cx="239765" cy="113681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1714" extrusionOk="0">
                    <a:moveTo>
                      <a:pt x="3614" y="1"/>
                    </a:moveTo>
                    <a:lnTo>
                      <a:pt x="1" y="1305"/>
                    </a:lnTo>
                    <a:lnTo>
                      <a:pt x="1" y="1713"/>
                    </a:lnTo>
                    <a:lnTo>
                      <a:pt x="3614" y="409"/>
                    </a:lnTo>
                    <a:lnTo>
                      <a:pt x="3614" y="1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969;p55"/>
              <p:cNvSpPr/>
              <p:nvPr/>
            </p:nvSpPr>
            <p:spPr>
              <a:xfrm>
                <a:off x="8048907" y="3869547"/>
                <a:ext cx="239765" cy="114676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1729" extrusionOk="0">
                    <a:moveTo>
                      <a:pt x="3614" y="0"/>
                    </a:moveTo>
                    <a:lnTo>
                      <a:pt x="1" y="1320"/>
                    </a:lnTo>
                    <a:lnTo>
                      <a:pt x="1" y="1729"/>
                    </a:lnTo>
                    <a:lnTo>
                      <a:pt x="3614" y="409"/>
                    </a:lnTo>
                    <a:lnTo>
                      <a:pt x="3614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970;p55"/>
              <p:cNvSpPr/>
              <p:nvPr/>
            </p:nvSpPr>
            <p:spPr>
              <a:xfrm>
                <a:off x="6877825" y="3711175"/>
                <a:ext cx="117121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74" extrusionOk="0">
                    <a:moveTo>
                      <a:pt x="1" y="0"/>
                    </a:moveTo>
                    <a:lnTo>
                      <a:pt x="1" y="173"/>
                    </a:lnTo>
                    <a:lnTo>
                      <a:pt x="18744" y="173"/>
                    </a:lnTo>
                    <a:lnTo>
                      <a:pt x="187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1" name="Google Shape;971;p55"/>
              <p:cNvGrpSpPr/>
              <p:nvPr/>
            </p:nvGrpSpPr>
            <p:grpSpPr>
              <a:xfrm>
                <a:off x="4538325" y="3081738"/>
                <a:ext cx="2809394" cy="361670"/>
                <a:chOff x="4538325" y="3081738"/>
                <a:chExt cx="2809394" cy="361670"/>
              </a:xfrm>
            </p:grpSpPr>
            <p:sp>
              <p:nvSpPr>
                <p:cNvPr id="508" name="Google Shape;972;p55"/>
                <p:cNvSpPr/>
                <p:nvPr/>
              </p:nvSpPr>
              <p:spPr>
                <a:xfrm>
                  <a:off x="4538325" y="3081738"/>
                  <a:ext cx="2809394" cy="361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8" h="5453" extrusionOk="0">
                      <a:moveTo>
                        <a:pt x="2735" y="1"/>
                      </a:moveTo>
                      <a:cubicBezTo>
                        <a:pt x="1226" y="1"/>
                        <a:pt x="1" y="1226"/>
                        <a:pt x="1" y="2735"/>
                      </a:cubicBezTo>
                      <a:cubicBezTo>
                        <a:pt x="1" y="4243"/>
                        <a:pt x="1226" y="5453"/>
                        <a:pt x="2735" y="5453"/>
                      </a:cubicBezTo>
                      <a:lnTo>
                        <a:pt x="39624" y="5453"/>
                      </a:lnTo>
                      <a:cubicBezTo>
                        <a:pt x="41132" y="5453"/>
                        <a:pt x="42357" y="4243"/>
                        <a:pt x="42342" y="2735"/>
                      </a:cubicBezTo>
                      <a:cubicBezTo>
                        <a:pt x="42342" y="1226"/>
                        <a:pt x="41132" y="1"/>
                        <a:pt x="39624" y="1"/>
                      </a:cubicBezTo>
                      <a:close/>
                    </a:path>
                  </a:pathLst>
                </a:custGeom>
                <a:solidFill>
                  <a:srgbClr val="C0B0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973;p55"/>
                <p:cNvSpPr/>
                <p:nvPr/>
              </p:nvSpPr>
              <p:spPr>
                <a:xfrm>
                  <a:off x="4675883" y="3146405"/>
                  <a:ext cx="2198740" cy="2324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1" h="3504" extrusionOk="0">
                      <a:moveTo>
                        <a:pt x="1760" y="0"/>
                      </a:moveTo>
                      <a:cubicBezTo>
                        <a:pt x="786" y="0"/>
                        <a:pt x="1" y="786"/>
                        <a:pt x="1" y="1760"/>
                      </a:cubicBezTo>
                      <a:cubicBezTo>
                        <a:pt x="1" y="2718"/>
                        <a:pt x="786" y="3504"/>
                        <a:pt x="1760" y="3504"/>
                      </a:cubicBezTo>
                      <a:lnTo>
                        <a:pt x="31391" y="3504"/>
                      </a:lnTo>
                      <a:cubicBezTo>
                        <a:pt x="32365" y="3504"/>
                        <a:pt x="33151" y="2718"/>
                        <a:pt x="33151" y="1760"/>
                      </a:cubicBezTo>
                      <a:cubicBezTo>
                        <a:pt x="33151" y="786"/>
                        <a:pt x="32365" y="0"/>
                        <a:pt x="313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10" name="Google Shape;974;p55"/>
                <p:cNvGrpSpPr/>
                <p:nvPr/>
              </p:nvGrpSpPr>
              <p:grpSpPr>
                <a:xfrm>
                  <a:off x="4614713" y="3184388"/>
                  <a:ext cx="2552541" cy="156572"/>
                  <a:chOff x="-3682704" y="3655410"/>
                  <a:chExt cx="1069306" cy="59030"/>
                </a:xfrm>
              </p:grpSpPr>
              <p:sp>
                <p:nvSpPr>
                  <p:cNvPr id="511" name="Google Shape;975;p55"/>
                  <p:cNvSpPr/>
                  <p:nvPr/>
                </p:nvSpPr>
                <p:spPr>
                  <a:xfrm>
                    <a:off x="-3668255" y="3655410"/>
                    <a:ext cx="1054858" cy="63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169" h="253" extrusionOk="0">
                        <a:moveTo>
                          <a:pt x="0" y="1"/>
                        </a:moveTo>
                        <a:lnTo>
                          <a:pt x="0" y="252"/>
                        </a:lnTo>
                        <a:lnTo>
                          <a:pt x="42168" y="252"/>
                        </a:lnTo>
                        <a:lnTo>
                          <a:pt x="42168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2" name="Google Shape;976;p55"/>
                  <p:cNvSpPr/>
                  <p:nvPr/>
                </p:nvSpPr>
                <p:spPr>
                  <a:xfrm>
                    <a:off x="-3682704" y="3683337"/>
                    <a:ext cx="1069195" cy="62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169" h="252" extrusionOk="0">
                        <a:moveTo>
                          <a:pt x="0" y="1"/>
                        </a:moveTo>
                        <a:lnTo>
                          <a:pt x="0" y="252"/>
                        </a:lnTo>
                        <a:lnTo>
                          <a:pt x="42168" y="252"/>
                        </a:lnTo>
                        <a:lnTo>
                          <a:pt x="42168" y="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3" name="Google Shape;977;p55"/>
                  <p:cNvSpPr/>
                  <p:nvPr/>
                </p:nvSpPr>
                <p:spPr>
                  <a:xfrm>
                    <a:off x="-3668255" y="3708514"/>
                    <a:ext cx="1054858" cy="59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169" h="237" extrusionOk="0">
                        <a:moveTo>
                          <a:pt x="0" y="0"/>
                        </a:moveTo>
                        <a:lnTo>
                          <a:pt x="0" y="236"/>
                        </a:lnTo>
                        <a:lnTo>
                          <a:pt x="42168" y="236"/>
                        </a:lnTo>
                        <a:lnTo>
                          <a:pt x="42168" y="0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402" name="Google Shape;978;p55"/>
              <p:cNvSpPr/>
              <p:nvPr/>
            </p:nvSpPr>
            <p:spPr>
              <a:xfrm>
                <a:off x="6842475" y="3762225"/>
                <a:ext cx="1206522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73" extrusionOk="0">
                    <a:moveTo>
                      <a:pt x="1" y="0"/>
                    </a:moveTo>
                    <a:lnTo>
                      <a:pt x="1" y="173"/>
                    </a:lnTo>
                    <a:lnTo>
                      <a:pt x="18744" y="173"/>
                    </a:lnTo>
                    <a:lnTo>
                      <a:pt x="187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979;p55"/>
              <p:cNvSpPr/>
              <p:nvPr/>
            </p:nvSpPr>
            <p:spPr>
              <a:xfrm>
                <a:off x="6835550" y="3814300"/>
                <a:ext cx="1213483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58" extrusionOk="0">
                    <a:moveTo>
                      <a:pt x="1" y="1"/>
                    </a:moveTo>
                    <a:lnTo>
                      <a:pt x="1" y="158"/>
                    </a:lnTo>
                    <a:lnTo>
                      <a:pt x="18744" y="158"/>
                    </a:lnTo>
                    <a:lnTo>
                      <a:pt x="187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980;p55"/>
              <p:cNvSpPr/>
              <p:nvPr/>
            </p:nvSpPr>
            <p:spPr>
              <a:xfrm>
                <a:off x="6851675" y="3865350"/>
                <a:ext cx="1197322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74" extrusionOk="0">
                    <a:moveTo>
                      <a:pt x="1" y="1"/>
                    </a:moveTo>
                    <a:lnTo>
                      <a:pt x="1" y="173"/>
                    </a:lnTo>
                    <a:lnTo>
                      <a:pt x="18744" y="173"/>
                    </a:lnTo>
                    <a:lnTo>
                      <a:pt x="1874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981;p55"/>
              <p:cNvSpPr/>
              <p:nvPr/>
            </p:nvSpPr>
            <p:spPr>
              <a:xfrm>
                <a:off x="6892723" y="3917500"/>
                <a:ext cx="1156296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58" extrusionOk="0">
                    <a:moveTo>
                      <a:pt x="1" y="0"/>
                    </a:moveTo>
                    <a:lnTo>
                      <a:pt x="1" y="157"/>
                    </a:lnTo>
                    <a:lnTo>
                      <a:pt x="18744" y="157"/>
                    </a:lnTo>
                    <a:lnTo>
                      <a:pt x="1874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982;p55"/>
              <p:cNvSpPr/>
              <p:nvPr/>
            </p:nvSpPr>
            <p:spPr>
              <a:xfrm>
                <a:off x="7767556" y="3711163"/>
                <a:ext cx="147043" cy="176425"/>
              </a:xfrm>
              <a:custGeom>
                <a:avLst/>
                <a:gdLst/>
                <a:ahLst/>
                <a:cxnLst/>
                <a:rect l="l" t="t" r="r" b="b"/>
                <a:pathLst>
                  <a:path w="2217" h="2660" extrusionOk="0">
                    <a:moveTo>
                      <a:pt x="1" y="0"/>
                    </a:moveTo>
                    <a:lnTo>
                      <a:pt x="1" y="2451"/>
                    </a:lnTo>
                    <a:cubicBezTo>
                      <a:pt x="1" y="2575"/>
                      <a:pt x="98" y="2659"/>
                      <a:pt x="208" y="2659"/>
                    </a:cubicBezTo>
                    <a:cubicBezTo>
                      <a:pt x="238" y="2659"/>
                      <a:pt x="269" y="2653"/>
                      <a:pt x="299" y="2640"/>
                    </a:cubicBezTo>
                    <a:lnTo>
                      <a:pt x="1006" y="2247"/>
                    </a:lnTo>
                    <a:cubicBezTo>
                      <a:pt x="1038" y="2231"/>
                      <a:pt x="1069" y="2223"/>
                      <a:pt x="1101" y="2223"/>
                    </a:cubicBezTo>
                    <a:cubicBezTo>
                      <a:pt x="1132" y="2223"/>
                      <a:pt x="1164" y="2231"/>
                      <a:pt x="1195" y="2247"/>
                    </a:cubicBezTo>
                    <a:lnTo>
                      <a:pt x="1918" y="2640"/>
                    </a:lnTo>
                    <a:cubicBezTo>
                      <a:pt x="1945" y="2653"/>
                      <a:pt x="1974" y="2659"/>
                      <a:pt x="2003" y="2659"/>
                    </a:cubicBezTo>
                    <a:cubicBezTo>
                      <a:pt x="2109" y="2659"/>
                      <a:pt x="2216" y="2575"/>
                      <a:pt x="2216" y="2451"/>
                    </a:cubicBezTo>
                    <a:lnTo>
                      <a:pt x="2216" y="0"/>
                    </a:ln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983;p55"/>
              <p:cNvSpPr/>
              <p:nvPr/>
            </p:nvSpPr>
            <p:spPr>
              <a:xfrm>
                <a:off x="6574436" y="3181823"/>
                <a:ext cx="1424528" cy="135502"/>
              </a:xfrm>
              <a:custGeom>
                <a:avLst/>
                <a:gdLst/>
                <a:ahLst/>
                <a:cxnLst/>
                <a:rect l="l" t="t" r="r" b="b"/>
                <a:pathLst>
                  <a:path w="21478" h="2043" extrusionOk="0">
                    <a:moveTo>
                      <a:pt x="2750" y="0"/>
                    </a:moveTo>
                    <a:lnTo>
                      <a:pt x="48" y="1917"/>
                    </a:lnTo>
                    <a:cubicBezTo>
                      <a:pt x="1" y="1964"/>
                      <a:pt x="17" y="2043"/>
                      <a:pt x="95" y="2043"/>
                    </a:cubicBezTo>
                    <a:lnTo>
                      <a:pt x="18131" y="1728"/>
                    </a:lnTo>
                    <a:lnTo>
                      <a:pt x="214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984;p55"/>
              <p:cNvSpPr/>
              <p:nvPr/>
            </p:nvSpPr>
            <p:spPr>
              <a:xfrm>
                <a:off x="6517131" y="3268310"/>
                <a:ext cx="1242201" cy="343895"/>
              </a:xfrm>
              <a:custGeom>
                <a:avLst/>
                <a:gdLst/>
                <a:ahLst/>
                <a:cxnLst/>
                <a:rect l="l" t="t" r="r" b="b"/>
                <a:pathLst>
                  <a:path w="18729" h="5185" extrusionOk="0">
                    <a:moveTo>
                      <a:pt x="2577" y="0"/>
                    </a:moveTo>
                    <a:cubicBezTo>
                      <a:pt x="1148" y="0"/>
                      <a:pt x="1" y="1163"/>
                      <a:pt x="1" y="2593"/>
                    </a:cubicBezTo>
                    <a:cubicBezTo>
                      <a:pt x="1" y="4022"/>
                      <a:pt x="1148" y="5185"/>
                      <a:pt x="2577" y="5185"/>
                    </a:cubicBezTo>
                    <a:lnTo>
                      <a:pt x="18728" y="5185"/>
                    </a:lnTo>
                    <a:lnTo>
                      <a:pt x="18728" y="2561"/>
                    </a:lnTo>
                    <a:lnTo>
                      <a:pt x="1872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985;p55"/>
              <p:cNvSpPr/>
              <p:nvPr/>
            </p:nvSpPr>
            <p:spPr>
              <a:xfrm>
                <a:off x="7724843" y="3197409"/>
                <a:ext cx="274121" cy="387736"/>
              </a:xfrm>
              <a:custGeom>
                <a:avLst/>
                <a:gdLst/>
                <a:ahLst/>
                <a:cxnLst/>
                <a:rect l="l" t="t" r="r" b="b"/>
                <a:pathLst>
                  <a:path w="4133" h="5846" extrusionOk="0">
                    <a:moveTo>
                      <a:pt x="4133" y="1"/>
                    </a:moveTo>
                    <a:cubicBezTo>
                      <a:pt x="2923" y="504"/>
                      <a:pt x="1729" y="991"/>
                      <a:pt x="519" y="1493"/>
                    </a:cubicBezTo>
                    <a:cubicBezTo>
                      <a:pt x="331" y="1886"/>
                      <a:pt x="48" y="2609"/>
                      <a:pt x="32" y="3536"/>
                    </a:cubicBezTo>
                    <a:cubicBezTo>
                      <a:pt x="1" y="4620"/>
                      <a:pt x="315" y="5437"/>
                      <a:pt x="519" y="5845"/>
                    </a:cubicBezTo>
                    <a:lnTo>
                      <a:pt x="4133" y="4573"/>
                    </a:lnTo>
                    <a:lnTo>
                      <a:pt x="413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986;p55"/>
              <p:cNvSpPr/>
              <p:nvPr/>
            </p:nvSpPr>
            <p:spPr>
              <a:xfrm>
                <a:off x="6542136" y="3296432"/>
                <a:ext cx="1217196" cy="288713"/>
              </a:xfrm>
              <a:custGeom>
                <a:avLst/>
                <a:gdLst/>
                <a:ahLst/>
                <a:cxnLst/>
                <a:rect l="l" t="t" r="r" b="b"/>
                <a:pathLst>
                  <a:path w="18352" h="4353" extrusionOk="0">
                    <a:moveTo>
                      <a:pt x="2185" y="0"/>
                    </a:moveTo>
                    <a:cubicBezTo>
                      <a:pt x="1038" y="0"/>
                      <a:pt x="64" y="927"/>
                      <a:pt x="32" y="2106"/>
                    </a:cubicBezTo>
                    <a:cubicBezTo>
                      <a:pt x="1" y="3331"/>
                      <a:pt x="959" y="4352"/>
                      <a:pt x="2138" y="4352"/>
                    </a:cubicBezTo>
                    <a:lnTo>
                      <a:pt x="18351" y="4352"/>
                    </a:lnTo>
                    <a:cubicBezTo>
                      <a:pt x="18163" y="3944"/>
                      <a:pt x="17849" y="3111"/>
                      <a:pt x="17880" y="2043"/>
                    </a:cubicBezTo>
                    <a:cubicBezTo>
                      <a:pt x="17896" y="1116"/>
                      <a:pt x="18163" y="393"/>
                      <a:pt x="183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987;p55"/>
              <p:cNvSpPr/>
              <p:nvPr/>
            </p:nvSpPr>
            <p:spPr>
              <a:xfrm>
                <a:off x="7759266" y="3497530"/>
                <a:ext cx="239699" cy="114676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1729" extrusionOk="0">
                    <a:moveTo>
                      <a:pt x="3614" y="1"/>
                    </a:moveTo>
                    <a:lnTo>
                      <a:pt x="0" y="1320"/>
                    </a:lnTo>
                    <a:lnTo>
                      <a:pt x="0" y="1729"/>
                    </a:lnTo>
                    <a:lnTo>
                      <a:pt x="3614" y="409"/>
                    </a:lnTo>
                    <a:lnTo>
                      <a:pt x="3614" y="1"/>
                    </a:ln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988;p55"/>
              <p:cNvSpPr/>
              <p:nvPr/>
            </p:nvSpPr>
            <p:spPr>
              <a:xfrm>
                <a:off x="6588050" y="3339150"/>
                <a:ext cx="1171215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74" extrusionOk="0">
                    <a:moveTo>
                      <a:pt x="0" y="1"/>
                    </a:moveTo>
                    <a:lnTo>
                      <a:pt x="0" y="173"/>
                    </a:lnTo>
                    <a:lnTo>
                      <a:pt x="18743" y="173"/>
                    </a:lnTo>
                    <a:lnTo>
                      <a:pt x="18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989;p55"/>
              <p:cNvSpPr/>
              <p:nvPr/>
            </p:nvSpPr>
            <p:spPr>
              <a:xfrm>
                <a:off x="6552775" y="3390225"/>
                <a:ext cx="1206522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74" extrusionOk="0">
                    <a:moveTo>
                      <a:pt x="0" y="0"/>
                    </a:moveTo>
                    <a:lnTo>
                      <a:pt x="0" y="173"/>
                    </a:lnTo>
                    <a:lnTo>
                      <a:pt x="18743" y="173"/>
                    </a:lnTo>
                    <a:lnTo>
                      <a:pt x="18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990;p55"/>
              <p:cNvSpPr/>
              <p:nvPr/>
            </p:nvSpPr>
            <p:spPr>
              <a:xfrm>
                <a:off x="6546800" y="3442525"/>
                <a:ext cx="1227159" cy="11301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74" extrusionOk="0">
                    <a:moveTo>
                      <a:pt x="0" y="1"/>
                    </a:moveTo>
                    <a:lnTo>
                      <a:pt x="0" y="174"/>
                    </a:lnTo>
                    <a:lnTo>
                      <a:pt x="18743" y="174"/>
                    </a:lnTo>
                    <a:lnTo>
                      <a:pt x="18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991;p55"/>
              <p:cNvSpPr/>
              <p:nvPr/>
            </p:nvSpPr>
            <p:spPr>
              <a:xfrm>
                <a:off x="6556725" y="3493325"/>
                <a:ext cx="1202543" cy="11550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74" extrusionOk="0">
                    <a:moveTo>
                      <a:pt x="0" y="1"/>
                    </a:moveTo>
                    <a:lnTo>
                      <a:pt x="0" y="174"/>
                    </a:lnTo>
                    <a:lnTo>
                      <a:pt x="18743" y="174"/>
                    </a:lnTo>
                    <a:lnTo>
                      <a:pt x="1874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992;p55"/>
              <p:cNvSpPr/>
              <p:nvPr/>
            </p:nvSpPr>
            <p:spPr>
              <a:xfrm>
                <a:off x="6602975" y="3545475"/>
                <a:ext cx="1156296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8744" h="158" extrusionOk="0">
                    <a:moveTo>
                      <a:pt x="0" y="0"/>
                    </a:moveTo>
                    <a:lnTo>
                      <a:pt x="0" y="157"/>
                    </a:lnTo>
                    <a:lnTo>
                      <a:pt x="18743" y="157"/>
                    </a:lnTo>
                    <a:lnTo>
                      <a:pt x="1874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993;p55"/>
              <p:cNvSpPr/>
              <p:nvPr/>
            </p:nvSpPr>
            <p:spPr>
              <a:xfrm>
                <a:off x="7477915" y="3339146"/>
                <a:ext cx="146976" cy="176425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660" extrusionOk="0">
                    <a:moveTo>
                      <a:pt x="205" y="1"/>
                    </a:moveTo>
                    <a:cubicBezTo>
                      <a:pt x="95" y="1"/>
                      <a:pt x="0" y="95"/>
                      <a:pt x="0" y="205"/>
                    </a:cubicBezTo>
                    <a:lnTo>
                      <a:pt x="0" y="2467"/>
                    </a:lnTo>
                    <a:cubicBezTo>
                      <a:pt x="0" y="2578"/>
                      <a:pt x="97" y="2660"/>
                      <a:pt x="207" y="2660"/>
                    </a:cubicBezTo>
                    <a:cubicBezTo>
                      <a:pt x="237" y="2660"/>
                      <a:pt x="268" y="2654"/>
                      <a:pt x="299" y="2640"/>
                    </a:cubicBezTo>
                    <a:lnTo>
                      <a:pt x="1006" y="2247"/>
                    </a:lnTo>
                    <a:cubicBezTo>
                      <a:pt x="1037" y="2231"/>
                      <a:pt x="1069" y="2224"/>
                      <a:pt x="1100" y="2224"/>
                    </a:cubicBezTo>
                    <a:cubicBezTo>
                      <a:pt x="1132" y="2224"/>
                      <a:pt x="1163" y="2231"/>
                      <a:pt x="1194" y="2247"/>
                    </a:cubicBezTo>
                    <a:lnTo>
                      <a:pt x="1917" y="2640"/>
                    </a:lnTo>
                    <a:cubicBezTo>
                      <a:pt x="1944" y="2654"/>
                      <a:pt x="1974" y="2660"/>
                      <a:pt x="2003" y="2660"/>
                    </a:cubicBezTo>
                    <a:cubicBezTo>
                      <a:pt x="2109" y="2660"/>
                      <a:pt x="2216" y="2578"/>
                      <a:pt x="2216" y="2467"/>
                    </a:cubicBezTo>
                    <a:lnTo>
                      <a:pt x="2216" y="205"/>
                    </a:lnTo>
                    <a:cubicBezTo>
                      <a:pt x="2216" y="95"/>
                      <a:pt x="2121" y="1"/>
                      <a:pt x="2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994;p55"/>
              <p:cNvSpPr/>
              <p:nvPr/>
            </p:nvSpPr>
            <p:spPr>
              <a:xfrm>
                <a:off x="7760261" y="3181823"/>
                <a:ext cx="239765" cy="114676"/>
              </a:xfrm>
              <a:custGeom>
                <a:avLst/>
                <a:gdLst/>
                <a:ahLst/>
                <a:cxnLst/>
                <a:rect l="l" t="t" r="r" b="b"/>
                <a:pathLst>
                  <a:path w="3615" h="1729" extrusionOk="0">
                    <a:moveTo>
                      <a:pt x="3614" y="0"/>
                    </a:moveTo>
                    <a:lnTo>
                      <a:pt x="1" y="1304"/>
                    </a:lnTo>
                    <a:lnTo>
                      <a:pt x="1" y="1728"/>
                    </a:lnTo>
                    <a:lnTo>
                      <a:pt x="3614" y="409"/>
                    </a:lnTo>
                    <a:lnTo>
                      <a:pt x="36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995;p55"/>
              <p:cNvSpPr/>
              <p:nvPr/>
            </p:nvSpPr>
            <p:spPr>
              <a:xfrm>
                <a:off x="7287231" y="2541985"/>
                <a:ext cx="553349" cy="665903"/>
              </a:xfrm>
              <a:custGeom>
                <a:avLst/>
                <a:gdLst/>
                <a:ahLst/>
                <a:cxnLst/>
                <a:rect l="l" t="t" r="r" b="b"/>
                <a:pathLst>
                  <a:path w="8343" h="10040" extrusionOk="0">
                    <a:moveTo>
                      <a:pt x="864" y="1"/>
                    </a:moveTo>
                    <a:cubicBezTo>
                      <a:pt x="393" y="1"/>
                      <a:pt x="0" y="378"/>
                      <a:pt x="0" y="865"/>
                    </a:cubicBezTo>
                    <a:lnTo>
                      <a:pt x="0" y="7825"/>
                    </a:lnTo>
                    <a:cubicBezTo>
                      <a:pt x="0" y="9050"/>
                      <a:pt x="990" y="10040"/>
                      <a:pt x="2215" y="10040"/>
                    </a:cubicBezTo>
                    <a:lnTo>
                      <a:pt x="6127" y="10040"/>
                    </a:lnTo>
                    <a:cubicBezTo>
                      <a:pt x="7353" y="10040"/>
                      <a:pt x="8343" y="9050"/>
                      <a:pt x="8343" y="7825"/>
                    </a:cubicBezTo>
                    <a:lnTo>
                      <a:pt x="8343" y="865"/>
                    </a:lnTo>
                    <a:cubicBezTo>
                      <a:pt x="8343" y="378"/>
                      <a:pt x="7950" y="1"/>
                      <a:pt x="7479" y="1"/>
                    </a:cubicBez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996;p55"/>
              <p:cNvSpPr/>
              <p:nvPr/>
            </p:nvSpPr>
            <p:spPr>
              <a:xfrm>
                <a:off x="7739435" y="2582643"/>
                <a:ext cx="328309" cy="564824"/>
              </a:xfrm>
              <a:custGeom>
                <a:avLst/>
                <a:gdLst/>
                <a:ahLst/>
                <a:cxnLst/>
                <a:rect l="l" t="t" r="r" b="b"/>
                <a:pathLst>
                  <a:path w="4950" h="8516" fill="none" extrusionOk="0">
                    <a:moveTo>
                      <a:pt x="802" y="8516"/>
                    </a:moveTo>
                    <a:cubicBezTo>
                      <a:pt x="928" y="6788"/>
                      <a:pt x="4950" y="6269"/>
                      <a:pt x="4651" y="3127"/>
                    </a:cubicBezTo>
                    <a:cubicBezTo>
                      <a:pt x="4353" y="0"/>
                      <a:pt x="1" y="1116"/>
                      <a:pt x="1" y="1116"/>
                    </a:cubicBezTo>
                  </a:path>
                </a:pathLst>
              </a:custGeom>
              <a:noFill/>
              <a:ln w="33375" cap="rnd" cmpd="sng">
                <a:solidFill>
                  <a:srgbClr val="885BA2"/>
                </a:solidFill>
                <a:prstDash val="solid"/>
                <a:miter lim="1571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997;p55"/>
              <p:cNvSpPr/>
              <p:nvPr/>
            </p:nvSpPr>
            <p:spPr>
              <a:xfrm>
                <a:off x="4979121" y="4047696"/>
                <a:ext cx="194797" cy="127609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924" extrusionOk="0">
                    <a:moveTo>
                      <a:pt x="660" y="1"/>
                    </a:moveTo>
                    <a:cubicBezTo>
                      <a:pt x="660" y="1"/>
                      <a:pt x="1" y="519"/>
                      <a:pt x="409" y="896"/>
                    </a:cubicBezTo>
                    <a:cubicBezTo>
                      <a:pt x="818" y="1258"/>
                      <a:pt x="1053" y="1211"/>
                      <a:pt x="1587" y="1729"/>
                    </a:cubicBezTo>
                    <a:cubicBezTo>
                      <a:pt x="1729" y="1866"/>
                      <a:pt x="1924" y="1924"/>
                      <a:pt x="2111" y="1924"/>
                    </a:cubicBezTo>
                    <a:cubicBezTo>
                      <a:pt x="2544" y="1924"/>
                      <a:pt x="2936" y="1614"/>
                      <a:pt x="2530" y="1274"/>
                    </a:cubicBezTo>
                    <a:cubicBezTo>
                      <a:pt x="1823" y="676"/>
                      <a:pt x="1273" y="362"/>
                      <a:pt x="1273" y="362"/>
                    </a:cubicBezTo>
                    <a:cubicBezTo>
                      <a:pt x="1273" y="362"/>
                      <a:pt x="1217" y="377"/>
                      <a:pt x="1137" y="377"/>
                    </a:cubicBezTo>
                    <a:cubicBezTo>
                      <a:pt x="983" y="377"/>
                      <a:pt x="743" y="322"/>
                      <a:pt x="6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998;p55"/>
              <p:cNvSpPr/>
              <p:nvPr/>
            </p:nvSpPr>
            <p:spPr>
              <a:xfrm>
                <a:off x="4999947" y="3990391"/>
                <a:ext cx="116798" cy="133247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2009" extrusionOk="0">
                    <a:moveTo>
                      <a:pt x="582" y="1"/>
                    </a:moveTo>
                    <a:lnTo>
                      <a:pt x="346" y="881"/>
                    </a:lnTo>
                    <a:cubicBezTo>
                      <a:pt x="284" y="975"/>
                      <a:pt x="1" y="1556"/>
                      <a:pt x="865" y="1886"/>
                    </a:cubicBezTo>
                    <a:cubicBezTo>
                      <a:pt x="1102" y="1975"/>
                      <a:pt x="1266" y="2009"/>
                      <a:pt x="1377" y="2009"/>
                    </a:cubicBezTo>
                    <a:cubicBezTo>
                      <a:pt x="1761" y="2009"/>
                      <a:pt x="1525" y="1603"/>
                      <a:pt x="1525" y="1603"/>
                    </a:cubicBezTo>
                    <a:lnTo>
                      <a:pt x="959" y="1195"/>
                    </a:lnTo>
                    <a:lnTo>
                      <a:pt x="943" y="1179"/>
                    </a:lnTo>
                    <a:lnTo>
                      <a:pt x="1163" y="221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999;p55"/>
              <p:cNvSpPr/>
              <p:nvPr/>
            </p:nvSpPr>
            <p:spPr>
              <a:xfrm>
                <a:off x="4893495" y="3190909"/>
                <a:ext cx="350395" cy="837088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12621" extrusionOk="0">
                    <a:moveTo>
                      <a:pt x="1604" y="1"/>
                    </a:moveTo>
                    <a:cubicBezTo>
                      <a:pt x="205" y="1"/>
                      <a:pt x="1" y="1996"/>
                      <a:pt x="726" y="2063"/>
                    </a:cubicBezTo>
                    <a:cubicBezTo>
                      <a:pt x="1134" y="2094"/>
                      <a:pt x="3271" y="6933"/>
                      <a:pt x="3271" y="6933"/>
                    </a:cubicBezTo>
                    <a:cubicBezTo>
                      <a:pt x="2376" y="10374"/>
                      <a:pt x="1983" y="12526"/>
                      <a:pt x="1983" y="12526"/>
                    </a:cubicBezTo>
                    <a:lnTo>
                      <a:pt x="2706" y="12620"/>
                    </a:lnTo>
                    <a:cubicBezTo>
                      <a:pt x="2706" y="12620"/>
                      <a:pt x="3962" y="8913"/>
                      <a:pt x="4622" y="7232"/>
                    </a:cubicBezTo>
                    <a:cubicBezTo>
                      <a:pt x="5282" y="5535"/>
                      <a:pt x="2423" y="193"/>
                      <a:pt x="2423" y="193"/>
                    </a:cubicBezTo>
                    <a:cubicBezTo>
                      <a:pt x="2114" y="58"/>
                      <a:pt x="1842" y="1"/>
                      <a:pt x="1604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1000;p55"/>
              <p:cNvSpPr/>
              <p:nvPr/>
            </p:nvSpPr>
            <p:spPr>
              <a:xfrm>
                <a:off x="4868690" y="4021696"/>
                <a:ext cx="72957" cy="135502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2043" extrusionOk="0">
                    <a:moveTo>
                      <a:pt x="896" y="0"/>
                    </a:moveTo>
                    <a:lnTo>
                      <a:pt x="377" y="189"/>
                    </a:lnTo>
                    <a:lnTo>
                      <a:pt x="220" y="550"/>
                    </a:lnTo>
                    <a:lnTo>
                      <a:pt x="0" y="1508"/>
                    </a:lnTo>
                    <a:lnTo>
                      <a:pt x="550" y="2043"/>
                    </a:lnTo>
                    <a:lnTo>
                      <a:pt x="1100" y="1587"/>
                    </a:lnTo>
                    <a:lnTo>
                      <a:pt x="1100" y="550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1001;p55"/>
              <p:cNvSpPr/>
              <p:nvPr/>
            </p:nvSpPr>
            <p:spPr>
              <a:xfrm>
                <a:off x="4796793" y="3201588"/>
                <a:ext cx="173042" cy="856654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12916" extrusionOk="0">
                    <a:moveTo>
                      <a:pt x="1147" y="1"/>
                    </a:moveTo>
                    <a:cubicBezTo>
                      <a:pt x="1147" y="1"/>
                      <a:pt x="0" y="2106"/>
                      <a:pt x="377" y="3206"/>
                    </a:cubicBezTo>
                    <a:cubicBezTo>
                      <a:pt x="754" y="4305"/>
                      <a:pt x="1398" y="12459"/>
                      <a:pt x="1398" y="12459"/>
                    </a:cubicBezTo>
                    <a:lnTo>
                      <a:pt x="2184" y="12915"/>
                    </a:lnTo>
                    <a:lnTo>
                      <a:pt x="2608" y="2876"/>
                    </a:lnTo>
                    <a:lnTo>
                      <a:pt x="2561" y="16"/>
                    </a:lnTo>
                    <a:lnTo>
                      <a:pt x="1147" y="1"/>
                    </a:ln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1002;p55"/>
              <p:cNvSpPr/>
              <p:nvPr/>
            </p:nvSpPr>
            <p:spPr>
              <a:xfrm>
                <a:off x="4846802" y="4058175"/>
                <a:ext cx="111293" cy="124625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879" extrusionOk="0">
                    <a:moveTo>
                      <a:pt x="1430" y="0"/>
                    </a:moveTo>
                    <a:cubicBezTo>
                      <a:pt x="1430" y="0"/>
                      <a:pt x="1508" y="1021"/>
                      <a:pt x="896" y="1053"/>
                    </a:cubicBezTo>
                    <a:cubicBezTo>
                      <a:pt x="886" y="1053"/>
                      <a:pt x="877" y="1053"/>
                      <a:pt x="868" y="1053"/>
                    </a:cubicBezTo>
                    <a:cubicBezTo>
                      <a:pt x="245" y="1053"/>
                      <a:pt x="550" y="0"/>
                      <a:pt x="550" y="0"/>
                    </a:cubicBezTo>
                    <a:lnTo>
                      <a:pt x="550" y="0"/>
                    </a:lnTo>
                    <a:cubicBezTo>
                      <a:pt x="550" y="1"/>
                      <a:pt x="0" y="1728"/>
                      <a:pt x="833" y="1870"/>
                    </a:cubicBezTo>
                    <a:cubicBezTo>
                      <a:pt x="865" y="1875"/>
                      <a:pt x="896" y="1878"/>
                      <a:pt x="925" y="1878"/>
                    </a:cubicBezTo>
                    <a:cubicBezTo>
                      <a:pt x="1677" y="1878"/>
                      <a:pt x="1430" y="0"/>
                      <a:pt x="14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1003;p55"/>
              <p:cNvSpPr/>
              <p:nvPr/>
            </p:nvSpPr>
            <p:spPr>
              <a:xfrm>
                <a:off x="4359778" y="2615739"/>
                <a:ext cx="628761" cy="562900"/>
              </a:xfrm>
              <a:custGeom>
                <a:avLst/>
                <a:gdLst/>
                <a:ahLst/>
                <a:cxnLst/>
                <a:rect l="l" t="t" r="r" b="b"/>
                <a:pathLst>
                  <a:path w="9480" h="8487" extrusionOk="0">
                    <a:moveTo>
                      <a:pt x="8492" y="1"/>
                    </a:moveTo>
                    <a:cubicBezTo>
                      <a:pt x="8355" y="1"/>
                      <a:pt x="8216" y="57"/>
                      <a:pt x="8113" y="177"/>
                    </a:cubicBezTo>
                    <a:cubicBezTo>
                      <a:pt x="7610" y="798"/>
                      <a:pt x="6648" y="1601"/>
                      <a:pt x="5121" y="1601"/>
                    </a:cubicBezTo>
                    <a:cubicBezTo>
                      <a:pt x="5026" y="1601"/>
                      <a:pt x="4929" y="1597"/>
                      <a:pt x="4830" y="1591"/>
                    </a:cubicBezTo>
                    <a:cubicBezTo>
                      <a:pt x="4760" y="1586"/>
                      <a:pt x="4690" y="1584"/>
                      <a:pt x="4621" y="1584"/>
                    </a:cubicBezTo>
                    <a:cubicBezTo>
                      <a:pt x="2002" y="1584"/>
                      <a:pt x="1" y="4989"/>
                      <a:pt x="2756" y="6336"/>
                    </a:cubicBezTo>
                    <a:cubicBezTo>
                      <a:pt x="2756" y="6336"/>
                      <a:pt x="2244" y="8487"/>
                      <a:pt x="4337" y="8487"/>
                    </a:cubicBezTo>
                    <a:cubicBezTo>
                      <a:pt x="4534" y="8487"/>
                      <a:pt x="4755" y="8467"/>
                      <a:pt x="5002" y="8425"/>
                    </a:cubicBezTo>
                    <a:cubicBezTo>
                      <a:pt x="7500" y="8001"/>
                      <a:pt x="9480" y="2942"/>
                      <a:pt x="8977" y="397"/>
                    </a:cubicBezTo>
                    <a:cubicBezTo>
                      <a:pt x="8929" y="145"/>
                      <a:pt x="8713" y="1"/>
                      <a:pt x="849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1004;p55"/>
              <p:cNvSpPr/>
              <p:nvPr/>
            </p:nvSpPr>
            <p:spPr>
              <a:xfrm>
                <a:off x="4976600" y="2825326"/>
                <a:ext cx="339186" cy="284136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4284" extrusionOk="0">
                    <a:moveTo>
                      <a:pt x="259" y="1"/>
                    </a:moveTo>
                    <a:cubicBezTo>
                      <a:pt x="112" y="1"/>
                      <a:pt x="0" y="148"/>
                      <a:pt x="39" y="646"/>
                    </a:cubicBezTo>
                    <a:cubicBezTo>
                      <a:pt x="117" y="1667"/>
                      <a:pt x="1892" y="3600"/>
                      <a:pt x="2458" y="4197"/>
                    </a:cubicBezTo>
                    <a:cubicBezTo>
                      <a:pt x="2509" y="4257"/>
                      <a:pt x="2583" y="4284"/>
                      <a:pt x="2658" y="4284"/>
                    </a:cubicBezTo>
                    <a:cubicBezTo>
                      <a:pt x="2721" y="4284"/>
                      <a:pt x="2785" y="4264"/>
                      <a:pt x="2835" y="4228"/>
                    </a:cubicBezTo>
                    <a:lnTo>
                      <a:pt x="5113" y="2359"/>
                    </a:lnTo>
                    <a:lnTo>
                      <a:pt x="4736" y="1840"/>
                    </a:lnTo>
                    <a:lnTo>
                      <a:pt x="2631" y="3380"/>
                    </a:lnTo>
                    <a:cubicBezTo>
                      <a:pt x="2002" y="960"/>
                      <a:pt x="761" y="316"/>
                      <a:pt x="761" y="316"/>
                    </a:cubicBezTo>
                    <a:cubicBezTo>
                      <a:pt x="761" y="316"/>
                      <a:pt x="473" y="1"/>
                      <a:pt x="259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1005;p55"/>
              <p:cNvSpPr/>
              <p:nvPr/>
            </p:nvSpPr>
            <p:spPr>
              <a:xfrm>
                <a:off x="4979121" y="2852519"/>
                <a:ext cx="336666" cy="256943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3874" extrusionOk="0">
                    <a:moveTo>
                      <a:pt x="1" y="1"/>
                    </a:moveTo>
                    <a:cubicBezTo>
                      <a:pt x="1" y="66"/>
                      <a:pt x="1" y="142"/>
                      <a:pt x="1" y="236"/>
                    </a:cubicBezTo>
                    <a:cubicBezTo>
                      <a:pt x="79" y="1257"/>
                      <a:pt x="1854" y="3190"/>
                      <a:pt x="2420" y="3787"/>
                    </a:cubicBezTo>
                    <a:cubicBezTo>
                      <a:pt x="2471" y="3847"/>
                      <a:pt x="2545" y="3874"/>
                      <a:pt x="2620" y="3874"/>
                    </a:cubicBezTo>
                    <a:cubicBezTo>
                      <a:pt x="2683" y="3874"/>
                      <a:pt x="2747" y="3854"/>
                      <a:pt x="2797" y="3818"/>
                    </a:cubicBezTo>
                    <a:lnTo>
                      <a:pt x="5075" y="1949"/>
                    </a:lnTo>
                    <a:lnTo>
                      <a:pt x="4981" y="1807"/>
                    </a:lnTo>
                    <a:lnTo>
                      <a:pt x="2797" y="3583"/>
                    </a:lnTo>
                    <a:cubicBezTo>
                      <a:pt x="2744" y="3628"/>
                      <a:pt x="2677" y="3652"/>
                      <a:pt x="2611" y="3652"/>
                    </a:cubicBezTo>
                    <a:cubicBezTo>
                      <a:pt x="2539" y="3652"/>
                      <a:pt x="2469" y="3624"/>
                      <a:pt x="2420" y="3567"/>
                    </a:cubicBezTo>
                    <a:cubicBezTo>
                      <a:pt x="1854" y="2970"/>
                      <a:pt x="79" y="1038"/>
                      <a:pt x="1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1006;p55"/>
              <p:cNvSpPr/>
              <p:nvPr/>
            </p:nvSpPr>
            <p:spPr>
              <a:xfrm>
                <a:off x="5274002" y="2958042"/>
                <a:ext cx="32831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68" extrusionOk="0">
                    <a:moveTo>
                      <a:pt x="219" y="0"/>
                    </a:moveTo>
                    <a:cubicBezTo>
                      <a:pt x="107" y="0"/>
                      <a:pt x="1" y="28"/>
                      <a:pt x="1" y="28"/>
                    </a:cubicBezTo>
                    <a:lnTo>
                      <a:pt x="1" y="232"/>
                    </a:lnTo>
                    <a:cubicBezTo>
                      <a:pt x="1" y="232"/>
                      <a:pt x="148" y="268"/>
                      <a:pt x="279" y="268"/>
                    </a:cubicBezTo>
                    <a:cubicBezTo>
                      <a:pt x="393" y="268"/>
                      <a:pt x="494" y="240"/>
                      <a:pt x="472" y="138"/>
                    </a:cubicBezTo>
                    <a:cubicBezTo>
                      <a:pt x="449" y="28"/>
                      <a:pt x="331" y="0"/>
                      <a:pt x="219" y="0"/>
                    </a:cubicBez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1007;p55"/>
              <p:cNvSpPr/>
              <p:nvPr/>
            </p:nvSpPr>
            <p:spPr>
              <a:xfrm>
                <a:off x="4928103" y="2701571"/>
                <a:ext cx="172976" cy="16753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26" extrusionOk="0">
                    <a:moveTo>
                      <a:pt x="1845" y="0"/>
                    </a:moveTo>
                    <a:cubicBezTo>
                      <a:pt x="1067" y="0"/>
                      <a:pt x="1" y="2045"/>
                      <a:pt x="514" y="2301"/>
                    </a:cubicBezTo>
                    <a:cubicBezTo>
                      <a:pt x="833" y="2458"/>
                      <a:pt x="1095" y="2526"/>
                      <a:pt x="1311" y="2526"/>
                    </a:cubicBezTo>
                    <a:cubicBezTo>
                      <a:pt x="2607" y="2526"/>
                      <a:pt x="2227" y="102"/>
                      <a:pt x="2227" y="102"/>
                    </a:cubicBezTo>
                    <a:lnTo>
                      <a:pt x="2227" y="102"/>
                    </a:lnTo>
                    <a:lnTo>
                      <a:pt x="2195" y="180"/>
                    </a:lnTo>
                    <a:cubicBezTo>
                      <a:pt x="2092" y="55"/>
                      <a:pt x="1972" y="0"/>
                      <a:pt x="18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1008;p55"/>
              <p:cNvSpPr/>
              <p:nvPr/>
            </p:nvSpPr>
            <p:spPr>
              <a:xfrm>
                <a:off x="4835328" y="2822209"/>
                <a:ext cx="299126" cy="454459"/>
              </a:xfrm>
              <a:custGeom>
                <a:avLst/>
                <a:gdLst/>
                <a:ahLst/>
                <a:cxnLst/>
                <a:rect l="l" t="t" r="r" b="b"/>
                <a:pathLst>
                  <a:path w="4510" h="6852" extrusionOk="0">
                    <a:moveTo>
                      <a:pt x="2070" y="0"/>
                    </a:moveTo>
                    <a:cubicBezTo>
                      <a:pt x="1833" y="0"/>
                      <a:pt x="1565" y="65"/>
                      <a:pt x="1304" y="269"/>
                    </a:cubicBezTo>
                    <a:cubicBezTo>
                      <a:pt x="597" y="835"/>
                      <a:pt x="0" y="1133"/>
                      <a:pt x="629" y="2971"/>
                    </a:cubicBezTo>
                    <a:cubicBezTo>
                      <a:pt x="990" y="4008"/>
                      <a:pt x="519" y="5249"/>
                      <a:pt x="268" y="5815"/>
                    </a:cubicBezTo>
                    <a:cubicBezTo>
                      <a:pt x="173" y="6004"/>
                      <a:pt x="236" y="6239"/>
                      <a:pt x="393" y="6365"/>
                    </a:cubicBezTo>
                    <a:cubicBezTo>
                      <a:pt x="849" y="6724"/>
                      <a:pt x="1303" y="6851"/>
                      <a:pt x="1716" y="6851"/>
                    </a:cubicBezTo>
                    <a:cubicBezTo>
                      <a:pt x="2711" y="6851"/>
                      <a:pt x="3473" y="6113"/>
                      <a:pt x="3473" y="6113"/>
                    </a:cubicBezTo>
                    <a:cubicBezTo>
                      <a:pt x="2876" y="4919"/>
                      <a:pt x="3080" y="3505"/>
                      <a:pt x="3787" y="2783"/>
                    </a:cubicBezTo>
                    <a:cubicBezTo>
                      <a:pt x="4509" y="2076"/>
                      <a:pt x="2813" y="206"/>
                      <a:pt x="2813" y="206"/>
                    </a:cubicBezTo>
                    <a:cubicBezTo>
                      <a:pt x="2813" y="206"/>
                      <a:pt x="2491" y="0"/>
                      <a:pt x="2070" y="0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1009;p55"/>
              <p:cNvSpPr/>
              <p:nvPr/>
            </p:nvSpPr>
            <p:spPr>
              <a:xfrm>
                <a:off x="4887460" y="2681334"/>
                <a:ext cx="42780" cy="65529"/>
              </a:xfrm>
              <a:custGeom>
                <a:avLst/>
                <a:gdLst/>
                <a:ahLst/>
                <a:cxnLst/>
                <a:rect l="l" t="t" r="r" b="b"/>
                <a:pathLst>
                  <a:path w="645" h="988" extrusionOk="0">
                    <a:moveTo>
                      <a:pt x="304" y="1"/>
                    </a:moveTo>
                    <a:cubicBezTo>
                      <a:pt x="227" y="1"/>
                      <a:pt x="156" y="52"/>
                      <a:pt x="110" y="178"/>
                    </a:cubicBezTo>
                    <a:cubicBezTo>
                      <a:pt x="0" y="492"/>
                      <a:pt x="63" y="901"/>
                      <a:pt x="299" y="979"/>
                    </a:cubicBezTo>
                    <a:cubicBezTo>
                      <a:pt x="318" y="985"/>
                      <a:pt x="337" y="987"/>
                      <a:pt x="356" y="987"/>
                    </a:cubicBezTo>
                    <a:cubicBezTo>
                      <a:pt x="444" y="987"/>
                      <a:pt x="524" y="928"/>
                      <a:pt x="550" y="838"/>
                    </a:cubicBezTo>
                    <a:cubicBezTo>
                      <a:pt x="581" y="743"/>
                      <a:pt x="613" y="602"/>
                      <a:pt x="628" y="398"/>
                    </a:cubicBezTo>
                    <a:cubicBezTo>
                      <a:pt x="644" y="225"/>
                      <a:pt x="550" y="68"/>
                      <a:pt x="393" y="21"/>
                    </a:cubicBezTo>
                    <a:cubicBezTo>
                      <a:pt x="363" y="8"/>
                      <a:pt x="333" y="1"/>
                      <a:pt x="304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1010;p55"/>
              <p:cNvSpPr/>
              <p:nvPr/>
            </p:nvSpPr>
            <p:spPr>
              <a:xfrm>
                <a:off x="4915581" y="2660773"/>
                <a:ext cx="115737" cy="225638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3402" extrusionOk="0">
                    <a:moveTo>
                      <a:pt x="0" y="1"/>
                    </a:moveTo>
                    <a:cubicBezTo>
                      <a:pt x="0" y="1"/>
                      <a:pt x="409" y="1446"/>
                      <a:pt x="94" y="2719"/>
                    </a:cubicBezTo>
                    <a:cubicBezTo>
                      <a:pt x="94" y="2719"/>
                      <a:pt x="1227" y="3402"/>
                      <a:pt x="1568" y="3402"/>
                    </a:cubicBezTo>
                    <a:cubicBezTo>
                      <a:pt x="1687" y="3402"/>
                      <a:pt x="1710" y="3319"/>
                      <a:pt x="1556" y="3096"/>
                    </a:cubicBezTo>
                    <a:cubicBezTo>
                      <a:pt x="1556" y="3096"/>
                      <a:pt x="864" y="2452"/>
                      <a:pt x="1744" y="88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1011;p55"/>
              <p:cNvSpPr/>
              <p:nvPr/>
            </p:nvSpPr>
            <p:spPr>
              <a:xfrm>
                <a:off x="4897873" y="2595709"/>
                <a:ext cx="201164" cy="218939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301" extrusionOk="0">
                    <a:moveTo>
                      <a:pt x="1547" y="0"/>
                    </a:moveTo>
                    <a:cubicBezTo>
                      <a:pt x="978" y="0"/>
                      <a:pt x="440" y="355"/>
                      <a:pt x="251" y="919"/>
                    </a:cubicBezTo>
                    <a:cubicBezTo>
                      <a:pt x="0" y="1626"/>
                      <a:pt x="110" y="2820"/>
                      <a:pt x="1398" y="3260"/>
                    </a:cubicBezTo>
                    <a:cubicBezTo>
                      <a:pt x="1476" y="3287"/>
                      <a:pt x="1549" y="3300"/>
                      <a:pt x="1618" y="3300"/>
                    </a:cubicBezTo>
                    <a:cubicBezTo>
                      <a:pt x="2180" y="3300"/>
                      <a:pt x="2484" y="2451"/>
                      <a:pt x="2750" y="1752"/>
                    </a:cubicBezTo>
                    <a:cubicBezTo>
                      <a:pt x="3032" y="1060"/>
                      <a:pt x="2687" y="322"/>
                      <a:pt x="1980" y="71"/>
                    </a:cubicBezTo>
                    <a:cubicBezTo>
                      <a:pt x="1837" y="23"/>
                      <a:pt x="1691" y="0"/>
                      <a:pt x="1547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1012;p55"/>
              <p:cNvSpPr/>
              <p:nvPr/>
            </p:nvSpPr>
            <p:spPr>
              <a:xfrm>
                <a:off x="4830089" y="2549281"/>
                <a:ext cx="276244" cy="164818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2485" extrusionOk="0">
                    <a:moveTo>
                      <a:pt x="3273" y="0"/>
                    </a:moveTo>
                    <a:cubicBezTo>
                      <a:pt x="2726" y="0"/>
                      <a:pt x="2122" y="362"/>
                      <a:pt x="2122" y="362"/>
                    </a:cubicBezTo>
                    <a:cubicBezTo>
                      <a:pt x="2059" y="354"/>
                      <a:pt x="1999" y="350"/>
                      <a:pt x="1943" y="350"/>
                    </a:cubicBezTo>
                    <a:cubicBezTo>
                      <a:pt x="929" y="350"/>
                      <a:pt x="802" y="1603"/>
                      <a:pt x="802" y="1603"/>
                    </a:cubicBezTo>
                    <a:cubicBezTo>
                      <a:pt x="1" y="2357"/>
                      <a:pt x="708" y="2090"/>
                      <a:pt x="991" y="2404"/>
                    </a:cubicBezTo>
                    <a:cubicBezTo>
                      <a:pt x="1042" y="2461"/>
                      <a:pt x="1097" y="2484"/>
                      <a:pt x="1153" y="2484"/>
                    </a:cubicBezTo>
                    <a:cubicBezTo>
                      <a:pt x="1427" y="2484"/>
                      <a:pt x="1729" y="1933"/>
                      <a:pt x="1729" y="1933"/>
                    </a:cubicBezTo>
                    <a:cubicBezTo>
                      <a:pt x="1899" y="1997"/>
                      <a:pt x="2034" y="2022"/>
                      <a:pt x="2140" y="2022"/>
                    </a:cubicBezTo>
                    <a:cubicBezTo>
                      <a:pt x="2614" y="2022"/>
                      <a:pt x="2530" y="1509"/>
                      <a:pt x="2530" y="1509"/>
                    </a:cubicBezTo>
                    <a:lnTo>
                      <a:pt x="2530" y="1509"/>
                    </a:lnTo>
                    <a:cubicBezTo>
                      <a:pt x="2530" y="1509"/>
                      <a:pt x="3119" y="1971"/>
                      <a:pt x="3583" y="1971"/>
                    </a:cubicBezTo>
                    <a:cubicBezTo>
                      <a:pt x="3903" y="1971"/>
                      <a:pt x="4165" y="1751"/>
                      <a:pt x="4133" y="1006"/>
                    </a:cubicBezTo>
                    <a:cubicBezTo>
                      <a:pt x="4092" y="221"/>
                      <a:pt x="3700" y="0"/>
                      <a:pt x="32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1013;p55"/>
              <p:cNvSpPr/>
              <p:nvPr/>
            </p:nvSpPr>
            <p:spPr>
              <a:xfrm>
                <a:off x="4793676" y="2862468"/>
                <a:ext cx="226168" cy="519126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7827" extrusionOk="0">
                    <a:moveTo>
                      <a:pt x="1636" y="0"/>
                    </a:moveTo>
                    <a:cubicBezTo>
                      <a:pt x="1554" y="0"/>
                      <a:pt x="1460" y="40"/>
                      <a:pt x="1351" y="133"/>
                    </a:cubicBezTo>
                    <a:cubicBezTo>
                      <a:pt x="676" y="699"/>
                      <a:pt x="251" y="2396"/>
                      <a:pt x="16" y="3496"/>
                    </a:cubicBezTo>
                    <a:cubicBezTo>
                      <a:pt x="0" y="3590"/>
                      <a:pt x="16" y="3668"/>
                      <a:pt x="63" y="3747"/>
                    </a:cubicBezTo>
                    <a:lnTo>
                      <a:pt x="2121" y="7030"/>
                    </a:lnTo>
                    <a:cubicBezTo>
                      <a:pt x="2304" y="7374"/>
                      <a:pt x="2705" y="7827"/>
                      <a:pt x="3000" y="7827"/>
                    </a:cubicBezTo>
                    <a:cubicBezTo>
                      <a:pt x="3109" y="7827"/>
                      <a:pt x="3204" y="7765"/>
                      <a:pt x="3268" y="7612"/>
                    </a:cubicBezTo>
                    <a:cubicBezTo>
                      <a:pt x="3409" y="7235"/>
                      <a:pt x="3158" y="6920"/>
                      <a:pt x="2891" y="6716"/>
                    </a:cubicBezTo>
                    <a:cubicBezTo>
                      <a:pt x="3017" y="6653"/>
                      <a:pt x="3189" y="6559"/>
                      <a:pt x="3189" y="6449"/>
                    </a:cubicBezTo>
                    <a:cubicBezTo>
                      <a:pt x="3189" y="6384"/>
                      <a:pt x="3087" y="6362"/>
                      <a:pt x="2952" y="6362"/>
                    </a:cubicBezTo>
                    <a:cubicBezTo>
                      <a:pt x="2762" y="6362"/>
                      <a:pt x="2508" y="6406"/>
                      <a:pt x="2388" y="6433"/>
                    </a:cubicBezTo>
                    <a:lnTo>
                      <a:pt x="880" y="3668"/>
                    </a:lnTo>
                    <a:lnTo>
                      <a:pt x="1948" y="1610"/>
                    </a:lnTo>
                    <a:cubicBezTo>
                      <a:pt x="2090" y="1233"/>
                      <a:pt x="2121" y="809"/>
                      <a:pt x="1995" y="416"/>
                    </a:cubicBezTo>
                    <a:cubicBezTo>
                      <a:pt x="1931" y="190"/>
                      <a:pt x="1814" y="0"/>
                      <a:pt x="163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1014;p55"/>
              <p:cNvSpPr/>
              <p:nvPr/>
            </p:nvSpPr>
            <p:spPr>
              <a:xfrm>
                <a:off x="4967647" y="3284560"/>
                <a:ext cx="29249" cy="4643"/>
              </a:xfrm>
              <a:custGeom>
                <a:avLst/>
                <a:gdLst/>
                <a:ahLst/>
                <a:cxnLst/>
                <a:rect l="l" t="t" r="r" b="b"/>
                <a:pathLst>
                  <a:path w="441" h="70" extrusionOk="0">
                    <a:moveTo>
                      <a:pt x="330" y="0"/>
                    </a:moveTo>
                    <a:cubicBezTo>
                      <a:pt x="231" y="0"/>
                      <a:pt x="112" y="11"/>
                      <a:pt x="1" y="22"/>
                    </a:cubicBezTo>
                    <a:lnTo>
                      <a:pt x="16" y="69"/>
                    </a:lnTo>
                    <a:cubicBezTo>
                      <a:pt x="111" y="54"/>
                      <a:pt x="284" y="22"/>
                      <a:pt x="441" y="7"/>
                    </a:cubicBezTo>
                    <a:cubicBezTo>
                      <a:pt x="408" y="2"/>
                      <a:pt x="371" y="0"/>
                      <a:pt x="330" y="0"/>
                    </a:cubicBezTo>
                    <a:close/>
                  </a:path>
                </a:pathLst>
              </a:custGeom>
              <a:solidFill>
                <a:srgbClr val="BBE2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1015;p55"/>
              <p:cNvSpPr/>
              <p:nvPr/>
            </p:nvSpPr>
            <p:spPr>
              <a:xfrm>
                <a:off x="4793676" y="2862401"/>
                <a:ext cx="206337" cy="519325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7830" extrusionOk="0">
                    <a:moveTo>
                      <a:pt x="1647" y="1"/>
                    </a:moveTo>
                    <a:cubicBezTo>
                      <a:pt x="1564" y="1"/>
                      <a:pt x="1468" y="39"/>
                      <a:pt x="1351" y="134"/>
                    </a:cubicBezTo>
                    <a:cubicBezTo>
                      <a:pt x="676" y="700"/>
                      <a:pt x="251" y="2397"/>
                      <a:pt x="16" y="3497"/>
                    </a:cubicBezTo>
                    <a:cubicBezTo>
                      <a:pt x="0" y="3575"/>
                      <a:pt x="16" y="3669"/>
                      <a:pt x="63" y="3748"/>
                    </a:cubicBezTo>
                    <a:lnTo>
                      <a:pt x="2137" y="7031"/>
                    </a:lnTo>
                    <a:cubicBezTo>
                      <a:pt x="2302" y="7376"/>
                      <a:pt x="2709" y="7829"/>
                      <a:pt x="2998" y="7829"/>
                    </a:cubicBezTo>
                    <a:cubicBezTo>
                      <a:pt x="3038" y="7829"/>
                      <a:pt x="3076" y="7821"/>
                      <a:pt x="3111" y="7801"/>
                    </a:cubicBezTo>
                    <a:cubicBezTo>
                      <a:pt x="2844" y="7691"/>
                      <a:pt x="2529" y="7330"/>
                      <a:pt x="2388" y="7031"/>
                    </a:cubicBezTo>
                    <a:lnTo>
                      <a:pt x="330" y="3748"/>
                    </a:lnTo>
                    <a:cubicBezTo>
                      <a:pt x="283" y="3669"/>
                      <a:pt x="251" y="3575"/>
                      <a:pt x="283" y="3497"/>
                    </a:cubicBezTo>
                    <a:cubicBezTo>
                      <a:pt x="503" y="2397"/>
                      <a:pt x="927" y="700"/>
                      <a:pt x="1603" y="134"/>
                    </a:cubicBezTo>
                    <a:cubicBezTo>
                      <a:pt x="1665" y="87"/>
                      <a:pt x="1713" y="56"/>
                      <a:pt x="1760" y="24"/>
                    </a:cubicBezTo>
                    <a:cubicBezTo>
                      <a:pt x="1724" y="9"/>
                      <a:pt x="1687" y="1"/>
                      <a:pt x="1647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1016;p55"/>
              <p:cNvSpPr/>
              <p:nvPr/>
            </p:nvSpPr>
            <p:spPr>
              <a:xfrm>
                <a:off x="4676944" y="2594117"/>
                <a:ext cx="1079572" cy="1087929"/>
              </a:xfrm>
              <a:custGeom>
                <a:avLst/>
                <a:gdLst/>
                <a:ahLst/>
                <a:cxnLst/>
                <a:rect l="l" t="t" r="r" b="b"/>
                <a:pathLst>
                  <a:path w="16277" h="16403" extrusionOk="0">
                    <a:moveTo>
                      <a:pt x="14297" y="0"/>
                    </a:moveTo>
                    <a:lnTo>
                      <a:pt x="0" y="14439"/>
                    </a:lnTo>
                    <a:lnTo>
                      <a:pt x="1980" y="16402"/>
                    </a:lnTo>
                    <a:lnTo>
                      <a:pt x="16277" y="1948"/>
                    </a:lnTo>
                    <a:lnTo>
                      <a:pt x="14297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1017;p55"/>
              <p:cNvSpPr/>
              <p:nvPr/>
            </p:nvSpPr>
            <p:spPr>
              <a:xfrm>
                <a:off x="4715479" y="2632652"/>
                <a:ext cx="1007742" cy="1016033"/>
              </a:xfrm>
              <a:custGeom>
                <a:avLst/>
                <a:gdLst/>
                <a:ahLst/>
                <a:cxnLst/>
                <a:rect l="l" t="t" r="r" b="b"/>
                <a:pathLst>
                  <a:path w="15194" h="15319" extrusionOk="0">
                    <a:moveTo>
                      <a:pt x="14313" y="1"/>
                    </a:moveTo>
                    <a:lnTo>
                      <a:pt x="1" y="14455"/>
                    </a:lnTo>
                    <a:lnTo>
                      <a:pt x="881" y="15319"/>
                    </a:lnTo>
                    <a:lnTo>
                      <a:pt x="15193" y="880"/>
                    </a:lnTo>
                    <a:lnTo>
                      <a:pt x="14313" y="1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1018;p55"/>
              <p:cNvSpPr/>
              <p:nvPr/>
            </p:nvSpPr>
            <p:spPr>
              <a:xfrm>
                <a:off x="5625193" y="2550342"/>
                <a:ext cx="173042" cy="174103"/>
              </a:xfrm>
              <a:custGeom>
                <a:avLst/>
                <a:gdLst/>
                <a:ahLst/>
                <a:cxnLst/>
                <a:rect l="l" t="t" r="r" b="b"/>
                <a:pathLst>
                  <a:path w="2609" h="2625" extrusionOk="0">
                    <a:moveTo>
                      <a:pt x="2106" y="0"/>
                    </a:moveTo>
                    <a:lnTo>
                      <a:pt x="0" y="660"/>
                    </a:lnTo>
                    <a:lnTo>
                      <a:pt x="1980" y="2624"/>
                    </a:lnTo>
                    <a:lnTo>
                      <a:pt x="2608" y="503"/>
                    </a:lnTo>
                    <a:lnTo>
                      <a:pt x="2106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1019;p55"/>
              <p:cNvSpPr/>
              <p:nvPr/>
            </p:nvSpPr>
            <p:spPr>
              <a:xfrm>
                <a:off x="5764807" y="2535751"/>
                <a:ext cx="48019" cy="4801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724" extrusionOk="0">
                    <a:moveTo>
                      <a:pt x="723" y="0"/>
                    </a:moveTo>
                    <a:lnTo>
                      <a:pt x="1" y="220"/>
                    </a:lnTo>
                    <a:lnTo>
                      <a:pt x="503" y="723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1020;p55"/>
              <p:cNvSpPr/>
              <p:nvPr/>
            </p:nvSpPr>
            <p:spPr>
              <a:xfrm>
                <a:off x="4650878" y="3529830"/>
                <a:ext cx="178282" cy="171649"/>
              </a:xfrm>
              <a:custGeom>
                <a:avLst/>
                <a:gdLst/>
                <a:ahLst/>
                <a:cxnLst/>
                <a:rect l="l" t="t" r="r" b="b"/>
                <a:pathLst>
                  <a:path w="2688" h="2588" extrusionOk="0">
                    <a:moveTo>
                      <a:pt x="723" y="1"/>
                    </a:moveTo>
                    <a:lnTo>
                      <a:pt x="409" y="331"/>
                    </a:lnTo>
                    <a:cubicBezTo>
                      <a:pt x="1" y="723"/>
                      <a:pt x="1" y="1383"/>
                      <a:pt x="409" y="1776"/>
                    </a:cubicBezTo>
                    <a:lnTo>
                      <a:pt x="928" y="2294"/>
                    </a:lnTo>
                    <a:cubicBezTo>
                      <a:pt x="1130" y="2489"/>
                      <a:pt x="1390" y="2587"/>
                      <a:pt x="1648" y="2587"/>
                    </a:cubicBezTo>
                    <a:cubicBezTo>
                      <a:pt x="1912" y="2587"/>
                      <a:pt x="2175" y="2485"/>
                      <a:pt x="2373" y="2279"/>
                    </a:cubicBezTo>
                    <a:lnTo>
                      <a:pt x="2687" y="1964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1021;p55"/>
              <p:cNvSpPr/>
              <p:nvPr/>
            </p:nvSpPr>
            <p:spPr>
              <a:xfrm>
                <a:off x="5524113" y="3666327"/>
                <a:ext cx="364788" cy="292891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4416" extrusionOk="0">
                    <a:moveTo>
                      <a:pt x="1367" y="1"/>
                    </a:moveTo>
                    <a:cubicBezTo>
                      <a:pt x="613" y="1"/>
                      <a:pt x="0" y="613"/>
                      <a:pt x="0" y="1368"/>
                    </a:cubicBezTo>
                    <a:lnTo>
                      <a:pt x="0" y="3049"/>
                    </a:lnTo>
                    <a:cubicBezTo>
                      <a:pt x="0" y="3803"/>
                      <a:pt x="613" y="4416"/>
                      <a:pt x="1367" y="4416"/>
                    </a:cubicBezTo>
                    <a:lnTo>
                      <a:pt x="5499" y="4416"/>
                    </a:lnTo>
                    <a:lnTo>
                      <a:pt x="5499" y="1"/>
                    </a:lnTo>
                    <a:close/>
                  </a:path>
                </a:pathLst>
              </a:custGeom>
              <a:solidFill>
                <a:srgbClr val="C0B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1022;p55"/>
              <p:cNvSpPr/>
              <p:nvPr/>
            </p:nvSpPr>
            <p:spPr>
              <a:xfrm>
                <a:off x="5559531" y="3719519"/>
                <a:ext cx="84498" cy="66723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006" extrusionOk="0">
                    <a:moveTo>
                      <a:pt x="1" y="0"/>
                    </a:moveTo>
                    <a:lnTo>
                      <a:pt x="1" y="1006"/>
                    </a:lnTo>
                    <a:lnTo>
                      <a:pt x="1273" y="1006"/>
                    </a:lnTo>
                    <a:lnTo>
                      <a:pt x="1273" y="0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1023;p55"/>
              <p:cNvSpPr/>
              <p:nvPr/>
            </p:nvSpPr>
            <p:spPr>
              <a:xfrm>
                <a:off x="5559531" y="3825772"/>
                <a:ext cx="84498" cy="65728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991" extrusionOk="0">
                    <a:moveTo>
                      <a:pt x="1" y="1"/>
                    </a:moveTo>
                    <a:lnTo>
                      <a:pt x="1" y="990"/>
                    </a:lnTo>
                    <a:lnTo>
                      <a:pt x="1273" y="990"/>
                    </a:lnTo>
                    <a:lnTo>
                      <a:pt x="1273" y="1"/>
                    </a:ln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1024;p55"/>
              <p:cNvSpPr/>
              <p:nvPr/>
            </p:nvSpPr>
            <p:spPr>
              <a:xfrm>
                <a:off x="5743981" y="3626731"/>
                <a:ext cx="852409" cy="378318"/>
              </a:xfrm>
              <a:custGeom>
                <a:avLst/>
                <a:gdLst/>
                <a:ahLst/>
                <a:cxnLst/>
                <a:rect l="l" t="t" r="r" b="b"/>
                <a:pathLst>
                  <a:path w="12852" h="5704" extrusionOk="0">
                    <a:moveTo>
                      <a:pt x="487" y="1"/>
                    </a:moveTo>
                    <a:cubicBezTo>
                      <a:pt x="220" y="1"/>
                      <a:pt x="0" y="221"/>
                      <a:pt x="0" y="472"/>
                    </a:cubicBezTo>
                    <a:lnTo>
                      <a:pt x="0" y="5217"/>
                    </a:lnTo>
                    <a:cubicBezTo>
                      <a:pt x="0" y="5484"/>
                      <a:pt x="220" y="5704"/>
                      <a:pt x="487" y="5704"/>
                    </a:cubicBezTo>
                    <a:lnTo>
                      <a:pt x="9993" y="5704"/>
                    </a:lnTo>
                    <a:cubicBezTo>
                      <a:pt x="11579" y="5704"/>
                      <a:pt x="12852" y="4431"/>
                      <a:pt x="12852" y="2844"/>
                    </a:cubicBezTo>
                    <a:cubicBezTo>
                      <a:pt x="12852" y="1273"/>
                      <a:pt x="11579" y="1"/>
                      <a:pt x="9993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1025;p55"/>
              <p:cNvSpPr/>
              <p:nvPr/>
            </p:nvSpPr>
            <p:spPr>
              <a:xfrm>
                <a:off x="6345217" y="3734575"/>
                <a:ext cx="177220" cy="161568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2436" extrusionOk="0">
                    <a:moveTo>
                      <a:pt x="1342" y="1"/>
                    </a:moveTo>
                    <a:cubicBezTo>
                      <a:pt x="1030" y="1"/>
                      <a:pt x="715" y="119"/>
                      <a:pt x="472" y="354"/>
                    </a:cubicBezTo>
                    <a:cubicBezTo>
                      <a:pt x="1" y="841"/>
                      <a:pt x="1" y="1611"/>
                      <a:pt x="472" y="2083"/>
                    </a:cubicBezTo>
                    <a:cubicBezTo>
                      <a:pt x="715" y="2318"/>
                      <a:pt x="1030" y="2436"/>
                      <a:pt x="1342" y="2436"/>
                    </a:cubicBezTo>
                    <a:cubicBezTo>
                      <a:pt x="1654" y="2436"/>
                      <a:pt x="1964" y="2318"/>
                      <a:pt x="2200" y="2083"/>
                    </a:cubicBezTo>
                    <a:cubicBezTo>
                      <a:pt x="2671" y="1611"/>
                      <a:pt x="2671" y="841"/>
                      <a:pt x="2200" y="354"/>
                    </a:cubicBezTo>
                    <a:cubicBezTo>
                      <a:pt x="1964" y="119"/>
                      <a:pt x="1654" y="1"/>
                      <a:pt x="1342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1026;p55"/>
              <p:cNvSpPr/>
              <p:nvPr/>
            </p:nvSpPr>
            <p:spPr>
              <a:xfrm>
                <a:off x="5799229" y="906942"/>
                <a:ext cx="719029" cy="653699"/>
              </a:xfrm>
              <a:custGeom>
                <a:avLst/>
                <a:gdLst/>
                <a:ahLst/>
                <a:cxnLst/>
                <a:rect l="l" t="t" r="r" b="b"/>
                <a:pathLst>
                  <a:path w="10841" h="9856" extrusionOk="0">
                    <a:moveTo>
                      <a:pt x="5419" y="0"/>
                    </a:moveTo>
                    <a:cubicBezTo>
                      <a:pt x="3177" y="0"/>
                      <a:pt x="1155" y="1537"/>
                      <a:pt x="628" y="3804"/>
                    </a:cubicBezTo>
                    <a:cubicBezTo>
                      <a:pt x="0" y="6460"/>
                      <a:pt x="1650" y="9099"/>
                      <a:pt x="4305" y="9727"/>
                    </a:cubicBezTo>
                    <a:cubicBezTo>
                      <a:pt x="4679" y="9814"/>
                      <a:pt x="5053" y="9855"/>
                      <a:pt x="5421" y="9855"/>
                    </a:cubicBezTo>
                    <a:cubicBezTo>
                      <a:pt x="7664" y="9855"/>
                      <a:pt x="9686" y="8316"/>
                      <a:pt x="10212" y="6035"/>
                    </a:cubicBezTo>
                    <a:cubicBezTo>
                      <a:pt x="10841" y="3396"/>
                      <a:pt x="9191" y="741"/>
                      <a:pt x="6536" y="128"/>
                    </a:cubicBezTo>
                    <a:cubicBezTo>
                      <a:pt x="6161" y="42"/>
                      <a:pt x="5787" y="0"/>
                      <a:pt x="5419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1027;p55"/>
              <p:cNvSpPr/>
              <p:nvPr/>
            </p:nvSpPr>
            <p:spPr>
              <a:xfrm>
                <a:off x="5853417" y="949522"/>
                <a:ext cx="610654" cy="567742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8560" extrusionOk="0">
                    <a:moveTo>
                      <a:pt x="4617" y="0"/>
                    </a:moveTo>
                    <a:cubicBezTo>
                      <a:pt x="2550" y="0"/>
                      <a:pt x="718" y="1499"/>
                      <a:pt x="377" y="3602"/>
                    </a:cubicBezTo>
                    <a:cubicBezTo>
                      <a:pt x="0" y="5928"/>
                      <a:pt x="1587" y="8127"/>
                      <a:pt x="3928" y="8504"/>
                    </a:cubicBezTo>
                    <a:cubicBezTo>
                      <a:pt x="4158" y="8541"/>
                      <a:pt x="4387" y="8560"/>
                      <a:pt x="4613" y="8560"/>
                    </a:cubicBezTo>
                    <a:cubicBezTo>
                      <a:pt x="6671" y="8560"/>
                      <a:pt x="8490" y="7063"/>
                      <a:pt x="8830" y="4954"/>
                    </a:cubicBezTo>
                    <a:cubicBezTo>
                      <a:pt x="9207" y="2628"/>
                      <a:pt x="7620" y="429"/>
                      <a:pt x="5279" y="52"/>
                    </a:cubicBezTo>
                    <a:cubicBezTo>
                      <a:pt x="5057" y="17"/>
                      <a:pt x="4836" y="0"/>
                      <a:pt x="46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1028;p55"/>
              <p:cNvSpPr/>
              <p:nvPr/>
            </p:nvSpPr>
            <p:spPr>
              <a:xfrm>
                <a:off x="6149293" y="967496"/>
                <a:ext cx="20959" cy="64667"/>
              </a:xfrm>
              <a:custGeom>
                <a:avLst/>
                <a:gdLst/>
                <a:ahLst/>
                <a:cxnLst/>
                <a:rect l="l" t="t" r="r" b="b"/>
                <a:pathLst>
                  <a:path w="316" h="975" extrusionOk="0">
                    <a:moveTo>
                      <a:pt x="158" y="1"/>
                    </a:moveTo>
                    <a:cubicBezTo>
                      <a:pt x="64" y="1"/>
                      <a:pt x="1" y="79"/>
                      <a:pt x="1" y="158"/>
                    </a:cubicBezTo>
                    <a:lnTo>
                      <a:pt x="1" y="818"/>
                    </a:lnTo>
                    <a:cubicBezTo>
                      <a:pt x="1" y="912"/>
                      <a:pt x="64" y="975"/>
                      <a:pt x="158" y="975"/>
                    </a:cubicBezTo>
                    <a:cubicBezTo>
                      <a:pt x="237" y="975"/>
                      <a:pt x="299" y="896"/>
                      <a:pt x="315" y="818"/>
                    </a:cubicBezTo>
                    <a:lnTo>
                      <a:pt x="315" y="158"/>
                    </a:lnTo>
                    <a:cubicBezTo>
                      <a:pt x="315" y="79"/>
                      <a:pt x="237" y="1"/>
                      <a:pt x="158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1029;p55"/>
              <p:cNvSpPr/>
              <p:nvPr/>
            </p:nvSpPr>
            <p:spPr>
              <a:xfrm>
                <a:off x="6362926" y="1234255"/>
                <a:ext cx="64667" cy="20892"/>
              </a:xfrm>
              <a:custGeom>
                <a:avLst/>
                <a:gdLst/>
                <a:ahLst/>
                <a:cxnLst/>
                <a:rect l="l" t="t" r="r" b="b"/>
                <a:pathLst>
                  <a:path w="975" h="315" extrusionOk="0">
                    <a:moveTo>
                      <a:pt x="158" y="1"/>
                    </a:moveTo>
                    <a:cubicBezTo>
                      <a:pt x="79" y="1"/>
                      <a:pt x="1" y="79"/>
                      <a:pt x="1" y="158"/>
                    </a:cubicBezTo>
                    <a:cubicBezTo>
                      <a:pt x="1" y="236"/>
                      <a:pt x="79" y="315"/>
                      <a:pt x="158" y="315"/>
                    </a:cubicBezTo>
                    <a:lnTo>
                      <a:pt x="818" y="315"/>
                    </a:lnTo>
                    <a:cubicBezTo>
                      <a:pt x="896" y="315"/>
                      <a:pt x="975" y="236"/>
                      <a:pt x="975" y="158"/>
                    </a:cubicBezTo>
                    <a:cubicBezTo>
                      <a:pt x="975" y="79"/>
                      <a:pt x="896" y="1"/>
                      <a:pt x="818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1030;p55"/>
              <p:cNvSpPr/>
              <p:nvPr/>
            </p:nvSpPr>
            <p:spPr>
              <a:xfrm>
                <a:off x="5893013" y="1234255"/>
                <a:ext cx="63606" cy="20892"/>
              </a:xfrm>
              <a:custGeom>
                <a:avLst/>
                <a:gdLst/>
                <a:ahLst/>
                <a:cxnLst/>
                <a:rect l="l" t="t" r="r" b="b"/>
                <a:pathLst>
                  <a:path w="959" h="315" extrusionOk="0">
                    <a:moveTo>
                      <a:pt x="157" y="1"/>
                    </a:moveTo>
                    <a:cubicBezTo>
                      <a:pt x="63" y="1"/>
                      <a:pt x="0" y="79"/>
                      <a:pt x="0" y="158"/>
                    </a:cubicBezTo>
                    <a:cubicBezTo>
                      <a:pt x="0" y="236"/>
                      <a:pt x="63" y="315"/>
                      <a:pt x="157" y="315"/>
                    </a:cubicBezTo>
                    <a:lnTo>
                      <a:pt x="801" y="315"/>
                    </a:lnTo>
                    <a:cubicBezTo>
                      <a:pt x="896" y="315"/>
                      <a:pt x="958" y="236"/>
                      <a:pt x="958" y="158"/>
                    </a:cubicBezTo>
                    <a:cubicBezTo>
                      <a:pt x="958" y="79"/>
                      <a:pt x="896" y="1"/>
                      <a:pt x="801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1031;p55"/>
              <p:cNvSpPr/>
              <p:nvPr/>
            </p:nvSpPr>
            <p:spPr>
              <a:xfrm>
                <a:off x="6257668" y="1012597"/>
                <a:ext cx="48019" cy="5577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841" extrusionOk="0">
                    <a:moveTo>
                      <a:pt x="555" y="0"/>
                    </a:moveTo>
                    <a:cubicBezTo>
                      <a:pt x="505" y="0"/>
                      <a:pt x="454" y="21"/>
                      <a:pt x="425" y="59"/>
                    </a:cubicBezTo>
                    <a:lnTo>
                      <a:pt x="48" y="593"/>
                    </a:lnTo>
                    <a:cubicBezTo>
                      <a:pt x="1" y="656"/>
                      <a:pt x="17" y="766"/>
                      <a:pt x="79" y="813"/>
                    </a:cubicBezTo>
                    <a:cubicBezTo>
                      <a:pt x="110" y="832"/>
                      <a:pt x="144" y="841"/>
                      <a:pt x="176" y="841"/>
                    </a:cubicBezTo>
                    <a:cubicBezTo>
                      <a:pt x="225" y="841"/>
                      <a:pt x="271" y="820"/>
                      <a:pt x="299" y="782"/>
                    </a:cubicBezTo>
                    <a:lnTo>
                      <a:pt x="676" y="248"/>
                    </a:lnTo>
                    <a:cubicBezTo>
                      <a:pt x="724" y="169"/>
                      <a:pt x="708" y="75"/>
                      <a:pt x="645" y="28"/>
                    </a:cubicBezTo>
                    <a:cubicBezTo>
                      <a:pt x="620" y="9"/>
                      <a:pt x="588" y="0"/>
                      <a:pt x="555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1032;p55"/>
              <p:cNvSpPr/>
              <p:nvPr/>
            </p:nvSpPr>
            <p:spPr>
              <a:xfrm>
                <a:off x="6338982" y="1109830"/>
                <a:ext cx="62544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85" extrusionOk="0">
                    <a:moveTo>
                      <a:pt x="775" y="1"/>
                    </a:moveTo>
                    <a:cubicBezTo>
                      <a:pt x="751" y="1"/>
                      <a:pt x="727" y="8"/>
                      <a:pt x="707" y="23"/>
                    </a:cubicBezTo>
                    <a:lnTo>
                      <a:pt x="110" y="290"/>
                    </a:lnTo>
                    <a:cubicBezTo>
                      <a:pt x="32" y="321"/>
                      <a:pt x="0" y="416"/>
                      <a:pt x="32" y="494"/>
                    </a:cubicBezTo>
                    <a:cubicBezTo>
                      <a:pt x="55" y="552"/>
                      <a:pt x="113" y="585"/>
                      <a:pt x="173" y="585"/>
                    </a:cubicBezTo>
                    <a:cubicBezTo>
                      <a:pt x="194" y="585"/>
                      <a:pt x="216" y="581"/>
                      <a:pt x="236" y="573"/>
                    </a:cubicBezTo>
                    <a:lnTo>
                      <a:pt x="833" y="290"/>
                    </a:lnTo>
                    <a:cubicBezTo>
                      <a:pt x="912" y="258"/>
                      <a:pt x="943" y="164"/>
                      <a:pt x="912" y="86"/>
                    </a:cubicBezTo>
                    <a:cubicBezTo>
                      <a:pt x="880" y="32"/>
                      <a:pt x="826" y="1"/>
                      <a:pt x="775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1033;p55"/>
              <p:cNvSpPr/>
              <p:nvPr/>
            </p:nvSpPr>
            <p:spPr>
              <a:xfrm>
                <a:off x="6006561" y="1004240"/>
                <a:ext cx="48019" cy="55779"/>
              </a:xfrm>
              <a:custGeom>
                <a:avLst/>
                <a:gdLst/>
                <a:ahLst/>
                <a:cxnLst/>
                <a:rect l="l" t="t" r="r" b="b"/>
                <a:pathLst>
                  <a:path w="724" h="841" extrusionOk="0">
                    <a:moveTo>
                      <a:pt x="169" y="1"/>
                    </a:moveTo>
                    <a:cubicBezTo>
                      <a:pt x="136" y="1"/>
                      <a:pt x="104" y="9"/>
                      <a:pt x="79" y="28"/>
                    </a:cubicBezTo>
                    <a:cubicBezTo>
                      <a:pt x="16" y="75"/>
                      <a:pt x="1" y="169"/>
                      <a:pt x="48" y="248"/>
                    </a:cubicBezTo>
                    <a:lnTo>
                      <a:pt x="425" y="782"/>
                    </a:lnTo>
                    <a:cubicBezTo>
                      <a:pt x="453" y="820"/>
                      <a:pt x="499" y="841"/>
                      <a:pt x="548" y="841"/>
                    </a:cubicBezTo>
                    <a:cubicBezTo>
                      <a:pt x="580" y="841"/>
                      <a:pt x="614" y="832"/>
                      <a:pt x="645" y="814"/>
                    </a:cubicBezTo>
                    <a:cubicBezTo>
                      <a:pt x="708" y="766"/>
                      <a:pt x="723" y="672"/>
                      <a:pt x="676" y="594"/>
                    </a:cubicBezTo>
                    <a:lnTo>
                      <a:pt x="299" y="59"/>
                    </a:lnTo>
                    <a:cubicBezTo>
                      <a:pt x="270" y="21"/>
                      <a:pt x="219" y="1"/>
                      <a:pt x="169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1034;p55"/>
              <p:cNvSpPr/>
              <p:nvPr/>
            </p:nvSpPr>
            <p:spPr>
              <a:xfrm>
                <a:off x="5916956" y="1109830"/>
                <a:ext cx="62611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944" h="585" extrusionOk="0">
                    <a:moveTo>
                      <a:pt x="162" y="1"/>
                    </a:moveTo>
                    <a:cubicBezTo>
                      <a:pt x="110" y="1"/>
                      <a:pt x="64" y="32"/>
                      <a:pt x="32" y="86"/>
                    </a:cubicBezTo>
                    <a:cubicBezTo>
                      <a:pt x="0" y="164"/>
                      <a:pt x="32" y="258"/>
                      <a:pt x="110" y="290"/>
                    </a:cubicBezTo>
                    <a:lnTo>
                      <a:pt x="707" y="573"/>
                    </a:lnTo>
                    <a:cubicBezTo>
                      <a:pt x="728" y="581"/>
                      <a:pt x="749" y="585"/>
                      <a:pt x="770" y="585"/>
                    </a:cubicBezTo>
                    <a:cubicBezTo>
                      <a:pt x="830" y="585"/>
                      <a:pt x="888" y="552"/>
                      <a:pt x="912" y="494"/>
                    </a:cubicBezTo>
                    <a:cubicBezTo>
                      <a:pt x="943" y="416"/>
                      <a:pt x="912" y="321"/>
                      <a:pt x="833" y="290"/>
                    </a:cubicBezTo>
                    <a:lnTo>
                      <a:pt x="236" y="23"/>
                    </a:lnTo>
                    <a:cubicBezTo>
                      <a:pt x="211" y="8"/>
                      <a:pt x="186" y="1"/>
                      <a:pt x="162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1035;p55"/>
              <p:cNvSpPr/>
              <p:nvPr/>
            </p:nvSpPr>
            <p:spPr>
              <a:xfrm>
                <a:off x="6148298" y="1434358"/>
                <a:ext cx="20892" cy="64667"/>
              </a:xfrm>
              <a:custGeom>
                <a:avLst/>
                <a:gdLst/>
                <a:ahLst/>
                <a:cxnLst/>
                <a:rect l="l" t="t" r="r" b="b"/>
                <a:pathLst>
                  <a:path w="315" h="975" extrusionOk="0">
                    <a:moveTo>
                      <a:pt x="157" y="0"/>
                    </a:moveTo>
                    <a:cubicBezTo>
                      <a:pt x="79" y="0"/>
                      <a:pt x="0" y="79"/>
                      <a:pt x="0" y="157"/>
                    </a:cubicBezTo>
                    <a:lnTo>
                      <a:pt x="0" y="817"/>
                    </a:lnTo>
                    <a:cubicBezTo>
                      <a:pt x="0" y="896"/>
                      <a:pt x="79" y="974"/>
                      <a:pt x="157" y="974"/>
                    </a:cubicBezTo>
                    <a:cubicBezTo>
                      <a:pt x="252" y="974"/>
                      <a:pt x="314" y="896"/>
                      <a:pt x="314" y="817"/>
                    </a:cubicBezTo>
                    <a:lnTo>
                      <a:pt x="314" y="157"/>
                    </a:lnTo>
                    <a:cubicBezTo>
                      <a:pt x="314" y="79"/>
                      <a:pt x="252" y="0"/>
                      <a:pt x="157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1036;p55"/>
              <p:cNvSpPr/>
              <p:nvPr/>
            </p:nvSpPr>
            <p:spPr>
              <a:xfrm>
                <a:off x="6013857" y="1406767"/>
                <a:ext cx="49014" cy="56244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48" extrusionOk="0">
                    <a:moveTo>
                      <a:pt x="558" y="0"/>
                    </a:moveTo>
                    <a:cubicBezTo>
                      <a:pt x="511" y="0"/>
                      <a:pt x="468" y="25"/>
                      <a:pt x="440" y="70"/>
                    </a:cubicBezTo>
                    <a:lnTo>
                      <a:pt x="48" y="605"/>
                    </a:lnTo>
                    <a:cubicBezTo>
                      <a:pt x="0" y="668"/>
                      <a:pt x="16" y="762"/>
                      <a:pt x="95" y="809"/>
                    </a:cubicBezTo>
                    <a:cubicBezTo>
                      <a:pt x="121" y="835"/>
                      <a:pt x="153" y="848"/>
                      <a:pt x="184" y="848"/>
                    </a:cubicBezTo>
                    <a:cubicBezTo>
                      <a:pt x="228" y="848"/>
                      <a:pt x="272" y="823"/>
                      <a:pt x="299" y="777"/>
                    </a:cubicBezTo>
                    <a:lnTo>
                      <a:pt x="692" y="243"/>
                    </a:lnTo>
                    <a:cubicBezTo>
                      <a:pt x="739" y="180"/>
                      <a:pt x="723" y="86"/>
                      <a:pt x="660" y="39"/>
                    </a:cubicBezTo>
                    <a:cubicBezTo>
                      <a:pt x="628" y="13"/>
                      <a:pt x="592" y="0"/>
                      <a:pt x="558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1037;p55"/>
              <p:cNvSpPr/>
              <p:nvPr/>
            </p:nvSpPr>
            <p:spPr>
              <a:xfrm>
                <a:off x="5924252" y="1326182"/>
                <a:ext cx="62611" cy="38137"/>
              </a:xfrm>
              <a:custGeom>
                <a:avLst/>
                <a:gdLst/>
                <a:ahLst/>
                <a:cxnLst/>
                <a:rect l="l" t="t" r="r" b="b"/>
                <a:pathLst>
                  <a:path w="944" h="575" extrusionOk="0">
                    <a:moveTo>
                      <a:pt x="761" y="1"/>
                    </a:moveTo>
                    <a:cubicBezTo>
                      <a:pt x="742" y="1"/>
                      <a:pt x="724" y="5"/>
                      <a:pt x="707" y="13"/>
                    </a:cubicBezTo>
                    <a:lnTo>
                      <a:pt x="110" y="280"/>
                    </a:lnTo>
                    <a:cubicBezTo>
                      <a:pt x="32" y="327"/>
                      <a:pt x="0" y="421"/>
                      <a:pt x="32" y="484"/>
                    </a:cubicBezTo>
                    <a:cubicBezTo>
                      <a:pt x="55" y="542"/>
                      <a:pt x="113" y="575"/>
                      <a:pt x="173" y="575"/>
                    </a:cubicBezTo>
                    <a:cubicBezTo>
                      <a:pt x="194" y="575"/>
                      <a:pt x="216" y="571"/>
                      <a:pt x="236" y="563"/>
                    </a:cubicBezTo>
                    <a:lnTo>
                      <a:pt x="833" y="296"/>
                    </a:lnTo>
                    <a:cubicBezTo>
                      <a:pt x="912" y="264"/>
                      <a:pt x="943" y="170"/>
                      <a:pt x="912" y="91"/>
                    </a:cubicBezTo>
                    <a:cubicBezTo>
                      <a:pt x="877" y="33"/>
                      <a:pt x="816" y="1"/>
                      <a:pt x="761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1038;p55"/>
              <p:cNvSpPr/>
              <p:nvPr/>
            </p:nvSpPr>
            <p:spPr>
              <a:xfrm>
                <a:off x="6255612" y="1406767"/>
                <a:ext cx="49014" cy="56244"/>
              </a:xfrm>
              <a:custGeom>
                <a:avLst/>
                <a:gdLst/>
                <a:ahLst/>
                <a:cxnLst/>
                <a:rect l="l" t="t" r="r" b="b"/>
                <a:pathLst>
                  <a:path w="739" h="848" extrusionOk="0">
                    <a:moveTo>
                      <a:pt x="181" y="0"/>
                    </a:moveTo>
                    <a:cubicBezTo>
                      <a:pt x="147" y="0"/>
                      <a:pt x="112" y="13"/>
                      <a:pt x="79" y="39"/>
                    </a:cubicBezTo>
                    <a:cubicBezTo>
                      <a:pt x="16" y="86"/>
                      <a:pt x="0" y="180"/>
                      <a:pt x="48" y="243"/>
                    </a:cubicBezTo>
                    <a:lnTo>
                      <a:pt x="425" y="777"/>
                    </a:lnTo>
                    <a:cubicBezTo>
                      <a:pt x="461" y="823"/>
                      <a:pt x="509" y="848"/>
                      <a:pt x="554" y="848"/>
                    </a:cubicBezTo>
                    <a:cubicBezTo>
                      <a:pt x="587" y="848"/>
                      <a:pt x="618" y="835"/>
                      <a:pt x="645" y="809"/>
                    </a:cubicBezTo>
                    <a:cubicBezTo>
                      <a:pt x="723" y="762"/>
                      <a:pt x="739" y="668"/>
                      <a:pt x="676" y="605"/>
                    </a:cubicBezTo>
                    <a:lnTo>
                      <a:pt x="299" y="70"/>
                    </a:lnTo>
                    <a:cubicBezTo>
                      <a:pt x="271" y="25"/>
                      <a:pt x="228" y="0"/>
                      <a:pt x="18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1039;p55"/>
              <p:cNvSpPr/>
              <p:nvPr/>
            </p:nvSpPr>
            <p:spPr>
              <a:xfrm>
                <a:off x="6331687" y="1326182"/>
                <a:ext cx="62544" cy="38137"/>
              </a:xfrm>
              <a:custGeom>
                <a:avLst/>
                <a:gdLst/>
                <a:ahLst/>
                <a:cxnLst/>
                <a:rect l="l" t="t" r="r" b="b"/>
                <a:pathLst>
                  <a:path w="943" h="575" extrusionOk="0">
                    <a:moveTo>
                      <a:pt x="176" y="1"/>
                    </a:moveTo>
                    <a:cubicBezTo>
                      <a:pt x="119" y="1"/>
                      <a:pt x="67" y="33"/>
                      <a:pt x="32" y="91"/>
                    </a:cubicBezTo>
                    <a:cubicBezTo>
                      <a:pt x="0" y="170"/>
                      <a:pt x="32" y="264"/>
                      <a:pt x="110" y="296"/>
                    </a:cubicBezTo>
                    <a:lnTo>
                      <a:pt x="707" y="563"/>
                    </a:lnTo>
                    <a:cubicBezTo>
                      <a:pt x="728" y="571"/>
                      <a:pt x="749" y="575"/>
                      <a:pt x="770" y="575"/>
                    </a:cubicBezTo>
                    <a:cubicBezTo>
                      <a:pt x="830" y="575"/>
                      <a:pt x="888" y="542"/>
                      <a:pt x="912" y="484"/>
                    </a:cubicBezTo>
                    <a:cubicBezTo>
                      <a:pt x="943" y="421"/>
                      <a:pt x="912" y="327"/>
                      <a:pt x="833" y="280"/>
                    </a:cubicBezTo>
                    <a:lnTo>
                      <a:pt x="236" y="13"/>
                    </a:lnTo>
                    <a:cubicBezTo>
                      <a:pt x="216" y="5"/>
                      <a:pt x="195" y="1"/>
                      <a:pt x="176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1040;p55"/>
              <p:cNvSpPr/>
              <p:nvPr/>
            </p:nvSpPr>
            <p:spPr>
              <a:xfrm>
                <a:off x="6132645" y="1071693"/>
                <a:ext cx="50075" cy="161568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436" extrusionOk="0">
                    <a:moveTo>
                      <a:pt x="385" y="1"/>
                    </a:moveTo>
                    <a:cubicBezTo>
                      <a:pt x="362" y="1"/>
                      <a:pt x="338" y="16"/>
                      <a:pt x="330" y="48"/>
                    </a:cubicBezTo>
                    <a:lnTo>
                      <a:pt x="1" y="1839"/>
                    </a:lnTo>
                    <a:cubicBezTo>
                      <a:pt x="1" y="1855"/>
                      <a:pt x="1" y="1855"/>
                      <a:pt x="1" y="1870"/>
                    </a:cubicBezTo>
                    <a:lnTo>
                      <a:pt x="205" y="2405"/>
                    </a:lnTo>
                    <a:cubicBezTo>
                      <a:pt x="205" y="2420"/>
                      <a:pt x="236" y="2436"/>
                      <a:pt x="252" y="2436"/>
                    </a:cubicBezTo>
                    <a:lnTo>
                      <a:pt x="503" y="2436"/>
                    </a:lnTo>
                    <a:cubicBezTo>
                      <a:pt x="519" y="2436"/>
                      <a:pt x="550" y="2420"/>
                      <a:pt x="550" y="2405"/>
                    </a:cubicBezTo>
                    <a:lnTo>
                      <a:pt x="755" y="1823"/>
                    </a:lnTo>
                    <a:cubicBezTo>
                      <a:pt x="755" y="1823"/>
                      <a:pt x="755" y="1808"/>
                      <a:pt x="755" y="1808"/>
                    </a:cubicBezTo>
                    <a:lnTo>
                      <a:pt x="440" y="48"/>
                    </a:lnTo>
                    <a:cubicBezTo>
                      <a:pt x="433" y="16"/>
                      <a:pt x="409" y="1"/>
                      <a:pt x="385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1041;p55"/>
              <p:cNvSpPr/>
              <p:nvPr/>
            </p:nvSpPr>
            <p:spPr>
              <a:xfrm>
                <a:off x="6150354" y="1225169"/>
                <a:ext cx="164154" cy="174037"/>
              </a:xfrm>
              <a:custGeom>
                <a:avLst/>
                <a:gdLst/>
                <a:ahLst/>
                <a:cxnLst/>
                <a:rect l="l" t="t" r="r" b="b"/>
                <a:pathLst>
                  <a:path w="2475" h="2624" extrusionOk="0">
                    <a:moveTo>
                      <a:pt x="246" y="0"/>
                    </a:moveTo>
                    <a:cubicBezTo>
                      <a:pt x="236" y="0"/>
                      <a:pt x="228" y="4"/>
                      <a:pt x="221" y="12"/>
                    </a:cubicBezTo>
                    <a:lnTo>
                      <a:pt x="32" y="185"/>
                    </a:lnTo>
                    <a:cubicBezTo>
                      <a:pt x="16" y="200"/>
                      <a:pt x="1" y="216"/>
                      <a:pt x="16" y="248"/>
                    </a:cubicBezTo>
                    <a:lnTo>
                      <a:pt x="441" y="970"/>
                    </a:lnTo>
                    <a:cubicBezTo>
                      <a:pt x="441" y="986"/>
                      <a:pt x="441" y="1002"/>
                      <a:pt x="456" y="1002"/>
                    </a:cubicBezTo>
                    <a:lnTo>
                      <a:pt x="2373" y="2604"/>
                    </a:lnTo>
                    <a:cubicBezTo>
                      <a:pt x="2391" y="2618"/>
                      <a:pt x="2407" y="2623"/>
                      <a:pt x="2421" y="2623"/>
                    </a:cubicBezTo>
                    <a:cubicBezTo>
                      <a:pt x="2456" y="2623"/>
                      <a:pt x="2474" y="2586"/>
                      <a:pt x="2452" y="2541"/>
                    </a:cubicBezTo>
                    <a:lnTo>
                      <a:pt x="975" y="452"/>
                    </a:lnTo>
                    <a:cubicBezTo>
                      <a:pt x="959" y="436"/>
                      <a:pt x="959" y="436"/>
                      <a:pt x="943" y="420"/>
                    </a:cubicBezTo>
                    <a:lnTo>
                      <a:pt x="283" y="12"/>
                    </a:lnTo>
                    <a:cubicBezTo>
                      <a:pt x="268" y="4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1042;p55"/>
              <p:cNvSpPr/>
              <p:nvPr/>
            </p:nvSpPr>
            <p:spPr>
              <a:xfrm>
                <a:off x="6141002" y="1215485"/>
                <a:ext cx="35484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6" extrusionOk="0">
                    <a:moveTo>
                      <a:pt x="267" y="1"/>
                    </a:moveTo>
                    <a:cubicBezTo>
                      <a:pt x="126" y="1"/>
                      <a:pt x="0" y="127"/>
                      <a:pt x="0" y="268"/>
                    </a:cubicBezTo>
                    <a:cubicBezTo>
                      <a:pt x="0" y="409"/>
                      <a:pt x="126" y="535"/>
                      <a:pt x="267" y="535"/>
                    </a:cubicBezTo>
                    <a:cubicBezTo>
                      <a:pt x="409" y="535"/>
                      <a:pt x="534" y="409"/>
                      <a:pt x="534" y="268"/>
                    </a:cubicBezTo>
                    <a:cubicBezTo>
                      <a:pt x="534" y="127"/>
                      <a:pt x="409" y="1"/>
                      <a:pt x="267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1043;p55"/>
              <p:cNvSpPr/>
              <p:nvPr/>
            </p:nvSpPr>
            <p:spPr>
              <a:xfrm>
                <a:off x="4422654" y="2059537"/>
                <a:ext cx="372083" cy="502346"/>
              </a:xfrm>
              <a:custGeom>
                <a:avLst/>
                <a:gdLst/>
                <a:ahLst/>
                <a:cxnLst/>
                <a:rect l="l" t="t" r="r" b="b"/>
                <a:pathLst>
                  <a:path w="5610" h="7574" extrusionOk="0">
                    <a:moveTo>
                      <a:pt x="441" y="1"/>
                    </a:moveTo>
                    <a:cubicBezTo>
                      <a:pt x="189" y="1"/>
                      <a:pt x="1" y="205"/>
                      <a:pt x="1" y="456"/>
                    </a:cubicBezTo>
                    <a:lnTo>
                      <a:pt x="1" y="7118"/>
                    </a:lnTo>
                    <a:cubicBezTo>
                      <a:pt x="1" y="7369"/>
                      <a:pt x="189" y="7573"/>
                      <a:pt x="441" y="7573"/>
                    </a:cubicBezTo>
                    <a:lnTo>
                      <a:pt x="5170" y="7573"/>
                    </a:lnTo>
                    <a:cubicBezTo>
                      <a:pt x="5405" y="7573"/>
                      <a:pt x="5610" y="7369"/>
                      <a:pt x="5610" y="7118"/>
                    </a:cubicBezTo>
                    <a:lnTo>
                      <a:pt x="5610" y="456"/>
                    </a:lnTo>
                    <a:cubicBezTo>
                      <a:pt x="5610" y="205"/>
                      <a:pt x="5405" y="1"/>
                      <a:pt x="5154" y="1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1044;p55"/>
              <p:cNvSpPr/>
              <p:nvPr/>
            </p:nvSpPr>
            <p:spPr>
              <a:xfrm>
                <a:off x="4454954" y="2162739"/>
                <a:ext cx="307483" cy="14592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0" extrusionOk="0">
                    <a:moveTo>
                      <a:pt x="111" y="0"/>
                    </a:moveTo>
                    <a:cubicBezTo>
                      <a:pt x="48" y="0"/>
                      <a:pt x="1" y="47"/>
                      <a:pt x="1" y="110"/>
                    </a:cubicBezTo>
                    <a:cubicBezTo>
                      <a:pt x="1" y="173"/>
                      <a:pt x="48" y="220"/>
                      <a:pt x="111" y="220"/>
                    </a:cubicBezTo>
                    <a:lnTo>
                      <a:pt x="4526" y="220"/>
                    </a:lnTo>
                    <a:cubicBezTo>
                      <a:pt x="4589" y="220"/>
                      <a:pt x="4636" y="173"/>
                      <a:pt x="4636" y="110"/>
                    </a:cubicBezTo>
                    <a:cubicBezTo>
                      <a:pt x="4636" y="47"/>
                      <a:pt x="4589" y="0"/>
                      <a:pt x="4526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1045;p55"/>
              <p:cNvSpPr/>
              <p:nvPr/>
            </p:nvSpPr>
            <p:spPr>
              <a:xfrm>
                <a:off x="4454954" y="2199151"/>
                <a:ext cx="307483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1" extrusionOk="0">
                    <a:moveTo>
                      <a:pt x="111" y="1"/>
                    </a:moveTo>
                    <a:cubicBezTo>
                      <a:pt x="48" y="1"/>
                      <a:pt x="1" y="64"/>
                      <a:pt x="1" y="111"/>
                    </a:cubicBezTo>
                    <a:cubicBezTo>
                      <a:pt x="1" y="174"/>
                      <a:pt x="48" y="221"/>
                      <a:pt x="111" y="221"/>
                    </a:cubicBezTo>
                    <a:lnTo>
                      <a:pt x="4526" y="221"/>
                    </a:lnTo>
                    <a:cubicBezTo>
                      <a:pt x="4589" y="221"/>
                      <a:pt x="4636" y="174"/>
                      <a:pt x="4636" y="111"/>
                    </a:cubicBezTo>
                    <a:cubicBezTo>
                      <a:pt x="4636" y="64"/>
                      <a:pt x="4589" y="1"/>
                      <a:pt x="4526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1046;p55"/>
              <p:cNvSpPr/>
              <p:nvPr/>
            </p:nvSpPr>
            <p:spPr>
              <a:xfrm>
                <a:off x="4454954" y="2236691"/>
                <a:ext cx="307483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1" extrusionOk="0">
                    <a:moveTo>
                      <a:pt x="111" y="0"/>
                    </a:moveTo>
                    <a:cubicBezTo>
                      <a:pt x="48" y="0"/>
                      <a:pt x="1" y="48"/>
                      <a:pt x="1" y="110"/>
                    </a:cubicBezTo>
                    <a:cubicBezTo>
                      <a:pt x="1" y="173"/>
                      <a:pt x="48" y="220"/>
                      <a:pt x="111" y="220"/>
                    </a:cubicBezTo>
                    <a:lnTo>
                      <a:pt x="4526" y="220"/>
                    </a:lnTo>
                    <a:cubicBezTo>
                      <a:pt x="4589" y="220"/>
                      <a:pt x="4636" y="173"/>
                      <a:pt x="4636" y="110"/>
                    </a:cubicBezTo>
                    <a:cubicBezTo>
                      <a:pt x="4636" y="48"/>
                      <a:pt x="4589" y="0"/>
                      <a:pt x="4526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1047;p55"/>
              <p:cNvSpPr/>
              <p:nvPr/>
            </p:nvSpPr>
            <p:spPr>
              <a:xfrm>
                <a:off x="4454954" y="2274231"/>
                <a:ext cx="307483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1" extrusionOk="0">
                    <a:moveTo>
                      <a:pt x="111" y="0"/>
                    </a:moveTo>
                    <a:cubicBezTo>
                      <a:pt x="48" y="0"/>
                      <a:pt x="1" y="47"/>
                      <a:pt x="1" y="110"/>
                    </a:cubicBezTo>
                    <a:cubicBezTo>
                      <a:pt x="1" y="173"/>
                      <a:pt x="48" y="220"/>
                      <a:pt x="111" y="220"/>
                    </a:cubicBezTo>
                    <a:lnTo>
                      <a:pt x="4526" y="220"/>
                    </a:lnTo>
                    <a:cubicBezTo>
                      <a:pt x="4589" y="220"/>
                      <a:pt x="4636" y="173"/>
                      <a:pt x="4636" y="110"/>
                    </a:cubicBezTo>
                    <a:cubicBezTo>
                      <a:pt x="4636" y="47"/>
                      <a:pt x="4589" y="0"/>
                      <a:pt x="4526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1048;p55"/>
              <p:cNvSpPr/>
              <p:nvPr/>
            </p:nvSpPr>
            <p:spPr>
              <a:xfrm>
                <a:off x="4454954" y="2310644"/>
                <a:ext cx="307483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1" extrusionOk="0">
                    <a:moveTo>
                      <a:pt x="111" y="1"/>
                    </a:moveTo>
                    <a:cubicBezTo>
                      <a:pt x="48" y="1"/>
                      <a:pt x="1" y="48"/>
                      <a:pt x="1" y="111"/>
                    </a:cubicBezTo>
                    <a:cubicBezTo>
                      <a:pt x="1" y="174"/>
                      <a:pt x="48" y="221"/>
                      <a:pt x="111" y="221"/>
                    </a:cubicBezTo>
                    <a:lnTo>
                      <a:pt x="4526" y="221"/>
                    </a:lnTo>
                    <a:cubicBezTo>
                      <a:pt x="4589" y="221"/>
                      <a:pt x="4636" y="174"/>
                      <a:pt x="4636" y="111"/>
                    </a:cubicBezTo>
                    <a:cubicBezTo>
                      <a:pt x="4636" y="48"/>
                      <a:pt x="4589" y="1"/>
                      <a:pt x="4526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1049;p55"/>
              <p:cNvSpPr/>
              <p:nvPr/>
            </p:nvSpPr>
            <p:spPr>
              <a:xfrm>
                <a:off x="4454954" y="2348184"/>
                <a:ext cx="307483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1" extrusionOk="0">
                    <a:moveTo>
                      <a:pt x="111" y="1"/>
                    </a:moveTo>
                    <a:cubicBezTo>
                      <a:pt x="48" y="1"/>
                      <a:pt x="1" y="48"/>
                      <a:pt x="1" y="111"/>
                    </a:cubicBezTo>
                    <a:cubicBezTo>
                      <a:pt x="1" y="173"/>
                      <a:pt x="48" y="220"/>
                      <a:pt x="111" y="220"/>
                    </a:cubicBezTo>
                    <a:lnTo>
                      <a:pt x="4526" y="220"/>
                    </a:lnTo>
                    <a:cubicBezTo>
                      <a:pt x="4589" y="220"/>
                      <a:pt x="4636" y="173"/>
                      <a:pt x="4636" y="111"/>
                    </a:cubicBezTo>
                    <a:cubicBezTo>
                      <a:pt x="4636" y="48"/>
                      <a:pt x="4589" y="1"/>
                      <a:pt x="4526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1050;p55"/>
              <p:cNvSpPr/>
              <p:nvPr/>
            </p:nvSpPr>
            <p:spPr>
              <a:xfrm>
                <a:off x="4454954" y="2385724"/>
                <a:ext cx="307483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1" extrusionOk="0">
                    <a:moveTo>
                      <a:pt x="111" y="0"/>
                    </a:moveTo>
                    <a:cubicBezTo>
                      <a:pt x="48" y="0"/>
                      <a:pt x="1" y="47"/>
                      <a:pt x="1" y="110"/>
                    </a:cubicBezTo>
                    <a:cubicBezTo>
                      <a:pt x="1" y="173"/>
                      <a:pt x="48" y="220"/>
                      <a:pt x="111" y="220"/>
                    </a:cubicBezTo>
                    <a:lnTo>
                      <a:pt x="4526" y="220"/>
                    </a:lnTo>
                    <a:cubicBezTo>
                      <a:pt x="4589" y="220"/>
                      <a:pt x="4636" y="157"/>
                      <a:pt x="4636" y="110"/>
                    </a:cubicBezTo>
                    <a:cubicBezTo>
                      <a:pt x="4636" y="47"/>
                      <a:pt x="4589" y="0"/>
                      <a:pt x="4526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1051;p55"/>
              <p:cNvSpPr/>
              <p:nvPr/>
            </p:nvSpPr>
            <p:spPr>
              <a:xfrm>
                <a:off x="4454954" y="2422202"/>
                <a:ext cx="307483" cy="14592"/>
              </a:xfrm>
              <a:custGeom>
                <a:avLst/>
                <a:gdLst/>
                <a:ahLst/>
                <a:cxnLst/>
                <a:rect l="l" t="t" r="r" b="b"/>
                <a:pathLst>
                  <a:path w="4636" h="220" extrusionOk="0">
                    <a:moveTo>
                      <a:pt x="111" y="0"/>
                    </a:moveTo>
                    <a:cubicBezTo>
                      <a:pt x="48" y="0"/>
                      <a:pt x="1" y="47"/>
                      <a:pt x="1" y="110"/>
                    </a:cubicBezTo>
                    <a:cubicBezTo>
                      <a:pt x="1" y="173"/>
                      <a:pt x="48" y="220"/>
                      <a:pt x="111" y="220"/>
                    </a:cubicBezTo>
                    <a:lnTo>
                      <a:pt x="4526" y="220"/>
                    </a:lnTo>
                    <a:cubicBezTo>
                      <a:pt x="4589" y="220"/>
                      <a:pt x="4636" y="173"/>
                      <a:pt x="4636" y="110"/>
                    </a:cubicBezTo>
                    <a:cubicBezTo>
                      <a:pt x="4636" y="47"/>
                      <a:pt x="4589" y="0"/>
                      <a:pt x="4526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1052;p55"/>
              <p:cNvSpPr/>
              <p:nvPr/>
            </p:nvSpPr>
            <p:spPr>
              <a:xfrm>
                <a:off x="7356010" y="1830318"/>
                <a:ext cx="372017" cy="502279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7573" extrusionOk="0">
                    <a:moveTo>
                      <a:pt x="440" y="0"/>
                    </a:moveTo>
                    <a:cubicBezTo>
                      <a:pt x="204" y="0"/>
                      <a:pt x="0" y="204"/>
                      <a:pt x="0" y="456"/>
                    </a:cubicBezTo>
                    <a:lnTo>
                      <a:pt x="0" y="7133"/>
                    </a:lnTo>
                    <a:cubicBezTo>
                      <a:pt x="0" y="7369"/>
                      <a:pt x="204" y="7573"/>
                      <a:pt x="440" y="7573"/>
                    </a:cubicBezTo>
                    <a:lnTo>
                      <a:pt x="5169" y="7573"/>
                    </a:lnTo>
                    <a:cubicBezTo>
                      <a:pt x="5420" y="7573"/>
                      <a:pt x="5609" y="7369"/>
                      <a:pt x="5609" y="7133"/>
                    </a:cubicBezTo>
                    <a:lnTo>
                      <a:pt x="5609" y="456"/>
                    </a:lnTo>
                    <a:cubicBezTo>
                      <a:pt x="5609" y="204"/>
                      <a:pt x="5420" y="0"/>
                      <a:pt x="5169" y="0"/>
                    </a:cubicBezTo>
                    <a:close/>
                  </a:path>
                </a:pathLst>
              </a:custGeom>
              <a:solidFill>
                <a:srgbClr val="E562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1053;p55"/>
              <p:cNvSpPr/>
              <p:nvPr/>
            </p:nvSpPr>
            <p:spPr>
              <a:xfrm>
                <a:off x="7388310" y="1933454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1"/>
                    </a:moveTo>
                    <a:cubicBezTo>
                      <a:pt x="47" y="1"/>
                      <a:pt x="0" y="48"/>
                      <a:pt x="0" y="111"/>
                    </a:cubicBezTo>
                    <a:cubicBezTo>
                      <a:pt x="0" y="173"/>
                      <a:pt x="47" y="221"/>
                      <a:pt x="110" y="221"/>
                    </a:cubicBezTo>
                    <a:lnTo>
                      <a:pt x="4525" y="221"/>
                    </a:lnTo>
                    <a:cubicBezTo>
                      <a:pt x="4588" y="221"/>
                      <a:pt x="4635" y="173"/>
                      <a:pt x="4635" y="111"/>
                    </a:cubicBezTo>
                    <a:cubicBezTo>
                      <a:pt x="4635" y="48"/>
                      <a:pt x="4588" y="1"/>
                      <a:pt x="4525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1054;p55"/>
              <p:cNvSpPr/>
              <p:nvPr/>
            </p:nvSpPr>
            <p:spPr>
              <a:xfrm>
                <a:off x="7388310" y="1970993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0"/>
                    </a:moveTo>
                    <a:cubicBezTo>
                      <a:pt x="47" y="0"/>
                      <a:pt x="0" y="47"/>
                      <a:pt x="0" y="110"/>
                    </a:cubicBezTo>
                    <a:cubicBezTo>
                      <a:pt x="0" y="173"/>
                      <a:pt x="47" y="220"/>
                      <a:pt x="110" y="220"/>
                    </a:cubicBezTo>
                    <a:lnTo>
                      <a:pt x="4525" y="220"/>
                    </a:lnTo>
                    <a:cubicBezTo>
                      <a:pt x="4588" y="220"/>
                      <a:pt x="4635" y="173"/>
                      <a:pt x="4635" y="110"/>
                    </a:cubicBezTo>
                    <a:cubicBezTo>
                      <a:pt x="4635" y="47"/>
                      <a:pt x="4588" y="0"/>
                      <a:pt x="4525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1055;p55"/>
              <p:cNvSpPr/>
              <p:nvPr/>
            </p:nvSpPr>
            <p:spPr>
              <a:xfrm>
                <a:off x="7388310" y="2007472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0"/>
                    </a:moveTo>
                    <a:cubicBezTo>
                      <a:pt x="47" y="0"/>
                      <a:pt x="0" y="47"/>
                      <a:pt x="0" y="110"/>
                    </a:cubicBezTo>
                    <a:cubicBezTo>
                      <a:pt x="0" y="173"/>
                      <a:pt x="47" y="220"/>
                      <a:pt x="110" y="220"/>
                    </a:cubicBezTo>
                    <a:lnTo>
                      <a:pt x="4525" y="220"/>
                    </a:lnTo>
                    <a:cubicBezTo>
                      <a:pt x="4588" y="220"/>
                      <a:pt x="4635" y="173"/>
                      <a:pt x="4635" y="110"/>
                    </a:cubicBezTo>
                    <a:cubicBezTo>
                      <a:pt x="4635" y="47"/>
                      <a:pt x="4588" y="0"/>
                      <a:pt x="4525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1056;p55"/>
              <p:cNvSpPr/>
              <p:nvPr/>
            </p:nvSpPr>
            <p:spPr>
              <a:xfrm>
                <a:off x="7388310" y="2044946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1"/>
                    </a:moveTo>
                    <a:cubicBezTo>
                      <a:pt x="47" y="1"/>
                      <a:pt x="0" y="48"/>
                      <a:pt x="0" y="111"/>
                    </a:cubicBezTo>
                    <a:cubicBezTo>
                      <a:pt x="0" y="174"/>
                      <a:pt x="47" y="221"/>
                      <a:pt x="110" y="221"/>
                    </a:cubicBezTo>
                    <a:lnTo>
                      <a:pt x="4525" y="221"/>
                    </a:lnTo>
                    <a:cubicBezTo>
                      <a:pt x="4588" y="221"/>
                      <a:pt x="4635" y="174"/>
                      <a:pt x="4635" y="111"/>
                    </a:cubicBezTo>
                    <a:cubicBezTo>
                      <a:pt x="4635" y="48"/>
                      <a:pt x="4588" y="1"/>
                      <a:pt x="4525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1057;p55"/>
              <p:cNvSpPr/>
              <p:nvPr/>
            </p:nvSpPr>
            <p:spPr>
              <a:xfrm>
                <a:off x="7388310" y="2082486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0"/>
                    </a:moveTo>
                    <a:cubicBezTo>
                      <a:pt x="47" y="0"/>
                      <a:pt x="0" y="47"/>
                      <a:pt x="0" y="110"/>
                    </a:cubicBezTo>
                    <a:cubicBezTo>
                      <a:pt x="0" y="157"/>
                      <a:pt x="47" y="220"/>
                      <a:pt x="110" y="220"/>
                    </a:cubicBezTo>
                    <a:lnTo>
                      <a:pt x="4525" y="220"/>
                    </a:lnTo>
                    <a:cubicBezTo>
                      <a:pt x="4588" y="220"/>
                      <a:pt x="4635" y="157"/>
                      <a:pt x="4635" y="110"/>
                    </a:cubicBezTo>
                    <a:cubicBezTo>
                      <a:pt x="4635" y="47"/>
                      <a:pt x="4588" y="0"/>
                      <a:pt x="4525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1058;p55"/>
              <p:cNvSpPr/>
              <p:nvPr/>
            </p:nvSpPr>
            <p:spPr>
              <a:xfrm>
                <a:off x="7388310" y="2118965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0"/>
                    </a:moveTo>
                    <a:cubicBezTo>
                      <a:pt x="47" y="0"/>
                      <a:pt x="0" y="47"/>
                      <a:pt x="0" y="110"/>
                    </a:cubicBezTo>
                    <a:cubicBezTo>
                      <a:pt x="0" y="173"/>
                      <a:pt x="47" y="220"/>
                      <a:pt x="110" y="220"/>
                    </a:cubicBezTo>
                    <a:lnTo>
                      <a:pt x="4525" y="220"/>
                    </a:lnTo>
                    <a:cubicBezTo>
                      <a:pt x="4588" y="220"/>
                      <a:pt x="4635" y="173"/>
                      <a:pt x="4635" y="110"/>
                    </a:cubicBezTo>
                    <a:cubicBezTo>
                      <a:pt x="4635" y="47"/>
                      <a:pt x="4588" y="0"/>
                      <a:pt x="4525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1059;p55"/>
              <p:cNvSpPr/>
              <p:nvPr/>
            </p:nvSpPr>
            <p:spPr>
              <a:xfrm>
                <a:off x="7388310" y="2156438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1"/>
                    </a:moveTo>
                    <a:cubicBezTo>
                      <a:pt x="47" y="1"/>
                      <a:pt x="0" y="48"/>
                      <a:pt x="0" y="111"/>
                    </a:cubicBezTo>
                    <a:cubicBezTo>
                      <a:pt x="0" y="174"/>
                      <a:pt x="47" y="221"/>
                      <a:pt x="110" y="221"/>
                    </a:cubicBezTo>
                    <a:lnTo>
                      <a:pt x="4525" y="221"/>
                    </a:lnTo>
                    <a:cubicBezTo>
                      <a:pt x="4588" y="221"/>
                      <a:pt x="4635" y="174"/>
                      <a:pt x="4635" y="111"/>
                    </a:cubicBezTo>
                    <a:cubicBezTo>
                      <a:pt x="4635" y="48"/>
                      <a:pt x="4588" y="1"/>
                      <a:pt x="4525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1060;p55"/>
              <p:cNvSpPr/>
              <p:nvPr/>
            </p:nvSpPr>
            <p:spPr>
              <a:xfrm>
                <a:off x="7388310" y="2192917"/>
                <a:ext cx="307416" cy="14658"/>
              </a:xfrm>
              <a:custGeom>
                <a:avLst/>
                <a:gdLst/>
                <a:ahLst/>
                <a:cxnLst/>
                <a:rect l="l" t="t" r="r" b="b"/>
                <a:pathLst>
                  <a:path w="4635" h="221" extrusionOk="0">
                    <a:moveTo>
                      <a:pt x="110" y="1"/>
                    </a:moveTo>
                    <a:cubicBezTo>
                      <a:pt x="47" y="1"/>
                      <a:pt x="0" y="63"/>
                      <a:pt x="0" y="111"/>
                    </a:cubicBezTo>
                    <a:cubicBezTo>
                      <a:pt x="0" y="173"/>
                      <a:pt x="47" y="221"/>
                      <a:pt x="110" y="221"/>
                    </a:cubicBezTo>
                    <a:lnTo>
                      <a:pt x="4525" y="221"/>
                    </a:lnTo>
                    <a:cubicBezTo>
                      <a:pt x="4588" y="221"/>
                      <a:pt x="4635" y="173"/>
                      <a:pt x="4635" y="111"/>
                    </a:cubicBezTo>
                    <a:cubicBezTo>
                      <a:pt x="4635" y="63"/>
                      <a:pt x="4588" y="1"/>
                      <a:pt x="4525" y="1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1061;p55"/>
              <p:cNvSpPr/>
              <p:nvPr/>
            </p:nvSpPr>
            <p:spPr>
              <a:xfrm>
                <a:off x="7030288" y="1349462"/>
                <a:ext cx="466464" cy="246464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3716" extrusionOk="0">
                    <a:moveTo>
                      <a:pt x="4631" y="0"/>
                    </a:moveTo>
                    <a:cubicBezTo>
                      <a:pt x="3235" y="0"/>
                      <a:pt x="1284" y="1864"/>
                      <a:pt x="166" y="3071"/>
                    </a:cubicBezTo>
                    <a:cubicBezTo>
                      <a:pt x="1" y="3265"/>
                      <a:pt x="151" y="3543"/>
                      <a:pt x="371" y="3543"/>
                    </a:cubicBezTo>
                    <a:cubicBezTo>
                      <a:pt x="401" y="3543"/>
                      <a:pt x="433" y="3538"/>
                      <a:pt x="465" y="3527"/>
                    </a:cubicBezTo>
                    <a:cubicBezTo>
                      <a:pt x="3419" y="2537"/>
                      <a:pt x="7032" y="3715"/>
                      <a:pt x="5932" y="1013"/>
                    </a:cubicBezTo>
                    <a:cubicBezTo>
                      <a:pt x="5640" y="287"/>
                      <a:pt x="5178" y="0"/>
                      <a:pt x="4631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1062;p55"/>
              <p:cNvSpPr/>
              <p:nvPr/>
            </p:nvSpPr>
            <p:spPr>
              <a:xfrm>
                <a:off x="6704698" y="1105718"/>
                <a:ext cx="350528" cy="390853"/>
              </a:xfrm>
              <a:custGeom>
                <a:avLst/>
                <a:gdLst/>
                <a:ahLst/>
                <a:cxnLst/>
                <a:rect l="l" t="t" r="r" b="b"/>
                <a:pathLst>
                  <a:path w="5285" h="5893" extrusionOk="0">
                    <a:moveTo>
                      <a:pt x="2926" y="0"/>
                    </a:moveTo>
                    <a:cubicBezTo>
                      <a:pt x="2869" y="0"/>
                      <a:pt x="2811" y="2"/>
                      <a:pt x="2750" y="6"/>
                    </a:cubicBezTo>
                    <a:cubicBezTo>
                      <a:pt x="1" y="195"/>
                      <a:pt x="2232" y="2677"/>
                      <a:pt x="2797" y="5568"/>
                    </a:cubicBezTo>
                    <a:cubicBezTo>
                      <a:pt x="2839" y="5782"/>
                      <a:pt x="3018" y="5893"/>
                      <a:pt x="3200" y="5893"/>
                    </a:cubicBezTo>
                    <a:cubicBezTo>
                      <a:pt x="3365" y="5893"/>
                      <a:pt x="3531" y="5802"/>
                      <a:pt x="3599" y="5615"/>
                    </a:cubicBezTo>
                    <a:cubicBezTo>
                      <a:pt x="4396" y="3452"/>
                      <a:pt x="5284" y="0"/>
                      <a:pt x="2926" y="0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1063;p55"/>
              <p:cNvSpPr/>
              <p:nvPr/>
            </p:nvSpPr>
            <p:spPr>
              <a:xfrm>
                <a:off x="7039242" y="1125018"/>
                <a:ext cx="231939" cy="28858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4351" extrusionOk="0">
                    <a:moveTo>
                      <a:pt x="1808" y="0"/>
                    </a:moveTo>
                    <a:cubicBezTo>
                      <a:pt x="702" y="0"/>
                      <a:pt x="196" y="3982"/>
                      <a:pt x="25" y="4327"/>
                    </a:cubicBezTo>
                    <a:lnTo>
                      <a:pt x="25" y="4327"/>
                    </a:lnTo>
                    <a:cubicBezTo>
                      <a:pt x="338" y="4036"/>
                      <a:pt x="3497" y="1050"/>
                      <a:pt x="2152" y="124"/>
                    </a:cubicBezTo>
                    <a:cubicBezTo>
                      <a:pt x="2031" y="39"/>
                      <a:pt x="1917" y="0"/>
                      <a:pt x="1808" y="0"/>
                    </a:cubicBezTo>
                    <a:close/>
                    <a:moveTo>
                      <a:pt x="25" y="4327"/>
                    </a:moveTo>
                    <a:lnTo>
                      <a:pt x="25" y="4327"/>
                    </a:lnTo>
                    <a:cubicBezTo>
                      <a:pt x="9" y="4342"/>
                      <a:pt x="0" y="4350"/>
                      <a:pt x="0" y="4350"/>
                    </a:cubicBezTo>
                    <a:cubicBezTo>
                      <a:pt x="1" y="4350"/>
                      <a:pt x="2" y="4351"/>
                      <a:pt x="4" y="4351"/>
                    </a:cubicBezTo>
                    <a:cubicBezTo>
                      <a:pt x="10" y="4351"/>
                      <a:pt x="17" y="4343"/>
                      <a:pt x="25" y="4327"/>
                    </a:cubicBezTo>
                    <a:close/>
                  </a:path>
                </a:pathLst>
              </a:custGeom>
              <a:solidFill>
                <a:srgbClr val="EEBD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1064;p55"/>
              <p:cNvSpPr/>
              <p:nvPr/>
            </p:nvSpPr>
            <p:spPr>
              <a:xfrm>
                <a:off x="5135515" y="1296734"/>
                <a:ext cx="241755" cy="26669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4021" extrusionOk="0">
                    <a:moveTo>
                      <a:pt x="1727" y="1"/>
                    </a:moveTo>
                    <a:cubicBezTo>
                      <a:pt x="0" y="1"/>
                      <a:pt x="947" y="2590"/>
                      <a:pt x="1539" y="3913"/>
                    </a:cubicBezTo>
                    <a:cubicBezTo>
                      <a:pt x="1572" y="3987"/>
                      <a:pt x="1637" y="4020"/>
                      <a:pt x="1701" y="4020"/>
                    </a:cubicBezTo>
                    <a:cubicBezTo>
                      <a:pt x="1789" y="4020"/>
                      <a:pt x="1875" y="3959"/>
                      <a:pt x="1885" y="3850"/>
                    </a:cubicBezTo>
                    <a:cubicBezTo>
                      <a:pt x="2042" y="1871"/>
                      <a:pt x="3644" y="33"/>
                      <a:pt x="1775" y="1"/>
                    </a:cubicBezTo>
                    <a:cubicBezTo>
                      <a:pt x="1759" y="1"/>
                      <a:pt x="1743" y="1"/>
                      <a:pt x="1727" y="1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1065;p55"/>
              <p:cNvSpPr/>
              <p:nvPr/>
            </p:nvSpPr>
            <p:spPr>
              <a:xfrm>
                <a:off x="4896811" y="1488811"/>
                <a:ext cx="283738" cy="157124"/>
              </a:xfrm>
              <a:custGeom>
                <a:avLst/>
                <a:gdLst/>
                <a:ahLst/>
                <a:cxnLst/>
                <a:rect l="l" t="t" r="r" b="b"/>
                <a:pathLst>
                  <a:path w="4278" h="2369" extrusionOk="0">
                    <a:moveTo>
                      <a:pt x="1431" y="1"/>
                    </a:moveTo>
                    <a:cubicBezTo>
                      <a:pt x="1057" y="1"/>
                      <a:pt x="751" y="193"/>
                      <a:pt x="582" y="687"/>
                    </a:cubicBezTo>
                    <a:cubicBezTo>
                      <a:pt x="0" y="2368"/>
                      <a:pt x="2011" y="1677"/>
                      <a:pt x="3865" y="2070"/>
                    </a:cubicBezTo>
                    <a:cubicBezTo>
                      <a:pt x="3883" y="2073"/>
                      <a:pt x="3900" y="2074"/>
                      <a:pt x="3916" y="2074"/>
                    </a:cubicBezTo>
                    <a:cubicBezTo>
                      <a:pt x="4151" y="2074"/>
                      <a:pt x="4277" y="1775"/>
                      <a:pt x="4101" y="1599"/>
                    </a:cubicBezTo>
                    <a:cubicBezTo>
                      <a:pt x="3350" y="891"/>
                      <a:pt x="2234" y="1"/>
                      <a:pt x="1431" y="1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1066;p55"/>
              <p:cNvSpPr/>
              <p:nvPr/>
            </p:nvSpPr>
            <p:spPr>
              <a:xfrm>
                <a:off x="4965590" y="1362594"/>
                <a:ext cx="188960" cy="160374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2418" extrusionOk="0">
                    <a:moveTo>
                      <a:pt x="1149" y="0"/>
                    </a:moveTo>
                    <a:cubicBezTo>
                      <a:pt x="1064" y="0"/>
                      <a:pt x="980" y="24"/>
                      <a:pt x="896" y="77"/>
                    </a:cubicBezTo>
                    <a:cubicBezTo>
                      <a:pt x="1" y="643"/>
                      <a:pt x="2646" y="2173"/>
                      <a:pt x="2835" y="2394"/>
                    </a:cubicBezTo>
                    <a:lnTo>
                      <a:pt x="2835" y="2394"/>
                    </a:lnTo>
                    <a:cubicBezTo>
                      <a:pt x="2745" y="2143"/>
                      <a:pt x="1949" y="0"/>
                      <a:pt x="1149" y="0"/>
                    </a:cubicBezTo>
                    <a:close/>
                    <a:moveTo>
                      <a:pt x="2835" y="2394"/>
                    </a:moveTo>
                    <a:cubicBezTo>
                      <a:pt x="2841" y="2409"/>
                      <a:pt x="2844" y="2418"/>
                      <a:pt x="2844" y="2418"/>
                    </a:cubicBezTo>
                    <a:cubicBezTo>
                      <a:pt x="2849" y="2414"/>
                      <a:pt x="2846" y="2406"/>
                      <a:pt x="2835" y="2394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1067;p55"/>
              <p:cNvSpPr/>
              <p:nvPr/>
            </p:nvSpPr>
            <p:spPr>
              <a:xfrm>
                <a:off x="6652633" y="3193828"/>
                <a:ext cx="132385" cy="38137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575" extrusionOk="0">
                    <a:moveTo>
                      <a:pt x="1599" y="1"/>
                    </a:moveTo>
                    <a:cubicBezTo>
                      <a:pt x="1493" y="1"/>
                      <a:pt x="1341" y="8"/>
                      <a:pt x="1116" y="8"/>
                    </a:cubicBezTo>
                    <a:cubicBezTo>
                      <a:pt x="456" y="8"/>
                      <a:pt x="0" y="39"/>
                      <a:pt x="0" y="259"/>
                    </a:cubicBezTo>
                    <a:cubicBezTo>
                      <a:pt x="0" y="465"/>
                      <a:pt x="359" y="575"/>
                      <a:pt x="960" y="575"/>
                    </a:cubicBezTo>
                    <a:cubicBezTo>
                      <a:pt x="1001" y="575"/>
                      <a:pt x="1042" y="574"/>
                      <a:pt x="1084" y="573"/>
                    </a:cubicBezTo>
                    <a:cubicBezTo>
                      <a:pt x="1964" y="542"/>
                      <a:pt x="1996" y="401"/>
                      <a:pt x="1917" y="196"/>
                    </a:cubicBezTo>
                    <a:cubicBezTo>
                      <a:pt x="1844" y="29"/>
                      <a:pt x="1812" y="1"/>
                      <a:pt x="1599" y="1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1068;p55"/>
              <p:cNvSpPr/>
              <p:nvPr/>
            </p:nvSpPr>
            <p:spPr>
              <a:xfrm>
                <a:off x="6706821" y="3221419"/>
                <a:ext cx="169925" cy="58432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881" extrusionOk="0">
                    <a:moveTo>
                      <a:pt x="1351" y="0"/>
                    </a:moveTo>
                    <a:cubicBezTo>
                      <a:pt x="550" y="0"/>
                      <a:pt x="0" y="157"/>
                      <a:pt x="0" y="440"/>
                    </a:cubicBezTo>
                    <a:cubicBezTo>
                      <a:pt x="0" y="723"/>
                      <a:pt x="566" y="880"/>
                      <a:pt x="1383" y="880"/>
                    </a:cubicBezTo>
                    <a:cubicBezTo>
                      <a:pt x="2184" y="880"/>
                      <a:pt x="2561" y="692"/>
                      <a:pt x="2561" y="409"/>
                    </a:cubicBezTo>
                    <a:cubicBezTo>
                      <a:pt x="2561" y="142"/>
                      <a:pt x="2168" y="0"/>
                      <a:pt x="1351" y="0"/>
                    </a:cubicBezTo>
                    <a:close/>
                  </a:path>
                </a:pathLst>
              </a:custGeom>
              <a:solidFill>
                <a:srgbClr val="885B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1069;p55"/>
              <p:cNvSpPr/>
              <p:nvPr/>
            </p:nvSpPr>
            <p:spPr>
              <a:xfrm>
                <a:off x="6780773" y="3229709"/>
                <a:ext cx="125155" cy="40724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614" extrusionOk="0">
                    <a:moveTo>
                      <a:pt x="943" y="1"/>
                    </a:moveTo>
                    <a:cubicBezTo>
                      <a:pt x="409" y="1"/>
                      <a:pt x="1" y="142"/>
                      <a:pt x="1" y="315"/>
                    </a:cubicBezTo>
                    <a:cubicBezTo>
                      <a:pt x="1" y="472"/>
                      <a:pt x="425" y="614"/>
                      <a:pt x="943" y="614"/>
                    </a:cubicBezTo>
                    <a:cubicBezTo>
                      <a:pt x="1462" y="614"/>
                      <a:pt x="1886" y="472"/>
                      <a:pt x="1886" y="315"/>
                    </a:cubicBezTo>
                    <a:cubicBezTo>
                      <a:pt x="1886" y="142"/>
                      <a:pt x="1462" y="1"/>
                      <a:pt x="943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1070;p55"/>
              <p:cNvSpPr/>
              <p:nvPr/>
            </p:nvSpPr>
            <p:spPr>
              <a:xfrm>
                <a:off x="6749534" y="2940599"/>
                <a:ext cx="516937" cy="289310"/>
              </a:xfrm>
              <a:custGeom>
                <a:avLst/>
                <a:gdLst/>
                <a:ahLst/>
                <a:cxnLst/>
                <a:rect l="l" t="t" r="r" b="b"/>
                <a:pathLst>
                  <a:path w="7794" h="4362" extrusionOk="0">
                    <a:moveTo>
                      <a:pt x="1848" y="1"/>
                    </a:moveTo>
                    <a:cubicBezTo>
                      <a:pt x="1823" y="1"/>
                      <a:pt x="1804" y="3"/>
                      <a:pt x="1791" y="8"/>
                    </a:cubicBezTo>
                    <a:cubicBezTo>
                      <a:pt x="1022" y="275"/>
                      <a:pt x="16" y="3841"/>
                      <a:pt x="0" y="3841"/>
                    </a:cubicBezTo>
                    <a:lnTo>
                      <a:pt x="346" y="3857"/>
                    </a:lnTo>
                    <a:lnTo>
                      <a:pt x="2090" y="1202"/>
                    </a:lnTo>
                    <a:cubicBezTo>
                      <a:pt x="2090" y="1202"/>
                      <a:pt x="4431" y="3559"/>
                      <a:pt x="5719" y="4219"/>
                    </a:cubicBezTo>
                    <a:cubicBezTo>
                      <a:pt x="5905" y="4314"/>
                      <a:pt x="6111" y="4361"/>
                      <a:pt x="6312" y="4361"/>
                    </a:cubicBezTo>
                    <a:cubicBezTo>
                      <a:pt x="6740" y="4361"/>
                      <a:pt x="7151" y="4148"/>
                      <a:pt x="7322" y="3731"/>
                    </a:cubicBezTo>
                    <a:cubicBezTo>
                      <a:pt x="7793" y="2537"/>
                      <a:pt x="6489" y="1658"/>
                      <a:pt x="5578" y="1233"/>
                    </a:cubicBezTo>
                    <a:cubicBezTo>
                      <a:pt x="4668" y="801"/>
                      <a:pt x="2302" y="1"/>
                      <a:pt x="184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1071;p55"/>
              <p:cNvSpPr/>
              <p:nvPr/>
            </p:nvSpPr>
            <p:spPr>
              <a:xfrm>
                <a:off x="6768304" y="3066616"/>
                <a:ext cx="507519" cy="217347"/>
              </a:xfrm>
              <a:custGeom>
                <a:avLst/>
                <a:gdLst/>
                <a:ahLst/>
                <a:cxnLst/>
                <a:rect l="l" t="t" r="r" b="b"/>
                <a:pathLst>
                  <a:path w="7652" h="3277" extrusionOk="0">
                    <a:moveTo>
                      <a:pt x="6281" y="0"/>
                    </a:moveTo>
                    <a:cubicBezTo>
                      <a:pt x="6099" y="0"/>
                      <a:pt x="5878" y="100"/>
                      <a:pt x="5530" y="276"/>
                    </a:cubicBezTo>
                    <a:cubicBezTo>
                      <a:pt x="3724" y="1203"/>
                      <a:pt x="1524" y="2004"/>
                      <a:pt x="1006" y="2334"/>
                    </a:cubicBezTo>
                    <a:cubicBezTo>
                      <a:pt x="1006" y="2334"/>
                      <a:pt x="0" y="2868"/>
                      <a:pt x="1006" y="3277"/>
                    </a:cubicBezTo>
                    <a:cubicBezTo>
                      <a:pt x="1838" y="3261"/>
                      <a:pt x="4226" y="3277"/>
                      <a:pt x="6300" y="2774"/>
                    </a:cubicBezTo>
                    <a:cubicBezTo>
                      <a:pt x="7494" y="2476"/>
                      <a:pt x="7651" y="1470"/>
                      <a:pt x="7259" y="936"/>
                    </a:cubicBezTo>
                    <a:cubicBezTo>
                      <a:pt x="6777" y="278"/>
                      <a:pt x="6584" y="0"/>
                      <a:pt x="628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1072;p55"/>
              <p:cNvSpPr/>
              <p:nvPr/>
            </p:nvSpPr>
            <p:spPr>
              <a:xfrm>
                <a:off x="6839139" y="2811862"/>
                <a:ext cx="238704" cy="190286"/>
              </a:xfrm>
              <a:custGeom>
                <a:avLst/>
                <a:gdLst/>
                <a:ahLst/>
                <a:cxnLst/>
                <a:rect l="l" t="t" r="r" b="b"/>
                <a:pathLst>
                  <a:path w="3599" h="2869" extrusionOk="0">
                    <a:moveTo>
                      <a:pt x="3174" y="1"/>
                    </a:moveTo>
                    <a:cubicBezTo>
                      <a:pt x="3174" y="1"/>
                      <a:pt x="2074" y="1321"/>
                      <a:pt x="1477" y="1949"/>
                    </a:cubicBezTo>
                    <a:lnTo>
                      <a:pt x="236" y="347"/>
                    </a:lnTo>
                    <a:lnTo>
                      <a:pt x="1" y="456"/>
                    </a:lnTo>
                    <a:cubicBezTo>
                      <a:pt x="220" y="865"/>
                      <a:pt x="943" y="2248"/>
                      <a:pt x="1069" y="2530"/>
                    </a:cubicBezTo>
                    <a:cubicBezTo>
                      <a:pt x="1183" y="2770"/>
                      <a:pt x="1336" y="2868"/>
                      <a:pt x="1511" y="2868"/>
                    </a:cubicBezTo>
                    <a:cubicBezTo>
                      <a:pt x="2301" y="2868"/>
                      <a:pt x="3534" y="869"/>
                      <a:pt x="3598" y="818"/>
                    </a:cubicBezTo>
                    <a:lnTo>
                      <a:pt x="3174" y="1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1073;p55"/>
              <p:cNvSpPr/>
              <p:nvPr/>
            </p:nvSpPr>
            <p:spPr>
              <a:xfrm>
                <a:off x="6998584" y="2761985"/>
                <a:ext cx="253560" cy="379047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5715" extrusionOk="0">
                    <a:moveTo>
                      <a:pt x="1873" y="1"/>
                    </a:moveTo>
                    <a:cubicBezTo>
                      <a:pt x="1673" y="1"/>
                      <a:pt x="1485" y="65"/>
                      <a:pt x="1336" y="187"/>
                    </a:cubicBezTo>
                    <a:cubicBezTo>
                      <a:pt x="440" y="894"/>
                      <a:pt x="0" y="1931"/>
                      <a:pt x="550" y="2560"/>
                    </a:cubicBezTo>
                    <a:cubicBezTo>
                      <a:pt x="1304" y="3408"/>
                      <a:pt x="959" y="4413"/>
                      <a:pt x="770" y="5340"/>
                    </a:cubicBezTo>
                    <a:cubicBezTo>
                      <a:pt x="710" y="5608"/>
                      <a:pt x="1648" y="5714"/>
                      <a:pt x="2494" y="5714"/>
                    </a:cubicBezTo>
                    <a:cubicBezTo>
                      <a:pt x="3189" y="5714"/>
                      <a:pt x="3822" y="5642"/>
                      <a:pt x="3787" y="5529"/>
                    </a:cubicBezTo>
                    <a:cubicBezTo>
                      <a:pt x="3504" y="4523"/>
                      <a:pt x="3315" y="1931"/>
                      <a:pt x="3205" y="1381"/>
                    </a:cubicBezTo>
                    <a:cubicBezTo>
                      <a:pt x="2990" y="429"/>
                      <a:pt x="2391" y="1"/>
                      <a:pt x="1873" y="1"/>
                    </a:cubicBezTo>
                    <a:close/>
                  </a:path>
                </a:pathLst>
              </a:custGeom>
              <a:solidFill>
                <a:srgbClr val="5ABE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1074;p55"/>
              <p:cNvSpPr/>
              <p:nvPr/>
            </p:nvSpPr>
            <p:spPr>
              <a:xfrm>
                <a:off x="7048593" y="2584699"/>
                <a:ext cx="121972" cy="239765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3615" extrusionOk="0">
                    <a:moveTo>
                      <a:pt x="1839" y="1"/>
                    </a:moveTo>
                    <a:lnTo>
                      <a:pt x="0" y="928"/>
                    </a:lnTo>
                    <a:cubicBezTo>
                      <a:pt x="927" y="2609"/>
                      <a:pt x="189" y="3284"/>
                      <a:pt x="189" y="3284"/>
                    </a:cubicBezTo>
                    <a:cubicBezTo>
                      <a:pt x="26" y="3525"/>
                      <a:pt x="53" y="3615"/>
                      <a:pt x="184" y="3615"/>
                    </a:cubicBezTo>
                    <a:cubicBezTo>
                      <a:pt x="555" y="3615"/>
                      <a:pt x="1760" y="2892"/>
                      <a:pt x="1760" y="2892"/>
                    </a:cubicBezTo>
                    <a:cubicBezTo>
                      <a:pt x="1399" y="1541"/>
                      <a:pt x="1839" y="1"/>
                      <a:pt x="1839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1075;p55"/>
              <p:cNvSpPr/>
              <p:nvPr/>
            </p:nvSpPr>
            <p:spPr>
              <a:xfrm>
                <a:off x="6975636" y="2515721"/>
                <a:ext cx="214760" cy="233132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3515" extrusionOk="0">
                    <a:moveTo>
                      <a:pt x="1607" y="1"/>
                    </a:moveTo>
                    <a:cubicBezTo>
                      <a:pt x="1449" y="1"/>
                      <a:pt x="1289" y="27"/>
                      <a:pt x="1132" y="83"/>
                    </a:cubicBezTo>
                    <a:cubicBezTo>
                      <a:pt x="378" y="334"/>
                      <a:pt x="1" y="1119"/>
                      <a:pt x="299" y="1874"/>
                    </a:cubicBezTo>
                    <a:cubicBezTo>
                      <a:pt x="595" y="2606"/>
                      <a:pt x="916" y="3514"/>
                      <a:pt x="1522" y="3514"/>
                    </a:cubicBezTo>
                    <a:cubicBezTo>
                      <a:pt x="1592" y="3514"/>
                      <a:pt x="1666" y="3502"/>
                      <a:pt x="1745" y="3476"/>
                    </a:cubicBezTo>
                    <a:cubicBezTo>
                      <a:pt x="3111" y="3005"/>
                      <a:pt x="3237" y="1732"/>
                      <a:pt x="2970" y="978"/>
                    </a:cubicBezTo>
                    <a:cubicBezTo>
                      <a:pt x="2771" y="381"/>
                      <a:pt x="2208" y="1"/>
                      <a:pt x="1607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1076;p55"/>
              <p:cNvSpPr/>
              <p:nvPr/>
            </p:nvSpPr>
            <p:spPr>
              <a:xfrm>
                <a:off x="6817252" y="2764970"/>
                <a:ext cx="30311" cy="10638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604" fill="none" extrusionOk="0">
                    <a:moveTo>
                      <a:pt x="1" y="1"/>
                    </a:moveTo>
                    <a:lnTo>
                      <a:pt x="456" y="1603"/>
                    </a:lnTo>
                  </a:path>
                </a:pathLst>
              </a:custGeom>
              <a:noFill/>
              <a:ln w="39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1077;p55"/>
              <p:cNvSpPr/>
              <p:nvPr/>
            </p:nvSpPr>
            <p:spPr>
              <a:xfrm>
                <a:off x="6816191" y="2792959"/>
                <a:ext cx="55050" cy="55978"/>
              </a:xfrm>
              <a:custGeom>
                <a:avLst/>
                <a:gdLst/>
                <a:ahLst/>
                <a:cxnLst/>
                <a:rect l="l" t="t" r="r" b="b"/>
                <a:pathLst>
                  <a:path w="830" h="844" extrusionOk="0">
                    <a:moveTo>
                      <a:pt x="98" y="0"/>
                    </a:moveTo>
                    <a:cubicBezTo>
                      <a:pt x="40" y="0"/>
                      <a:pt x="15" y="43"/>
                      <a:pt x="1" y="97"/>
                    </a:cubicBezTo>
                    <a:cubicBezTo>
                      <a:pt x="1" y="129"/>
                      <a:pt x="48" y="160"/>
                      <a:pt x="48" y="207"/>
                    </a:cubicBezTo>
                    <a:cubicBezTo>
                      <a:pt x="48" y="223"/>
                      <a:pt x="1" y="254"/>
                      <a:pt x="17" y="317"/>
                    </a:cubicBezTo>
                    <a:cubicBezTo>
                      <a:pt x="32" y="333"/>
                      <a:pt x="48" y="333"/>
                      <a:pt x="64" y="380"/>
                    </a:cubicBezTo>
                    <a:cubicBezTo>
                      <a:pt x="79" y="396"/>
                      <a:pt x="48" y="443"/>
                      <a:pt x="64" y="459"/>
                    </a:cubicBezTo>
                    <a:cubicBezTo>
                      <a:pt x="79" y="506"/>
                      <a:pt x="127" y="490"/>
                      <a:pt x="127" y="537"/>
                    </a:cubicBezTo>
                    <a:cubicBezTo>
                      <a:pt x="127" y="569"/>
                      <a:pt x="79" y="569"/>
                      <a:pt x="95" y="616"/>
                    </a:cubicBezTo>
                    <a:cubicBezTo>
                      <a:pt x="117" y="682"/>
                      <a:pt x="508" y="843"/>
                      <a:pt x="702" y="843"/>
                    </a:cubicBezTo>
                    <a:cubicBezTo>
                      <a:pt x="783" y="843"/>
                      <a:pt x="830" y="815"/>
                      <a:pt x="802" y="741"/>
                    </a:cubicBezTo>
                    <a:cubicBezTo>
                      <a:pt x="708" y="490"/>
                      <a:pt x="378" y="66"/>
                      <a:pt x="127" y="3"/>
                    </a:cubicBezTo>
                    <a:cubicBezTo>
                      <a:pt x="116" y="1"/>
                      <a:pt x="107" y="0"/>
                      <a:pt x="98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1078;p55"/>
              <p:cNvSpPr/>
              <p:nvPr/>
            </p:nvSpPr>
            <p:spPr>
              <a:xfrm>
                <a:off x="6839139" y="2784801"/>
                <a:ext cx="26132" cy="5213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86" extrusionOk="0">
                    <a:moveTo>
                      <a:pt x="79" y="0"/>
                    </a:moveTo>
                    <a:cubicBezTo>
                      <a:pt x="79" y="0"/>
                      <a:pt x="1" y="0"/>
                      <a:pt x="126" y="205"/>
                    </a:cubicBezTo>
                    <a:cubicBezTo>
                      <a:pt x="126" y="205"/>
                      <a:pt x="63" y="362"/>
                      <a:pt x="220" y="629"/>
                    </a:cubicBezTo>
                    <a:lnTo>
                      <a:pt x="393" y="786"/>
                    </a:lnTo>
                    <a:cubicBezTo>
                      <a:pt x="393" y="786"/>
                      <a:pt x="378" y="377"/>
                      <a:pt x="268" y="220"/>
                    </a:cubicBezTo>
                    <a:cubicBezTo>
                      <a:pt x="268" y="220"/>
                      <a:pt x="111" y="0"/>
                      <a:pt x="79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1079;p55"/>
              <p:cNvSpPr/>
              <p:nvPr/>
            </p:nvSpPr>
            <p:spPr>
              <a:xfrm>
                <a:off x="6690239" y="3186001"/>
                <a:ext cx="86421" cy="21556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325" extrusionOk="0">
                    <a:moveTo>
                      <a:pt x="942" y="0"/>
                    </a:moveTo>
                    <a:lnTo>
                      <a:pt x="894" y="126"/>
                    </a:lnTo>
                    <a:cubicBezTo>
                      <a:pt x="894" y="126"/>
                      <a:pt x="692" y="119"/>
                      <a:pt x="459" y="119"/>
                    </a:cubicBezTo>
                    <a:cubicBezTo>
                      <a:pt x="343" y="119"/>
                      <a:pt x="219" y="121"/>
                      <a:pt x="109" y="126"/>
                    </a:cubicBezTo>
                    <a:cubicBezTo>
                      <a:pt x="109" y="126"/>
                      <a:pt x="0" y="325"/>
                      <a:pt x="469" y="325"/>
                    </a:cubicBezTo>
                    <a:cubicBezTo>
                      <a:pt x="618" y="325"/>
                      <a:pt x="826" y="305"/>
                      <a:pt x="1114" y="251"/>
                    </a:cubicBezTo>
                    <a:cubicBezTo>
                      <a:pt x="1271" y="220"/>
                      <a:pt x="1303" y="47"/>
                      <a:pt x="1303" y="47"/>
                    </a:cubicBez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1080;p55"/>
              <p:cNvSpPr/>
              <p:nvPr/>
            </p:nvSpPr>
            <p:spPr>
              <a:xfrm>
                <a:off x="6851675" y="2831693"/>
                <a:ext cx="359548" cy="192342"/>
              </a:xfrm>
              <a:custGeom>
                <a:avLst/>
                <a:gdLst/>
                <a:ahLst/>
                <a:cxnLst/>
                <a:rect l="l" t="t" r="r" b="b"/>
                <a:pathLst>
                  <a:path w="5421" h="2900" extrusionOk="0">
                    <a:moveTo>
                      <a:pt x="4769" y="1"/>
                    </a:moveTo>
                    <a:cubicBezTo>
                      <a:pt x="4575" y="1"/>
                      <a:pt x="4403" y="158"/>
                      <a:pt x="4258" y="315"/>
                    </a:cubicBezTo>
                    <a:cubicBezTo>
                      <a:pt x="3944" y="613"/>
                      <a:pt x="3614" y="912"/>
                      <a:pt x="3299" y="1226"/>
                    </a:cubicBezTo>
                    <a:cubicBezTo>
                      <a:pt x="3111" y="1414"/>
                      <a:pt x="2922" y="1603"/>
                      <a:pt x="2734" y="1776"/>
                    </a:cubicBezTo>
                    <a:lnTo>
                      <a:pt x="236" y="79"/>
                    </a:lnTo>
                    <a:lnTo>
                      <a:pt x="31" y="252"/>
                    </a:lnTo>
                    <a:cubicBezTo>
                      <a:pt x="0" y="283"/>
                      <a:pt x="581" y="959"/>
                      <a:pt x="629" y="1022"/>
                    </a:cubicBezTo>
                    <a:cubicBezTo>
                      <a:pt x="1068" y="1493"/>
                      <a:pt x="2372" y="2687"/>
                      <a:pt x="2561" y="2813"/>
                    </a:cubicBezTo>
                    <a:cubicBezTo>
                      <a:pt x="2658" y="2865"/>
                      <a:pt x="2737" y="2899"/>
                      <a:pt x="2826" y="2899"/>
                    </a:cubicBezTo>
                    <a:cubicBezTo>
                      <a:pt x="2923" y="2899"/>
                      <a:pt x="3033" y="2857"/>
                      <a:pt x="3189" y="2750"/>
                    </a:cubicBezTo>
                    <a:cubicBezTo>
                      <a:pt x="3252" y="2703"/>
                      <a:pt x="4415" y="1619"/>
                      <a:pt x="4808" y="1226"/>
                    </a:cubicBezTo>
                    <a:cubicBezTo>
                      <a:pt x="5169" y="880"/>
                      <a:pt x="5420" y="315"/>
                      <a:pt x="4949" y="48"/>
                    </a:cubicBezTo>
                    <a:cubicBezTo>
                      <a:pt x="4887" y="15"/>
                      <a:pt x="4827" y="1"/>
                      <a:pt x="4769" y="1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1081;p55"/>
              <p:cNvSpPr/>
              <p:nvPr/>
            </p:nvSpPr>
            <p:spPr>
              <a:xfrm>
                <a:off x="7103842" y="2594117"/>
                <a:ext cx="46958" cy="64667"/>
              </a:xfrm>
              <a:custGeom>
                <a:avLst/>
                <a:gdLst/>
                <a:ahLst/>
                <a:cxnLst/>
                <a:rect l="l" t="t" r="r" b="b"/>
                <a:pathLst>
                  <a:path w="708" h="975" extrusionOk="0">
                    <a:moveTo>
                      <a:pt x="361" y="0"/>
                    </a:moveTo>
                    <a:cubicBezTo>
                      <a:pt x="173" y="0"/>
                      <a:pt x="0" y="157"/>
                      <a:pt x="0" y="346"/>
                    </a:cubicBezTo>
                    <a:cubicBezTo>
                      <a:pt x="0" y="550"/>
                      <a:pt x="157" y="974"/>
                      <a:pt x="361" y="974"/>
                    </a:cubicBezTo>
                    <a:cubicBezTo>
                      <a:pt x="707" y="974"/>
                      <a:pt x="707" y="550"/>
                      <a:pt x="707" y="346"/>
                    </a:cubicBezTo>
                    <a:cubicBezTo>
                      <a:pt x="707" y="157"/>
                      <a:pt x="550" y="0"/>
                      <a:pt x="361" y="0"/>
                    </a:cubicBezTo>
                    <a:close/>
                  </a:path>
                </a:pathLst>
              </a:custGeom>
              <a:solidFill>
                <a:srgbClr val="FAB3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1082;p55"/>
              <p:cNvSpPr/>
              <p:nvPr/>
            </p:nvSpPr>
            <p:spPr>
              <a:xfrm>
                <a:off x="6980146" y="2545832"/>
                <a:ext cx="32035" cy="48351"/>
              </a:xfrm>
              <a:custGeom>
                <a:avLst/>
                <a:gdLst/>
                <a:ahLst/>
                <a:cxnLst/>
                <a:rect l="l" t="t" r="r" b="b"/>
                <a:pathLst>
                  <a:path w="483" h="729" extrusionOk="0">
                    <a:moveTo>
                      <a:pt x="426" y="1"/>
                    </a:moveTo>
                    <a:cubicBezTo>
                      <a:pt x="296" y="1"/>
                      <a:pt x="0" y="70"/>
                      <a:pt x="137" y="728"/>
                    </a:cubicBezTo>
                    <a:cubicBezTo>
                      <a:pt x="137" y="728"/>
                      <a:pt x="200" y="446"/>
                      <a:pt x="483" y="6"/>
                    </a:cubicBezTo>
                    <a:cubicBezTo>
                      <a:pt x="483" y="6"/>
                      <a:pt x="460" y="1"/>
                      <a:pt x="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1083;p55"/>
              <p:cNvSpPr/>
              <p:nvPr/>
            </p:nvSpPr>
            <p:spPr>
              <a:xfrm>
                <a:off x="6989034" y="2492374"/>
                <a:ext cx="390986" cy="527350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951" extrusionOk="0">
                    <a:moveTo>
                      <a:pt x="1519" y="1"/>
                    </a:moveTo>
                    <a:cubicBezTo>
                      <a:pt x="0" y="1"/>
                      <a:pt x="160" y="1079"/>
                      <a:pt x="160" y="1079"/>
                    </a:cubicBezTo>
                    <a:cubicBezTo>
                      <a:pt x="160" y="1079"/>
                      <a:pt x="383" y="2148"/>
                      <a:pt x="1260" y="2148"/>
                    </a:cubicBezTo>
                    <a:cubicBezTo>
                      <a:pt x="1425" y="2148"/>
                      <a:pt x="1612" y="2111"/>
                      <a:pt x="1825" y="2021"/>
                    </a:cubicBezTo>
                    <a:cubicBezTo>
                      <a:pt x="1825" y="2021"/>
                      <a:pt x="1696" y="1517"/>
                      <a:pt x="2118" y="1517"/>
                    </a:cubicBezTo>
                    <a:cubicBezTo>
                      <a:pt x="2161" y="1517"/>
                      <a:pt x="2210" y="1523"/>
                      <a:pt x="2265" y="1534"/>
                    </a:cubicBezTo>
                    <a:cubicBezTo>
                      <a:pt x="2265" y="1534"/>
                      <a:pt x="2721" y="1754"/>
                      <a:pt x="2344" y="2508"/>
                    </a:cubicBezTo>
                    <a:cubicBezTo>
                      <a:pt x="1967" y="3262"/>
                      <a:pt x="2281" y="3797"/>
                      <a:pt x="2281" y="3797"/>
                    </a:cubicBezTo>
                    <a:cubicBezTo>
                      <a:pt x="2281" y="3797"/>
                      <a:pt x="569" y="4409"/>
                      <a:pt x="898" y="6248"/>
                    </a:cubicBezTo>
                    <a:cubicBezTo>
                      <a:pt x="1089" y="7309"/>
                      <a:pt x="2337" y="7951"/>
                      <a:pt x="3454" y="7951"/>
                    </a:cubicBezTo>
                    <a:cubicBezTo>
                      <a:pt x="4273" y="7951"/>
                      <a:pt x="5022" y="7606"/>
                      <a:pt x="5235" y="6829"/>
                    </a:cubicBezTo>
                    <a:cubicBezTo>
                      <a:pt x="5894" y="4409"/>
                      <a:pt x="4198" y="3860"/>
                      <a:pt x="4198" y="3860"/>
                    </a:cubicBezTo>
                    <a:cubicBezTo>
                      <a:pt x="4198" y="3860"/>
                      <a:pt x="4481" y="293"/>
                      <a:pt x="1951" y="26"/>
                    </a:cubicBezTo>
                    <a:cubicBezTo>
                      <a:pt x="1794" y="9"/>
                      <a:pt x="1650" y="1"/>
                      <a:pt x="15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9" name="Google Shape;1084;p55"/>
            <p:cNvSpPr/>
            <p:nvPr/>
          </p:nvSpPr>
          <p:spPr>
            <a:xfrm>
              <a:off x="4492700" y="1546874"/>
              <a:ext cx="211200" cy="211200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085;p55"/>
            <p:cNvSpPr/>
            <p:nvPr/>
          </p:nvSpPr>
          <p:spPr>
            <a:xfrm rot="5400000">
              <a:off x="6708750" y="4121025"/>
              <a:ext cx="202500" cy="175200"/>
            </a:xfrm>
            <a:prstGeom prst="triangle">
              <a:avLst>
                <a:gd name="adj" fmla="val 50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086;p55"/>
            <p:cNvSpPr/>
            <p:nvPr/>
          </p:nvSpPr>
          <p:spPr>
            <a:xfrm>
              <a:off x="7707850" y="830300"/>
              <a:ext cx="202500" cy="202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1844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"/>
          <p:cNvSpPr/>
          <p:nvPr/>
        </p:nvSpPr>
        <p:spPr>
          <a:xfrm>
            <a:off x="1143000" y="655587"/>
            <a:ext cx="6858000" cy="398187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ar-SA" altLang="ja-JP" sz="225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طابق الاسم مع الصورة</a:t>
            </a:r>
            <a:endParaRPr lang="ja-JP" altLang="en-US" sz="225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Hide All Button"/>
          <p:cNvSpPr/>
          <p:nvPr/>
        </p:nvSpPr>
        <p:spPr>
          <a:xfrm>
            <a:off x="1916719" y="4236830"/>
            <a:ext cx="810000" cy="2025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25" dirty="0"/>
              <a:t>إظهار الكل</a:t>
            </a:r>
            <a:endParaRPr lang="en-GB" sz="1125" dirty="0"/>
          </a:p>
        </p:txBody>
      </p:sp>
      <p:sp>
        <p:nvSpPr>
          <p:cNvPr id="88" name="Show All Button"/>
          <p:cNvSpPr/>
          <p:nvPr/>
        </p:nvSpPr>
        <p:spPr>
          <a:xfrm>
            <a:off x="2816831" y="4235995"/>
            <a:ext cx="810000" cy="2024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013" dirty="0"/>
              <a:t>إخفاء الكل</a:t>
            </a:r>
            <a:endParaRPr lang="en-GB" sz="1013" dirty="0"/>
          </a:p>
        </p:txBody>
      </p:sp>
      <p:sp>
        <p:nvSpPr>
          <p:cNvPr id="4" name="Card 1"/>
          <p:cNvSpPr/>
          <p:nvPr/>
        </p:nvSpPr>
        <p:spPr>
          <a:xfrm>
            <a:off x="1916719" y="1073431"/>
            <a:ext cx="810000" cy="617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ar-SA" sz="1013" dirty="0">
                <a:solidFill>
                  <a:schemeClr val="tx1"/>
                </a:solidFill>
                <a:cs typeface="Arial" panose="020B0604020202020204" pitchFamily="34" charset="0"/>
              </a:rPr>
              <a:t>شاشة اللمس</a:t>
            </a:r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Card 2"/>
          <p:cNvSpPr/>
          <p:nvPr/>
        </p:nvSpPr>
        <p:spPr>
          <a:xfrm>
            <a:off x="2816831" y="1073427"/>
            <a:ext cx="810000" cy="627750"/>
          </a:xfrm>
          <a:prstGeom prst="rect">
            <a:avLst/>
          </a:prstGeom>
          <a:blipFill>
            <a:blip r:embed="rId4"/>
            <a:stretch>
              <a:fillRect l="16666" t="15592" r="16666" b="15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Card 3"/>
          <p:cNvSpPr/>
          <p:nvPr/>
        </p:nvSpPr>
        <p:spPr>
          <a:xfrm>
            <a:off x="3716944" y="1073431"/>
            <a:ext cx="810000" cy="617309"/>
          </a:xfrm>
          <a:prstGeom prst="rect">
            <a:avLst/>
          </a:prstGeom>
          <a:blipFill>
            <a:blip r:embed="rId5"/>
            <a:stretch>
              <a:fillRect l="23334" t="8449" r="23334" b="84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0" name="Card 4"/>
          <p:cNvSpPr/>
          <p:nvPr/>
        </p:nvSpPr>
        <p:spPr>
          <a:xfrm>
            <a:off x="4617056" y="1073431"/>
            <a:ext cx="810000" cy="617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013" dirty="0" err="1">
                <a:solidFill>
                  <a:schemeClr val="tx1"/>
                </a:solidFill>
                <a:cs typeface="Arial" panose="020B0604020202020204" pitchFamily="34" charset="0"/>
              </a:rPr>
              <a:t>المايكروفون</a:t>
            </a:r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4" name="Card 5"/>
          <p:cNvSpPr/>
          <p:nvPr/>
        </p:nvSpPr>
        <p:spPr>
          <a:xfrm>
            <a:off x="5517169" y="1073432"/>
            <a:ext cx="810000" cy="618071"/>
          </a:xfrm>
          <a:prstGeom prst="rect">
            <a:avLst/>
          </a:prstGeom>
          <a:blipFill>
            <a:blip r:embed="rId6"/>
            <a:stretch>
              <a:fillRect l="-2000" r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8" name="Card 6"/>
          <p:cNvSpPr/>
          <p:nvPr/>
        </p:nvSpPr>
        <p:spPr>
          <a:xfrm>
            <a:off x="6417281" y="1073431"/>
            <a:ext cx="810000" cy="617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013" dirty="0">
                <a:solidFill>
                  <a:schemeClr val="tx1"/>
                </a:solidFill>
                <a:cs typeface="Arial" panose="020B0604020202020204" pitchFamily="34" charset="0"/>
              </a:rPr>
              <a:t>لوحة المفاتيح</a:t>
            </a:r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Card 7"/>
          <p:cNvSpPr/>
          <p:nvPr/>
        </p:nvSpPr>
        <p:spPr>
          <a:xfrm>
            <a:off x="1916719" y="1870139"/>
            <a:ext cx="810000" cy="627750"/>
          </a:xfrm>
          <a:prstGeom prst="rect">
            <a:avLst/>
          </a:prstGeom>
          <a:blipFill>
            <a:blip r:embed="rId7"/>
            <a:stretch>
              <a:fillRect l="-2000" r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Card 8"/>
          <p:cNvSpPr/>
          <p:nvPr/>
        </p:nvSpPr>
        <p:spPr>
          <a:xfrm>
            <a:off x="2816831" y="1870139"/>
            <a:ext cx="810000" cy="62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013" dirty="0">
                <a:solidFill>
                  <a:schemeClr val="tx1"/>
                </a:solidFill>
                <a:cs typeface="Arial" panose="020B0604020202020204" pitchFamily="34" charset="0"/>
              </a:rPr>
              <a:t>المعالج</a:t>
            </a:r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Card 9"/>
          <p:cNvSpPr/>
          <p:nvPr/>
        </p:nvSpPr>
        <p:spPr>
          <a:xfrm>
            <a:off x="3716944" y="1870139"/>
            <a:ext cx="810000" cy="62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013" dirty="0">
                <a:solidFill>
                  <a:schemeClr val="tx1"/>
                </a:solidFill>
                <a:cs typeface="Arial" panose="020B0604020202020204" pitchFamily="34" charset="0"/>
              </a:rPr>
              <a:t>الطابعة</a:t>
            </a:r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1" name="Card 10"/>
          <p:cNvSpPr/>
          <p:nvPr/>
        </p:nvSpPr>
        <p:spPr>
          <a:xfrm>
            <a:off x="4617056" y="1870139"/>
            <a:ext cx="810000" cy="627750"/>
          </a:xfrm>
          <a:prstGeom prst="rect">
            <a:avLst/>
          </a:prstGeom>
          <a:blipFill>
            <a:blip r:embed="rId8"/>
            <a:stretch>
              <a:fillRect l="-2000" r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" name="Card 11"/>
          <p:cNvSpPr/>
          <p:nvPr/>
        </p:nvSpPr>
        <p:spPr>
          <a:xfrm>
            <a:off x="5517169" y="1870139"/>
            <a:ext cx="810000" cy="62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013" dirty="0">
                <a:solidFill>
                  <a:schemeClr val="tx1"/>
                </a:solidFill>
                <a:cs typeface="Arial" panose="020B0604020202020204" pitchFamily="34" charset="0"/>
              </a:rPr>
              <a:t>عصا الألعاب</a:t>
            </a:r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9" name="Card 12"/>
          <p:cNvSpPr/>
          <p:nvPr/>
        </p:nvSpPr>
        <p:spPr>
          <a:xfrm>
            <a:off x="6417281" y="1870139"/>
            <a:ext cx="810000" cy="62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013" dirty="0">
                <a:solidFill>
                  <a:schemeClr val="tx1"/>
                </a:solidFill>
                <a:cs typeface="Arial" panose="020B0604020202020204" pitchFamily="34" charset="0"/>
              </a:rPr>
              <a:t>الماسح الضوئي</a:t>
            </a:r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Card 13"/>
          <p:cNvSpPr/>
          <p:nvPr/>
        </p:nvSpPr>
        <p:spPr>
          <a:xfrm>
            <a:off x="1916719" y="2673810"/>
            <a:ext cx="810000" cy="627750"/>
          </a:xfrm>
          <a:prstGeom prst="rect">
            <a:avLst/>
          </a:prstGeom>
          <a:blipFill>
            <a:blip r:embed="rId9"/>
            <a:stretch>
              <a:fillRect l="5000" t="6989" r="5000" b="69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Card 14"/>
          <p:cNvSpPr/>
          <p:nvPr/>
        </p:nvSpPr>
        <p:spPr>
          <a:xfrm>
            <a:off x="2816831" y="2673810"/>
            <a:ext cx="810000" cy="62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1013" dirty="0">
                <a:solidFill>
                  <a:schemeClr val="tx1"/>
                </a:solidFill>
                <a:cs typeface="Arial" panose="020B0604020202020204" pitchFamily="34" charset="0"/>
              </a:rPr>
              <a:t>القرض المضغوط </a:t>
            </a:r>
            <a:r>
              <a:rPr lang="en-US" sz="1013" dirty="0">
                <a:solidFill>
                  <a:schemeClr val="tx1"/>
                </a:solidFill>
                <a:cs typeface="Arial" panose="020B0604020202020204" pitchFamily="34" charset="0"/>
              </a:rPr>
              <a:t>CD</a:t>
            </a:r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Card 15"/>
          <p:cNvSpPr/>
          <p:nvPr/>
        </p:nvSpPr>
        <p:spPr>
          <a:xfrm>
            <a:off x="3716944" y="2673810"/>
            <a:ext cx="810000" cy="627750"/>
          </a:xfrm>
          <a:prstGeom prst="rect">
            <a:avLst/>
          </a:prstGeom>
          <a:blipFill>
            <a:blip r:embed="rId10"/>
            <a:stretch>
              <a:fillRect l="10000" t="11291" r="10000" b="112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2" name="Card 16"/>
          <p:cNvSpPr/>
          <p:nvPr/>
        </p:nvSpPr>
        <p:spPr>
          <a:xfrm>
            <a:off x="4617056" y="2673810"/>
            <a:ext cx="810000" cy="627750"/>
          </a:xfrm>
          <a:prstGeom prst="rect">
            <a:avLst/>
          </a:prstGeom>
          <a:blipFill>
            <a:blip r:embed="rId11"/>
            <a:stretch>
              <a:fillRect l="-2000" r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Card 17"/>
          <p:cNvSpPr/>
          <p:nvPr/>
        </p:nvSpPr>
        <p:spPr>
          <a:xfrm>
            <a:off x="5517169" y="2673810"/>
            <a:ext cx="810000" cy="62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013" dirty="0">
                <a:solidFill>
                  <a:schemeClr val="tx1"/>
                </a:solidFill>
                <a:cs typeface="Arial" panose="020B0604020202020204" pitchFamily="34" charset="0"/>
              </a:rPr>
              <a:t>كاميرا الويب</a:t>
            </a:r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" name="Card 18"/>
          <p:cNvSpPr/>
          <p:nvPr/>
        </p:nvSpPr>
        <p:spPr>
          <a:xfrm>
            <a:off x="6417281" y="2673810"/>
            <a:ext cx="810000" cy="627750"/>
          </a:xfrm>
          <a:prstGeom prst="rect">
            <a:avLst/>
          </a:prstGeom>
          <a:blipFill>
            <a:blip r:embed="rId12"/>
            <a:stretch>
              <a:fillRect l="-2000" r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Card 19"/>
          <p:cNvSpPr/>
          <p:nvPr/>
        </p:nvSpPr>
        <p:spPr>
          <a:xfrm>
            <a:off x="1916719" y="3477482"/>
            <a:ext cx="810000" cy="62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013" dirty="0">
                <a:solidFill>
                  <a:schemeClr val="tx1"/>
                </a:solidFill>
                <a:cs typeface="Arial" panose="020B0604020202020204" pitchFamily="34" charset="0"/>
              </a:rPr>
              <a:t>الشاشة</a:t>
            </a:r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Card 20"/>
          <p:cNvSpPr/>
          <p:nvPr/>
        </p:nvSpPr>
        <p:spPr>
          <a:xfrm>
            <a:off x="2816831" y="3477482"/>
            <a:ext cx="810000" cy="627750"/>
          </a:xfrm>
          <a:prstGeom prst="rect">
            <a:avLst/>
          </a:prstGeom>
          <a:blipFill>
            <a:blip r:embed="rId13"/>
            <a:stretch>
              <a:fillRect l="3334" t="6989" r="3334" b="69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9" name="Card 21"/>
          <p:cNvSpPr/>
          <p:nvPr/>
        </p:nvSpPr>
        <p:spPr>
          <a:xfrm>
            <a:off x="3716944" y="3477482"/>
            <a:ext cx="810000" cy="62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013" dirty="0">
                <a:solidFill>
                  <a:schemeClr val="tx1"/>
                </a:solidFill>
                <a:cs typeface="Arial" panose="020B0604020202020204" pitchFamily="34" charset="0"/>
              </a:rPr>
              <a:t>ذاكرة الفلاش</a:t>
            </a:r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3" name="Card 22"/>
          <p:cNvSpPr/>
          <p:nvPr/>
        </p:nvSpPr>
        <p:spPr>
          <a:xfrm>
            <a:off x="4617056" y="3477482"/>
            <a:ext cx="810000" cy="627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013" dirty="0">
                <a:solidFill>
                  <a:schemeClr val="tx1"/>
                </a:solidFill>
                <a:cs typeface="Arial" panose="020B0604020202020204" pitchFamily="34" charset="0"/>
              </a:rPr>
              <a:t>اللوحة الأم</a:t>
            </a:r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7" name="Card 23"/>
          <p:cNvSpPr/>
          <p:nvPr/>
        </p:nvSpPr>
        <p:spPr>
          <a:xfrm>
            <a:off x="5517169" y="3477482"/>
            <a:ext cx="810000" cy="627750"/>
          </a:xfrm>
          <a:prstGeom prst="rect">
            <a:avLst/>
          </a:prstGeom>
          <a:blipFill>
            <a:blip r:embed="rId14"/>
            <a:stretch>
              <a:fillRect l="-2000" r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1" name="Card 24"/>
          <p:cNvSpPr/>
          <p:nvPr/>
        </p:nvSpPr>
        <p:spPr>
          <a:xfrm>
            <a:off x="6417281" y="3477482"/>
            <a:ext cx="810000" cy="627750"/>
          </a:xfrm>
          <a:prstGeom prst="rect">
            <a:avLst/>
          </a:prstGeom>
          <a:blipFill>
            <a:blip r:embed="rId15"/>
            <a:stretch>
              <a:fillRect l="18334" r="183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4" name="Card 1 Banner"/>
          <p:cNvSpPr/>
          <p:nvPr/>
        </p:nvSpPr>
        <p:spPr>
          <a:xfrm>
            <a:off x="1916719" y="1690736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1</a:t>
            </a:r>
          </a:p>
        </p:txBody>
      </p:sp>
      <p:sp>
        <p:nvSpPr>
          <p:cNvPr id="65" name="Card 2 Banner"/>
          <p:cNvSpPr/>
          <p:nvPr/>
        </p:nvSpPr>
        <p:spPr>
          <a:xfrm>
            <a:off x="2816831" y="1690736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10</a:t>
            </a:r>
          </a:p>
        </p:txBody>
      </p:sp>
      <p:sp>
        <p:nvSpPr>
          <p:cNvPr id="66" name="Card 3 Banner"/>
          <p:cNvSpPr/>
          <p:nvPr/>
        </p:nvSpPr>
        <p:spPr>
          <a:xfrm>
            <a:off x="3716944" y="1690736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3</a:t>
            </a:r>
          </a:p>
        </p:txBody>
      </p:sp>
      <p:sp>
        <p:nvSpPr>
          <p:cNvPr id="67" name="Card 4 Banner"/>
          <p:cNvSpPr/>
          <p:nvPr/>
        </p:nvSpPr>
        <p:spPr>
          <a:xfrm>
            <a:off x="4617056" y="1690736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12</a:t>
            </a:r>
          </a:p>
        </p:txBody>
      </p:sp>
      <p:sp>
        <p:nvSpPr>
          <p:cNvPr id="68" name="Card 5 Banner"/>
          <p:cNvSpPr/>
          <p:nvPr/>
        </p:nvSpPr>
        <p:spPr>
          <a:xfrm>
            <a:off x="5517169" y="1691498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7</a:t>
            </a:r>
          </a:p>
        </p:txBody>
      </p:sp>
      <p:sp>
        <p:nvSpPr>
          <p:cNvPr id="69" name="Card 6 Banner"/>
          <p:cNvSpPr/>
          <p:nvPr/>
        </p:nvSpPr>
        <p:spPr>
          <a:xfrm>
            <a:off x="6417281" y="1690736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5</a:t>
            </a:r>
          </a:p>
        </p:txBody>
      </p:sp>
      <p:sp>
        <p:nvSpPr>
          <p:cNvPr id="70" name="Card 7 Banner"/>
          <p:cNvSpPr/>
          <p:nvPr/>
        </p:nvSpPr>
        <p:spPr>
          <a:xfrm>
            <a:off x="1916719" y="2497889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2</a:t>
            </a:r>
          </a:p>
        </p:txBody>
      </p:sp>
      <p:sp>
        <p:nvSpPr>
          <p:cNvPr id="71" name="Card 8 Banner"/>
          <p:cNvSpPr/>
          <p:nvPr/>
        </p:nvSpPr>
        <p:spPr>
          <a:xfrm>
            <a:off x="2816831" y="2497889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8</a:t>
            </a:r>
          </a:p>
        </p:txBody>
      </p:sp>
      <p:sp>
        <p:nvSpPr>
          <p:cNvPr id="72" name="Card 9 Banner"/>
          <p:cNvSpPr/>
          <p:nvPr/>
        </p:nvSpPr>
        <p:spPr>
          <a:xfrm>
            <a:off x="3716944" y="2497889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4</a:t>
            </a:r>
          </a:p>
        </p:txBody>
      </p:sp>
      <p:sp>
        <p:nvSpPr>
          <p:cNvPr id="73" name="Card 10 Banner"/>
          <p:cNvSpPr/>
          <p:nvPr/>
        </p:nvSpPr>
        <p:spPr>
          <a:xfrm>
            <a:off x="4617056" y="2497889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11</a:t>
            </a:r>
          </a:p>
        </p:txBody>
      </p:sp>
      <p:sp>
        <p:nvSpPr>
          <p:cNvPr id="74" name="Card 11 Banner"/>
          <p:cNvSpPr/>
          <p:nvPr/>
        </p:nvSpPr>
        <p:spPr>
          <a:xfrm>
            <a:off x="5517169" y="2497889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2</a:t>
            </a:r>
          </a:p>
        </p:txBody>
      </p:sp>
      <p:sp>
        <p:nvSpPr>
          <p:cNvPr id="75" name="Card 12 Banner"/>
          <p:cNvSpPr/>
          <p:nvPr/>
        </p:nvSpPr>
        <p:spPr>
          <a:xfrm>
            <a:off x="6417281" y="2497889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4</a:t>
            </a:r>
          </a:p>
        </p:txBody>
      </p:sp>
      <p:sp>
        <p:nvSpPr>
          <p:cNvPr id="76" name="Card 13 Banner"/>
          <p:cNvSpPr/>
          <p:nvPr/>
        </p:nvSpPr>
        <p:spPr>
          <a:xfrm>
            <a:off x="1916719" y="3301560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6</a:t>
            </a:r>
          </a:p>
        </p:txBody>
      </p:sp>
      <p:sp>
        <p:nvSpPr>
          <p:cNvPr id="77" name="Card 14 Banner"/>
          <p:cNvSpPr/>
          <p:nvPr/>
        </p:nvSpPr>
        <p:spPr>
          <a:xfrm>
            <a:off x="2816831" y="3301560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1</a:t>
            </a:r>
          </a:p>
        </p:txBody>
      </p:sp>
      <p:sp>
        <p:nvSpPr>
          <p:cNvPr id="78" name="Card 15 Banner"/>
          <p:cNvSpPr/>
          <p:nvPr/>
        </p:nvSpPr>
        <p:spPr>
          <a:xfrm>
            <a:off x="3716944" y="3301560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3</a:t>
            </a:r>
          </a:p>
        </p:txBody>
      </p:sp>
      <p:sp>
        <p:nvSpPr>
          <p:cNvPr id="79" name="Card 16 Banner"/>
          <p:cNvSpPr/>
          <p:nvPr/>
        </p:nvSpPr>
        <p:spPr>
          <a:xfrm>
            <a:off x="4617056" y="3301560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10</a:t>
            </a:r>
          </a:p>
        </p:txBody>
      </p:sp>
      <p:sp>
        <p:nvSpPr>
          <p:cNvPr id="80" name="Card 17 Banner"/>
          <p:cNvSpPr/>
          <p:nvPr/>
        </p:nvSpPr>
        <p:spPr>
          <a:xfrm>
            <a:off x="5517169" y="3301560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8</a:t>
            </a:r>
          </a:p>
        </p:txBody>
      </p:sp>
      <p:sp>
        <p:nvSpPr>
          <p:cNvPr id="81" name="Card 18 Banner"/>
          <p:cNvSpPr/>
          <p:nvPr/>
        </p:nvSpPr>
        <p:spPr>
          <a:xfrm>
            <a:off x="6417281" y="3301560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7</a:t>
            </a:r>
          </a:p>
        </p:txBody>
      </p:sp>
      <p:sp>
        <p:nvSpPr>
          <p:cNvPr id="82" name="Card 19 Banner"/>
          <p:cNvSpPr/>
          <p:nvPr/>
        </p:nvSpPr>
        <p:spPr>
          <a:xfrm>
            <a:off x="1916719" y="4105232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9</a:t>
            </a:r>
          </a:p>
        </p:txBody>
      </p:sp>
      <p:sp>
        <p:nvSpPr>
          <p:cNvPr id="83" name="Card 20 Banner"/>
          <p:cNvSpPr/>
          <p:nvPr/>
        </p:nvSpPr>
        <p:spPr>
          <a:xfrm>
            <a:off x="2816831" y="4105232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11</a:t>
            </a:r>
          </a:p>
        </p:txBody>
      </p:sp>
      <p:sp>
        <p:nvSpPr>
          <p:cNvPr id="84" name="Card 21 Banner"/>
          <p:cNvSpPr/>
          <p:nvPr/>
        </p:nvSpPr>
        <p:spPr>
          <a:xfrm>
            <a:off x="3716944" y="4105232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5</a:t>
            </a:r>
          </a:p>
        </p:txBody>
      </p:sp>
      <p:sp>
        <p:nvSpPr>
          <p:cNvPr id="85" name="Card 22 Banner"/>
          <p:cNvSpPr/>
          <p:nvPr/>
        </p:nvSpPr>
        <p:spPr>
          <a:xfrm>
            <a:off x="4617056" y="4105232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6</a:t>
            </a:r>
          </a:p>
        </p:txBody>
      </p:sp>
      <p:sp>
        <p:nvSpPr>
          <p:cNvPr id="86" name="Card 23 Banner"/>
          <p:cNvSpPr/>
          <p:nvPr/>
        </p:nvSpPr>
        <p:spPr>
          <a:xfrm>
            <a:off x="5517169" y="4105232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9</a:t>
            </a:r>
          </a:p>
        </p:txBody>
      </p:sp>
      <p:sp>
        <p:nvSpPr>
          <p:cNvPr id="87" name="Card 24 Banner"/>
          <p:cNvSpPr/>
          <p:nvPr/>
        </p:nvSpPr>
        <p:spPr>
          <a:xfrm>
            <a:off x="6417281" y="4105232"/>
            <a:ext cx="810000" cy="81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563" b="1" dirty="0"/>
              <a:t>12</a:t>
            </a:r>
          </a:p>
        </p:txBody>
      </p:sp>
      <p:sp>
        <p:nvSpPr>
          <p:cNvPr id="36" name="Number 1"/>
          <p:cNvSpPr/>
          <p:nvPr/>
        </p:nvSpPr>
        <p:spPr>
          <a:xfrm>
            <a:off x="1916719" y="1058294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٦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41" name="Number 2"/>
          <p:cNvSpPr/>
          <p:nvPr/>
        </p:nvSpPr>
        <p:spPr>
          <a:xfrm>
            <a:off x="2816831" y="1058294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٥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45" name="Number 3"/>
          <p:cNvSpPr/>
          <p:nvPr/>
        </p:nvSpPr>
        <p:spPr>
          <a:xfrm>
            <a:off x="3716944" y="1058294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٤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49" name="Number 4"/>
          <p:cNvSpPr/>
          <p:nvPr/>
        </p:nvSpPr>
        <p:spPr>
          <a:xfrm>
            <a:off x="4617056" y="1058294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٣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53" name="Number 5"/>
          <p:cNvSpPr/>
          <p:nvPr/>
        </p:nvSpPr>
        <p:spPr>
          <a:xfrm>
            <a:off x="5517169" y="1058294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٢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57" name="Number 6"/>
          <p:cNvSpPr/>
          <p:nvPr/>
        </p:nvSpPr>
        <p:spPr>
          <a:xfrm>
            <a:off x="6417281" y="1058294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١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37" name="Number 7"/>
          <p:cNvSpPr/>
          <p:nvPr/>
        </p:nvSpPr>
        <p:spPr>
          <a:xfrm>
            <a:off x="1916719" y="1861967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١٢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42" name="Number 8"/>
          <p:cNvSpPr/>
          <p:nvPr/>
        </p:nvSpPr>
        <p:spPr>
          <a:xfrm>
            <a:off x="2816831" y="1861967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١١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46" name="Number 9"/>
          <p:cNvSpPr/>
          <p:nvPr/>
        </p:nvSpPr>
        <p:spPr>
          <a:xfrm>
            <a:off x="3716944" y="1861967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١٠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50" name="Number 10"/>
          <p:cNvSpPr/>
          <p:nvPr/>
        </p:nvSpPr>
        <p:spPr>
          <a:xfrm>
            <a:off x="4617056" y="1861967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٩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54" name="Number 11"/>
          <p:cNvSpPr/>
          <p:nvPr/>
        </p:nvSpPr>
        <p:spPr>
          <a:xfrm>
            <a:off x="5517169" y="1861967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٨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58" name="Number 12"/>
          <p:cNvSpPr/>
          <p:nvPr/>
        </p:nvSpPr>
        <p:spPr>
          <a:xfrm>
            <a:off x="6417281" y="1861967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٧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38" name="Number 13"/>
          <p:cNvSpPr/>
          <p:nvPr/>
        </p:nvSpPr>
        <p:spPr>
          <a:xfrm>
            <a:off x="1916719" y="2665638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١٨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43" name="Number 14"/>
          <p:cNvSpPr/>
          <p:nvPr/>
        </p:nvSpPr>
        <p:spPr>
          <a:xfrm>
            <a:off x="2816831" y="2665638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١٧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47" name="Number 15"/>
          <p:cNvSpPr/>
          <p:nvPr/>
        </p:nvSpPr>
        <p:spPr>
          <a:xfrm>
            <a:off x="3716944" y="2665638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١٦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51" name="Number 16"/>
          <p:cNvSpPr/>
          <p:nvPr/>
        </p:nvSpPr>
        <p:spPr>
          <a:xfrm>
            <a:off x="4617056" y="2665638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١٥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55" name="Number 17"/>
          <p:cNvSpPr/>
          <p:nvPr/>
        </p:nvSpPr>
        <p:spPr>
          <a:xfrm>
            <a:off x="5517169" y="2665638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١٤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59" name="Number 18"/>
          <p:cNvSpPr/>
          <p:nvPr/>
        </p:nvSpPr>
        <p:spPr>
          <a:xfrm>
            <a:off x="6417281" y="2665638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١٣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39" name="Number 19"/>
          <p:cNvSpPr/>
          <p:nvPr/>
        </p:nvSpPr>
        <p:spPr>
          <a:xfrm>
            <a:off x="1916719" y="3469310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٢٤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44" name="Number 20"/>
          <p:cNvSpPr/>
          <p:nvPr/>
        </p:nvSpPr>
        <p:spPr>
          <a:xfrm>
            <a:off x="2816831" y="3469310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٢٣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48" name="Number 21"/>
          <p:cNvSpPr/>
          <p:nvPr/>
        </p:nvSpPr>
        <p:spPr>
          <a:xfrm>
            <a:off x="3716944" y="3469310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٢٢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52" name="Number 22"/>
          <p:cNvSpPr/>
          <p:nvPr/>
        </p:nvSpPr>
        <p:spPr>
          <a:xfrm>
            <a:off x="4617056" y="3469310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٢١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56" name="Number 23"/>
          <p:cNvSpPr/>
          <p:nvPr/>
        </p:nvSpPr>
        <p:spPr>
          <a:xfrm>
            <a:off x="5517169" y="3469310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٢٠</a:t>
            </a:r>
            <a:endParaRPr lang="en-GB" sz="3375" dirty="0">
              <a:cs typeface="Arial" panose="020B0604020202020204" pitchFamily="34" charset="0"/>
            </a:endParaRPr>
          </a:p>
        </p:txBody>
      </p:sp>
      <p:sp>
        <p:nvSpPr>
          <p:cNvPr id="60" name="Number 24"/>
          <p:cNvSpPr/>
          <p:nvPr/>
        </p:nvSpPr>
        <p:spPr>
          <a:xfrm>
            <a:off x="6417281" y="3469310"/>
            <a:ext cx="810000" cy="708750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7000"/>
                </a:schemeClr>
              </a:gs>
              <a:gs pos="0">
                <a:schemeClr val="accent5">
                  <a:lumMod val="97000"/>
                  <a:lumOff val="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375" dirty="0">
                <a:cs typeface="Arial" panose="020B0604020202020204" pitchFamily="34" charset="0"/>
              </a:rPr>
              <a:t>١٩</a:t>
            </a:r>
            <a:endParaRPr lang="en-GB" sz="3375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3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>
                      <p:stCondLst>
                        <p:cond delay="0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9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0" fill="hold">
                      <p:stCondLst>
                        <p:cond delay="0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6" grpId="2" animBg="1"/>
      <p:bldP spid="36" grpId="3" animBg="1"/>
      <p:bldP spid="36" grpId="4" animBg="1"/>
      <p:bldP spid="41" grpId="0" animBg="1"/>
      <p:bldP spid="41" grpId="1" animBg="1"/>
      <p:bldP spid="41" grpId="2" animBg="1"/>
      <p:bldP spid="41" grpId="3" animBg="1"/>
      <p:bldP spid="41" grpId="4" animBg="1"/>
      <p:bldP spid="45" grpId="0" animBg="1"/>
      <p:bldP spid="45" grpId="1" animBg="1"/>
      <p:bldP spid="45" grpId="2" animBg="1"/>
      <p:bldP spid="45" grpId="3" animBg="1"/>
      <p:bldP spid="45" grpId="4" animBg="1"/>
      <p:bldP spid="49" grpId="0" animBg="1"/>
      <p:bldP spid="49" grpId="1" animBg="1"/>
      <p:bldP spid="49" grpId="2" animBg="1"/>
      <p:bldP spid="49" grpId="3" animBg="1"/>
      <p:bldP spid="49" grpId="4" animBg="1"/>
      <p:bldP spid="53" grpId="0" animBg="1"/>
      <p:bldP spid="53" grpId="1" animBg="1"/>
      <p:bldP spid="53" grpId="2" animBg="1"/>
      <p:bldP spid="53" grpId="3" animBg="1"/>
      <p:bldP spid="53" grpId="4" animBg="1"/>
      <p:bldP spid="57" grpId="0" animBg="1"/>
      <p:bldP spid="57" grpId="1" animBg="1"/>
      <p:bldP spid="57" grpId="2" animBg="1"/>
      <p:bldP spid="57" grpId="3" animBg="1"/>
      <p:bldP spid="57" grpId="4" animBg="1"/>
      <p:bldP spid="37" grpId="0" animBg="1"/>
      <p:bldP spid="37" grpId="1" animBg="1"/>
      <p:bldP spid="37" grpId="2" animBg="1"/>
      <p:bldP spid="37" grpId="3" animBg="1"/>
      <p:bldP spid="37" grpId="4" animBg="1"/>
      <p:bldP spid="42" grpId="0" animBg="1"/>
      <p:bldP spid="42" grpId="1" animBg="1"/>
      <p:bldP spid="42" grpId="2" animBg="1"/>
      <p:bldP spid="42" grpId="3" animBg="1"/>
      <p:bldP spid="42" grpId="4" animBg="1"/>
      <p:bldP spid="46" grpId="0" animBg="1"/>
      <p:bldP spid="46" grpId="1" animBg="1"/>
      <p:bldP spid="46" grpId="2" animBg="1"/>
      <p:bldP spid="46" grpId="3" animBg="1"/>
      <p:bldP spid="46" grpId="4" animBg="1"/>
      <p:bldP spid="50" grpId="0" animBg="1"/>
      <p:bldP spid="50" grpId="1" animBg="1"/>
      <p:bldP spid="50" grpId="2" animBg="1"/>
      <p:bldP spid="50" grpId="3" animBg="1"/>
      <p:bldP spid="50" grpId="4" animBg="1"/>
      <p:bldP spid="54" grpId="0" animBg="1"/>
      <p:bldP spid="54" grpId="1" animBg="1"/>
      <p:bldP spid="54" grpId="2" animBg="1"/>
      <p:bldP spid="54" grpId="3" animBg="1"/>
      <p:bldP spid="54" grpId="4" animBg="1"/>
      <p:bldP spid="58" grpId="0" animBg="1"/>
      <p:bldP spid="58" grpId="1" animBg="1"/>
      <p:bldP spid="58" grpId="2" animBg="1"/>
      <p:bldP spid="58" grpId="3" animBg="1"/>
      <p:bldP spid="58" grpId="4" animBg="1"/>
      <p:bldP spid="38" grpId="0" animBg="1"/>
      <p:bldP spid="38" grpId="1" animBg="1"/>
      <p:bldP spid="38" grpId="2" animBg="1"/>
      <p:bldP spid="38" grpId="3" animBg="1"/>
      <p:bldP spid="38" grpId="4" animBg="1"/>
      <p:bldP spid="43" grpId="0" animBg="1"/>
      <p:bldP spid="43" grpId="1" animBg="1"/>
      <p:bldP spid="43" grpId="2" animBg="1"/>
      <p:bldP spid="43" grpId="3" animBg="1"/>
      <p:bldP spid="43" grpId="4" animBg="1"/>
      <p:bldP spid="47" grpId="0" animBg="1"/>
      <p:bldP spid="47" grpId="1" animBg="1"/>
      <p:bldP spid="47" grpId="2" animBg="1"/>
      <p:bldP spid="47" grpId="3" animBg="1"/>
      <p:bldP spid="47" grpId="4" animBg="1"/>
      <p:bldP spid="51" grpId="0" animBg="1"/>
      <p:bldP spid="51" grpId="1" animBg="1"/>
      <p:bldP spid="51" grpId="2" animBg="1"/>
      <p:bldP spid="51" grpId="3" animBg="1"/>
      <p:bldP spid="51" grpId="4" animBg="1"/>
      <p:bldP spid="55" grpId="0" animBg="1"/>
      <p:bldP spid="55" grpId="1" animBg="1"/>
      <p:bldP spid="55" grpId="2" animBg="1"/>
      <p:bldP spid="55" grpId="3" animBg="1"/>
      <p:bldP spid="55" grpId="4" animBg="1"/>
      <p:bldP spid="59" grpId="0" animBg="1"/>
      <p:bldP spid="59" grpId="1" animBg="1"/>
      <p:bldP spid="59" grpId="2" animBg="1"/>
      <p:bldP spid="59" grpId="3" animBg="1"/>
      <p:bldP spid="59" grpId="4" animBg="1"/>
      <p:bldP spid="39" grpId="0" animBg="1"/>
      <p:bldP spid="39" grpId="1" animBg="1"/>
      <p:bldP spid="39" grpId="2" animBg="1"/>
      <p:bldP spid="39" grpId="3" animBg="1"/>
      <p:bldP spid="39" grpId="4" animBg="1"/>
      <p:bldP spid="44" grpId="0" animBg="1"/>
      <p:bldP spid="44" grpId="1" animBg="1"/>
      <p:bldP spid="44" grpId="2" animBg="1"/>
      <p:bldP spid="44" grpId="3" animBg="1"/>
      <p:bldP spid="44" grpId="4" animBg="1"/>
      <p:bldP spid="48" grpId="0" animBg="1"/>
      <p:bldP spid="48" grpId="1" animBg="1"/>
      <p:bldP spid="48" grpId="2" animBg="1"/>
      <p:bldP spid="48" grpId="3" animBg="1"/>
      <p:bldP spid="48" grpId="4" animBg="1"/>
      <p:bldP spid="52" grpId="0" animBg="1"/>
      <p:bldP spid="52" grpId="1" animBg="1"/>
      <p:bldP spid="52" grpId="2" animBg="1"/>
      <p:bldP spid="52" grpId="3" animBg="1"/>
      <p:bldP spid="52" grpId="4" animBg="1"/>
      <p:bldP spid="56" grpId="0" animBg="1"/>
      <p:bldP spid="56" grpId="1" animBg="1"/>
      <p:bldP spid="56" grpId="2" animBg="1"/>
      <p:bldP spid="56" grpId="3" animBg="1"/>
      <p:bldP spid="56" grpId="4" animBg="1"/>
      <p:bldP spid="60" grpId="0" animBg="1"/>
      <p:bldP spid="60" grpId="1" animBg="1"/>
      <p:bldP spid="60" grpId="2" animBg="1"/>
      <p:bldP spid="60" grpId="3" animBg="1"/>
      <p:bldP spid="60" grpId="4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45"/>
          <p:cNvSpPr txBox="1">
            <a:spLocks noGrp="1"/>
          </p:cNvSpPr>
          <p:nvPr>
            <p:ph type="ctrTitle"/>
          </p:nvPr>
        </p:nvSpPr>
        <p:spPr>
          <a:xfrm>
            <a:off x="2023613" y="1238523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b="1" dirty="0">
                <a:cs typeface="PT Bold Heading" panose="02010400000000000000" pitchFamily="2" charset="-78"/>
              </a:rPr>
              <a:t>شكرا لحسن استماعكم </a:t>
            </a:r>
            <a:r>
              <a:rPr lang="ar-SA" sz="4800" b="1" dirty="0">
                <a:cs typeface="PT Bold Heading" panose="02010400000000000000" pitchFamily="2" charset="-78"/>
                <a:sym typeface="Wingdings" panose="05000000000000000000" pitchFamily="2" charset="2"/>
              </a:rPr>
              <a:t></a:t>
            </a:r>
            <a:endParaRPr sz="4800" b="1" dirty="0">
              <a:cs typeface="PT Bold Heading" panose="02010400000000000000" pitchFamily="2" charset="-78"/>
            </a:endParaRPr>
          </a:p>
        </p:txBody>
      </p:sp>
      <p:sp>
        <p:nvSpPr>
          <p:cNvPr id="1942" name="Google Shape;1942;p45"/>
          <p:cNvSpPr/>
          <p:nvPr/>
        </p:nvSpPr>
        <p:spPr>
          <a:xfrm>
            <a:off x="9883084" y="1935428"/>
            <a:ext cx="4614" cy="1213"/>
          </a:xfrm>
          <a:custGeom>
            <a:avLst/>
            <a:gdLst/>
            <a:ahLst/>
            <a:cxnLst/>
            <a:rect l="l" t="t" r="r" b="b"/>
            <a:pathLst>
              <a:path w="213" h="56" extrusionOk="0">
                <a:moveTo>
                  <a:pt x="35" y="1"/>
                </a:moveTo>
                <a:cubicBezTo>
                  <a:pt x="1" y="1"/>
                  <a:pt x="0" y="55"/>
                  <a:pt x="34" y="55"/>
                </a:cubicBezTo>
                <a:cubicBezTo>
                  <a:pt x="34" y="55"/>
                  <a:pt x="34" y="55"/>
                  <a:pt x="35" y="55"/>
                </a:cubicBezTo>
                <a:lnTo>
                  <a:pt x="179" y="52"/>
                </a:lnTo>
                <a:cubicBezTo>
                  <a:pt x="209" y="51"/>
                  <a:pt x="213" y="5"/>
                  <a:pt x="181" y="4"/>
                </a:cubicBezTo>
                <a:lnTo>
                  <a:pt x="36" y="1"/>
                </a:lnTo>
                <a:cubicBezTo>
                  <a:pt x="35" y="1"/>
                  <a:pt x="35" y="1"/>
                  <a:pt x="35" y="1"/>
                </a:cubicBezTo>
                <a:close/>
              </a:path>
            </a:pathLst>
          </a:cu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5"/>
          <p:cNvGrpSpPr/>
          <p:nvPr/>
        </p:nvGrpSpPr>
        <p:grpSpPr>
          <a:xfrm rot="4240982">
            <a:off x="5976002" y="2078528"/>
            <a:ext cx="1173968" cy="967393"/>
            <a:chOff x="355650" y="3293407"/>
            <a:chExt cx="1425105" cy="1174340"/>
          </a:xfrm>
        </p:grpSpPr>
        <p:sp>
          <p:nvSpPr>
            <p:cNvPr id="1944" name="Google Shape;1944;p45"/>
            <p:cNvSpPr/>
            <p:nvPr/>
          </p:nvSpPr>
          <p:spPr>
            <a:xfrm>
              <a:off x="1273834" y="4009978"/>
              <a:ext cx="506921" cy="341989"/>
            </a:xfrm>
            <a:custGeom>
              <a:avLst/>
              <a:gdLst/>
              <a:ahLst/>
              <a:cxnLst/>
              <a:rect l="l" t="t" r="r" b="b"/>
              <a:pathLst>
                <a:path w="36581" h="24679" extrusionOk="0">
                  <a:moveTo>
                    <a:pt x="31166" y="964"/>
                  </a:moveTo>
                  <a:cubicBezTo>
                    <a:pt x="31974" y="964"/>
                    <a:pt x="32606" y="1530"/>
                    <a:pt x="33065" y="2663"/>
                  </a:cubicBezTo>
                  <a:cubicBezTo>
                    <a:pt x="33207" y="3722"/>
                    <a:pt x="32056" y="4744"/>
                    <a:pt x="31391" y="5384"/>
                  </a:cubicBezTo>
                  <a:cubicBezTo>
                    <a:pt x="30359" y="6380"/>
                    <a:pt x="29054" y="7127"/>
                    <a:pt x="27825" y="7849"/>
                  </a:cubicBezTo>
                  <a:cubicBezTo>
                    <a:pt x="25223" y="9381"/>
                    <a:pt x="22571" y="10820"/>
                    <a:pt x="19985" y="12385"/>
                  </a:cubicBezTo>
                  <a:cubicBezTo>
                    <a:pt x="16431" y="14533"/>
                    <a:pt x="12929" y="16766"/>
                    <a:pt x="9462" y="19051"/>
                  </a:cubicBezTo>
                  <a:cubicBezTo>
                    <a:pt x="7743" y="20185"/>
                    <a:pt x="6045" y="21346"/>
                    <a:pt x="4354" y="22518"/>
                  </a:cubicBezTo>
                  <a:cubicBezTo>
                    <a:pt x="3760" y="22930"/>
                    <a:pt x="3306" y="23106"/>
                    <a:pt x="2933" y="23106"/>
                  </a:cubicBezTo>
                  <a:cubicBezTo>
                    <a:pt x="2108" y="23106"/>
                    <a:pt x="1682" y="22241"/>
                    <a:pt x="1012" y="21160"/>
                  </a:cubicBezTo>
                  <a:lnTo>
                    <a:pt x="1012" y="21160"/>
                  </a:lnTo>
                  <a:cubicBezTo>
                    <a:pt x="6696" y="17370"/>
                    <a:pt x="12182" y="13293"/>
                    <a:pt x="17714" y="9286"/>
                  </a:cubicBezTo>
                  <a:cubicBezTo>
                    <a:pt x="21526" y="6523"/>
                    <a:pt x="25788" y="2599"/>
                    <a:pt x="30354" y="1131"/>
                  </a:cubicBezTo>
                  <a:cubicBezTo>
                    <a:pt x="30642" y="1019"/>
                    <a:pt x="30913" y="964"/>
                    <a:pt x="31166" y="964"/>
                  </a:cubicBezTo>
                  <a:close/>
                  <a:moveTo>
                    <a:pt x="31212" y="0"/>
                  </a:moveTo>
                  <a:cubicBezTo>
                    <a:pt x="28234" y="0"/>
                    <a:pt x="23834" y="3945"/>
                    <a:pt x="22177" y="5104"/>
                  </a:cubicBezTo>
                  <a:cubicBezTo>
                    <a:pt x="14832" y="10247"/>
                    <a:pt x="7729" y="15732"/>
                    <a:pt x="257" y="20694"/>
                  </a:cubicBezTo>
                  <a:cubicBezTo>
                    <a:pt x="212" y="20723"/>
                    <a:pt x="177" y="20757"/>
                    <a:pt x="150" y="20793"/>
                  </a:cubicBezTo>
                  <a:lnTo>
                    <a:pt x="150" y="20793"/>
                  </a:lnTo>
                  <a:cubicBezTo>
                    <a:pt x="42" y="20906"/>
                    <a:pt x="1" y="21073"/>
                    <a:pt x="113" y="21246"/>
                  </a:cubicBezTo>
                  <a:cubicBezTo>
                    <a:pt x="814" y="22331"/>
                    <a:pt x="1600" y="23337"/>
                    <a:pt x="2211" y="24476"/>
                  </a:cubicBezTo>
                  <a:cubicBezTo>
                    <a:pt x="2278" y="24599"/>
                    <a:pt x="2428" y="24679"/>
                    <a:pt x="2572" y="24679"/>
                  </a:cubicBezTo>
                  <a:cubicBezTo>
                    <a:pt x="2640" y="24679"/>
                    <a:pt x="2707" y="24661"/>
                    <a:pt x="2763" y="24621"/>
                  </a:cubicBezTo>
                  <a:cubicBezTo>
                    <a:pt x="10565" y="19103"/>
                    <a:pt x="18632" y="13705"/>
                    <a:pt x="27063" y="9198"/>
                  </a:cubicBezTo>
                  <a:cubicBezTo>
                    <a:pt x="29366" y="7965"/>
                    <a:pt x="36581" y="3996"/>
                    <a:pt x="32887" y="608"/>
                  </a:cubicBezTo>
                  <a:cubicBezTo>
                    <a:pt x="32421" y="181"/>
                    <a:pt x="31849" y="0"/>
                    <a:pt x="3121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5"/>
            <p:cNvSpPr/>
            <p:nvPr/>
          </p:nvSpPr>
          <p:spPr>
            <a:xfrm>
              <a:off x="1216090" y="4297522"/>
              <a:ext cx="104638" cy="86429"/>
            </a:xfrm>
            <a:custGeom>
              <a:avLst/>
              <a:gdLst/>
              <a:ahLst/>
              <a:cxnLst/>
              <a:rect l="l" t="t" r="r" b="b"/>
              <a:pathLst>
                <a:path w="7551" h="6237" extrusionOk="0">
                  <a:moveTo>
                    <a:pt x="4620" y="1"/>
                  </a:moveTo>
                  <a:cubicBezTo>
                    <a:pt x="4558" y="1"/>
                    <a:pt x="4492" y="17"/>
                    <a:pt x="4425" y="53"/>
                  </a:cubicBezTo>
                  <a:cubicBezTo>
                    <a:pt x="3001" y="814"/>
                    <a:pt x="1572" y="1555"/>
                    <a:pt x="279" y="2528"/>
                  </a:cubicBezTo>
                  <a:cubicBezTo>
                    <a:pt x="115" y="2653"/>
                    <a:pt x="1" y="2883"/>
                    <a:pt x="136" y="3080"/>
                  </a:cubicBezTo>
                  <a:cubicBezTo>
                    <a:pt x="809" y="4062"/>
                    <a:pt x="1420" y="5083"/>
                    <a:pt x="2126" y="6040"/>
                  </a:cubicBezTo>
                  <a:cubicBezTo>
                    <a:pt x="2220" y="6167"/>
                    <a:pt x="2339" y="6236"/>
                    <a:pt x="2473" y="6236"/>
                  </a:cubicBezTo>
                  <a:cubicBezTo>
                    <a:pt x="2539" y="6236"/>
                    <a:pt x="2608" y="6220"/>
                    <a:pt x="2679" y="6186"/>
                  </a:cubicBezTo>
                  <a:cubicBezTo>
                    <a:pt x="4276" y="5415"/>
                    <a:pt x="6059" y="4595"/>
                    <a:pt x="7281" y="3271"/>
                  </a:cubicBezTo>
                  <a:cubicBezTo>
                    <a:pt x="7551" y="2977"/>
                    <a:pt x="7280" y="2572"/>
                    <a:pt x="6979" y="2572"/>
                  </a:cubicBezTo>
                  <a:cubicBezTo>
                    <a:pt x="6887" y="2572"/>
                    <a:pt x="6793" y="2610"/>
                    <a:pt x="6710" y="2699"/>
                  </a:cubicBezTo>
                  <a:cubicBezTo>
                    <a:pt x="5624" y="3876"/>
                    <a:pt x="4049" y="4634"/>
                    <a:pt x="2602" y="5329"/>
                  </a:cubicBezTo>
                  <a:lnTo>
                    <a:pt x="2602" y="5329"/>
                  </a:lnTo>
                  <a:cubicBezTo>
                    <a:pt x="2057" y="4558"/>
                    <a:pt x="1561" y="3755"/>
                    <a:pt x="1035" y="2972"/>
                  </a:cubicBezTo>
                  <a:lnTo>
                    <a:pt x="1035" y="2972"/>
                  </a:lnTo>
                  <a:cubicBezTo>
                    <a:pt x="2234" y="2120"/>
                    <a:pt x="3535" y="1443"/>
                    <a:pt x="4832" y="750"/>
                  </a:cubicBezTo>
                  <a:cubicBezTo>
                    <a:pt x="5224" y="540"/>
                    <a:pt x="4984" y="1"/>
                    <a:pt x="4620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5"/>
            <p:cNvSpPr/>
            <p:nvPr/>
          </p:nvSpPr>
          <p:spPr>
            <a:xfrm>
              <a:off x="1237181" y="4325070"/>
              <a:ext cx="34533" cy="45868"/>
            </a:xfrm>
            <a:custGeom>
              <a:avLst/>
              <a:gdLst/>
              <a:ahLst/>
              <a:cxnLst/>
              <a:rect l="l" t="t" r="r" b="b"/>
              <a:pathLst>
                <a:path w="2492" h="3310" extrusionOk="0">
                  <a:moveTo>
                    <a:pt x="551" y="0"/>
                  </a:moveTo>
                  <a:cubicBezTo>
                    <a:pt x="279" y="0"/>
                    <a:pt x="0" y="292"/>
                    <a:pt x="173" y="607"/>
                  </a:cubicBezTo>
                  <a:cubicBezTo>
                    <a:pt x="639" y="1454"/>
                    <a:pt x="987" y="2363"/>
                    <a:pt x="1574" y="3138"/>
                  </a:cubicBezTo>
                  <a:cubicBezTo>
                    <a:pt x="1665" y="3259"/>
                    <a:pt x="1791" y="3309"/>
                    <a:pt x="1914" y="3309"/>
                  </a:cubicBezTo>
                  <a:cubicBezTo>
                    <a:pt x="2209" y="3309"/>
                    <a:pt x="2492" y="3023"/>
                    <a:pt x="2270" y="2730"/>
                  </a:cubicBezTo>
                  <a:cubicBezTo>
                    <a:pt x="1685" y="1954"/>
                    <a:pt x="1337" y="1045"/>
                    <a:pt x="871" y="201"/>
                  </a:cubicBezTo>
                  <a:cubicBezTo>
                    <a:pt x="793" y="59"/>
                    <a:pt x="673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5"/>
            <p:cNvSpPr/>
            <p:nvPr/>
          </p:nvSpPr>
          <p:spPr>
            <a:xfrm>
              <a:off x="1256540" y="4307928"/>
              <a:ext cx="37388" cy="52312"/>
            </a:xfrm>
            <a:custGeom>
              <a:avLst/>
              <a:gdLst/>
              <a:ahLst/>
              <a:cxnLst/>
              <a:rect l="l" t="t" r="r" b="b"/>
              <a:pathLst>
                <a:path w="2698" h="3775" extrusionOk="0">
                  <a:moveTo>
                    <a:pt x="553" y="0"/>
                  </a:moveTo>
                  <a:cubicBezTo>
                    <a:pt x="279" y="0"/>
                    <a:pt x="1" y="292"/>
                    <a:pt x="177" y="607"/>
                  </a:cubicBezTo>
                  <a:cubicBezTo>
                    <a:pt x="731" y="1593"/>
                    <a:pt x="1352" y="2546"/>
                    <a:pt x="1846" y="3567"/>
                  </a:cubicBezTo>
                  <a:cubicBezTo>
                    <a:pt x="1916" y="3713"/>
                    <a:pt x="2033" y="3774"/>
                    <a:pt x="2153" y="3774"/>
                  </a:cubicBezTo>
                  <a:cubicBezTo>
                    <a:pt x="2417" y="3774"/>
                    <a:pt x="2698" y="3480"/>
                    <a:pt x="2543" y="3160"/>
                  </a:cubicBezTo>
                  <a:cubicBezTo>
                    <a:pt x="2050" y="2139"/>
                    <a:pt x="1428" y="1187"/>
                    <a:pt x="874" y="198"/>
                  </a:cubicBezTo>
                  <a:cubicBezTo>
                    <a:pt x="795" y="58"/>
                    <a:pt x="675" y="0"/>
                    <a:pt x="55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5"/>
            <p:cNvSpPr/>
            <p:nvPr/>
          </p:nvSpPr>
          <p:spPr>
            <a:xfrm>
              <a:off x="1048553" y="4324086"/>
              <a:ext cx="205188" cy="143661"/>
            </a:xfrm>
            <a:custGeom>
              <a:avLst/>
              <a:gdLst/>
              <a:ahLst/>
              <a:cxnLst/>
              <a:rect l="l" t="t" r="r" b="b"/>
              <a:pathLst>
                <a:path w="14807" h="10367" extrusionOk="0">
                  <a:moveTo>
                    <a:pt x="10305" y="1"/>
                  </a:moveTo>
                  <a:cubicBezTo>
                    <a:pt x="9441" y="1"/>
                    <a:pt x="8570" y="191"/>
                    <a:pt x="7696" y="511"/>
                  </a:cubicBezTo>
                  <a:cubicBezTo>
                    <a:pt x="4796" y="1568"/>
                    <a:pt x="4692" y="5792"/>
                    <a:pt x="1312" y="5792"/>
                  </a:cubicBezTo>
                  <a:cubicBezTo>
                    <a:pt x="1096" y="5792"/>
                    <a:pt x="868" y="5774"/>
                    <a:pt x="624" y="5738"/>
                  </a:cubicBezTo>
                  <a:cubicBezTo>
                    <a:pt x="599" y="5734"/>
                    <a:pt x="573" y="5733"/>
                    <a:pt x="548" y="5733"/>
                  </a:cubicBezTo>
                  <a:cubicBezTo>
                    <a:pt x="240" y="5733"/>
                    <a:pt x="1" y="6018"/>
                    <a:pt x="169" y="6330"/>
                  </a:cubicBezTo>
                  <a:cubicBezTo>
                    <a:pt x="1532" y="8869"/>
                    <a:pt x="4186" y="10366"/>
                    <a:pt x="7005" y="10366"/>
                  </a:cubicBezTo>
                  <a:cubicBezTo>
                    <a:pt x="7515" y="10366"/>
                    <a:pt x="8031" y="10317"/>
                    <a:pt x="8546" y="10216"/>
                  </a:cubicBezTo>
                  <a:cubicBezTo>
                    <a:pt x="11407" y="9657"/>
                    <a:pt x="14807" y="7445"/>
                    <a:pt x="14807" y="4135"/>
                  </a:cubicBezTo>
                  <a:cubicBezTo>
                    <a:pt x="14807" y="3876"/>
                    <a:pt x="14605" y="3746"/>
                    <a:pt x="14403" y="3746"/>
                  </a:cubicBezTo>
                  <a:cubicBezTo>
                    <a:pt x="14202" y="3746"/>
                    <a:pt x="14000" y="3876"/>
                    <a:pt x="14000" y="4135"/>
                  </a:cubicBezTo>
                  <a:cubicBezTo>
                    <a:pt x="14000" y="7248"/>
                    <a:pt x="10547" y="9148"/>
                    <a:pt x="7895" y="9495"/>
                  </a:cubicBezTo>
                  <a:cubicBezTo>
                    <a:pt x="7581" y="9536"/>
                    <a:pt x="7268" y="9556"/>
                    <a:pt x="6959" y="9556"/>
                  </a:cubicBezTo>
                  <a:cubicBezTo>
                    <a:pt x="4686" y="9556"/>
                    <a:pt x="2587" y="8472"/>
                    <a:pt x="1293" y="6619"/>
                  </a:cubicBezTo>
                  <a:lnTo>
                    <a:pt x="1293" y="6619"/>
                  </a:lnTo>
                  <a:cubicBezTo>
                    <a:pt x="1452" y="6631"/>
                    <a:pt x="1611" y="6638"/>
                    <a:pt x="1768" y="6638"/>
                  </a:cubicBezTo>
                  <a:cubicBezTo>
                    <a:pt x="2616" y="6638"/>
                    <a:pt x="3431" y="6442"/>
                    <a:pt x="4086" y="5766"/>
                  </a:cubicBezTo>
                  <a:cubicBezTo>
                    <a:pt x="4916" y="4911"/>
                    <a:pt x="5485" y="3967"/>
                    <a:pt x="6093" y="2944"/>
                  </a:cubicBezTo>
                  <a:cubicBezTo>
                    <a:pt x="6937" y="1523"/>
                    <a:pt x="8562" y="777"/>
                    <a:pt x="10178" y="777"/>
                  </a:cubicBezTo>
                  <a:cubicBezTo>
                    <a:pt x="10919" y="777"/>
                    <a:pt x="11657" y="933"/>
                    <a:pt x="12317" y="1253"/>
                  </a:cubicBezTo>
                  <a:cubicBezTo>
                    <a:pt x="12381" y="1284"/>
                    <a:pt x="12444" y="1298"/>
                    <a:pt x="12504" y="1298"/>
                  </a:cubicBezTo>
                  <a:cubicBezTo>
                    <a:pt x="12879" y="1298"/>
                    <a:pt x="13129" y="753"/>
                    <a:pt x="12724" y="556"/>
                  </a:cubicBezTo>
                  <a:cubicBezTo>
                    <a:pt x="11925" y="169"/>
                    <a:pt x="11118" y="1"/>
                    <a:pt x="10305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5"/>
            <p:cNvSpPr/>
            <p:nvPr/>
          </p:nvSpPr>
          <p:spPr>
            <a:xfrm>
              <a:off x="1057560" y="4338983"/>
              <a:ext cx="170309" cy="93843"/>
            </a:xfrm>
            <a:custGeom>
              <a:avLst/>
              <a:gdLst/>
              <a:ahLst/>
              <a:cxnLst/>
              <a:rect l="l" t="t" r="r" b="b"/>
              <a:pathLst>
                <a:path w="12290" h="6772" extrusionOk="0">
                  <a:moveTo>
                    <a:pt x="11806" y="0"/>
                  </a:moveTo>
                  <a:cubicBezTo>
                    <a:pt x="11759" y="0"/>
                    <a:pt x="11709" y="10"/>
                    <a:pt x="11655" y="33"/>
                  </a:cubicBezTo>
                  <a:cubicBezTo>
                    <a:pt x="10035" y="711"/>
                    <a:pt x="8655" y="1515"/>
                    <a:pt x="7447" y="2802"/>
                  </a:cubicBezTo>
                  <a:cubicBezTo>
                    <a:pt x="6101" y="4235"/>
                    <a:pt x="4670" y="6026"/>
                    <a:pt x="2801" y="6026"/>
                  </a:cubicBezTo>
                  <a:cubicBezTo>
                    <a:pt x="2178" y="6026"/>
                    <a:pt x="1505" y="5826"/>
                    <a:pt x="771" y="5347"/>
                  </a:cubicBezTo>
                  <a:cubicBezTo>
                    <a:pt x="699" y="5300"/>
                    <a:pt x="628" y="5280"/>
                    <a:pt x="561" y="5280"/>
                  </a:cubicBezTo>
                  <a:cubicBezTo>
                    <a:pt x="223" y="5280"/>
                    <a:pt x="1" y="5807"/>
                    <a:pt x="364" y="6045"/>
                  </a:cubicBezTo>
                  <a:lnTo>
                    <a:pt x="364" y="6046"/>
                  </a:lnTo>
                  <a:cubicBezTo>
                    <a:pt x="1137" y="6551"/>
                    <a:pt x="1931" y="6771"/>
                    <a:pt x="2729" y="6771"/>
                  </a:cubicBezTo>
                  <a:cubicBezTo>
                    <a:pt x="3657" y="6771"/>
                    <a:pt x="4592" y="6473"/>
                    <a:pt x="5508" y="5977"/>
                  </a:cubicBezTo>
                  <a:cubicBezTo>
                    <a:pt x="6213" y="5596"/>
                    <a:pt x="6800" y="4977"/>
                    <a:pt x="7267" y="4340"/>
                  </a:cubicBezTo>
                  <a:cubicBezTo>
                    <a:pt x="8501" y="2657"/>
                    <a:pt x="9954" y="1613"/>
                    <a:pt x="11870" y="812"/>
                  </a:cubicBezTo>
                  <a:cubicBezTo>
                    <a:pt x="12290" y="637"/>
                    <a:pt x="12173" y="0"/>
                    <a:pt x="1180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5"/>
            <p:cNvSpPr/>
            <p:nvPr/>
          </p:nvSpPr>
          <p:spPr>
            <a:xfrm>
              <a:off x="1064004" y="4361377"/>
              <a:ext cx="181409" cy="87843"/>
            </a:xfrm>
            <a:custGeom>
              <a:avLst/>
              <a:gdLst/>
              <a:ahLst/>
              <a:cxnLst/>
              <a:rect l="l" t="t" r="r" b="b"/>
              <a:pathLst>
                <a:path w="13091" h="6339" extrusionOk="0">
                  <a:moveTo>
                    <a:pt x="12543" y="0"/>
                  </a:moveTo>
                  <a:cubicBezTo>
                    <a:pt x="12476" y="0"/>
                    <a:pt x="12404" y="22"/>
                    <a:pt x="12331" y="73"/>
                  </a:cubicBezTo>
                  <a:cubicBezTo>
                    <a:pt x="11052" y="972"/>
                    <a:pt x="10655" y="2549"/>
                    <a:pt x="9657" y="3741"/>
                  </a:cubicBezTo>
                  <a:cubicBezTo>
                    <a:pt x="8551" y="5061"/>
                    <a:pt x="7114" y="5568"/>
                    <a:pt x="5618" y="5568"/>
                  </a:cubicBezTo>
                  <a:cubicBezTo>
                    <a:pt x="3958" y="5568"/>
                    <a:pt x="2225" y="4943"/>
                    <a:pt x="790" y="4110"/>
                  </a:cubicBezTo>
                  <a:cubicBezTo>
                    <a:pt x="721" y="4070"/>
                    <a:pt x="653" y="4053"/>
                    <a:pt x="588" y="4053"/>
                  </a:cubicBezTo>
                  <a:cubicBezTo>
                    <a:pt x="234" y="4053"/>
                    <a:pt x="1" y="4586"/>
                    <a:pt x="382" y="4808"/>
                  </a:cubicBezTo>
                  <a:cubicBezTo>
                    <a:pt x="2040" y="5768"/>
                    <a:pt x="3680" y="6338"/>
                    <a:pt x="5426" y="6338"/>
                  </a:cubicBezTo>
                  <a:cubicBezTo>
                    <a:pt x="6210" y="6338"/>
                    <a:pt x="7015" y="6223"/>
                    <a:pt x="7853" y="5978"/>
                  </a:cubicBezTo>
                  <a:cubicBezTo>
                    <a:pt x="8788" y="5704"/>
                    <a:pt x="9560" y="4977"/>
                    <a:pt x="10228" y="4311"/>
                  </a:cubicBezTo>
                  <a:cubicBezTo>
                    <a:pt x="11261" y="3279"/>
                    <a:pt x="11550" y="1605"/>
                    <a:pt x="12740" y="771"/>
                  </a:cubicBezTo>
                  <a:cubicBezTo>
                    <a:pt x="13090" y="524"/>
                    <a:pt x="12872" y="0"/>
                    <a:pt x="1254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5"/>
            <p:cNvSpPr/>
            <p:nvPr/>
          </p:nvSpPr>
          <p:spPr>
            <a:xfrm>
              <a:off x="538098" y="3293407"/>
              <a:ext cx="683424" cy="398514"/>
            </a:xfrm>
            <a:custGeom>
              <a:avLst/>
              <a:gdLst/>
              <a:ahLst/>
              <a:cxnLst/>
              <a:rect l="l" t="t" r="r" b="b"/>
              <a:pathLst>
                <a:path w="49318" h="28758" extrusionOk="0">
                  <a:moveTo>
                    <a:pt x="46110" y="1141"/>
                  </a:moveTo>
                  <a:cubicBezTo>
                    <a:pt x="46509" y="1141"/>
                    <a:pt x="46618" y="1563"/>
                    <a:pt x="47064" y="2641"/>
                  </a:cubicBezTo>
                  <a:cubicBezTo>
                    <a:pt x="47291" y="3191"/>
                    <a:pt x="48601" y="5272"/>
                    <a:pt x="48149" y="5539"/>
                  </a:cubicBezTo>
                  <a:cubicBezTo>
                    <a:pt x="40666" y="9951"/>
                    <a:pt x="32776" y="13754"/>
                    <a:pt x="25016" y="17649"/>
                  </a:cubicBezTo>
                  <a:cubicBezTo>
                    <a:pt x="20455" y="19938"/>
                    <a:pt x="15869" y="22183"/>
                    <a:pt x="11263" y="24385"/>
                  </a:cubicBezTo>
                  <a:cubicBezTo>
                    <a:pt x="9450" y="25247"/>
                    <a:pt x="7629" y="26090"/>
                    <a:pt x="5798" y="26914"/>
                  </a:cubicBezTo>
                  <a:cubicBezTo>
                    <a:pt x="5306" y="27135"/>
                    <a:pt x="4608" y="27622"/>
                    <a:pt x="4009" y="27622"/>
                  </a:cubicBezTo>
                  <a:cubicBezTo>
                    <a:pt x="3711" y="27622"/>
                    <a:pt x="3438" y="27502"/>
                    <a:pt x="3227" y="27170"/>
                  </a:cubicBezTo>
                  <a:cubicBezTo>
                    <a:pt x="2335" y="25765"/>
                    <a:pt x="1706" y="24196"/>
                    <a:pt x="967" y="22705"/>
                  </a:cubicBezTo>
                  <a:lnTo>
                    <a:pt x="967" y="22705"/>
                  </a:lnTo>
                  <a:cubicBezTo>
                    <a:pt x="9049" y="18395"/>
                    <a:pt x="17338" y="14454"/>
                    <a:pt x="25596" y="10500"/>
                  </a:cubicBezTo>
                  <a:cubicBezTo>
                    <a:pt x="30212" y="8288"/>
                    <a:pt x="34848" y="6113"/>
                    <a:pt x="39499" y="3976"/>
                  </a:cubicBezTo>
                  <a:cubicBezTo>
                    <a:pt x="41265" y="3169"/>
                    <a:pt x="43036" y="2378"/>
                    <a:pt x="44815" y="1602"/>
                  </a:cubicBezTo>
                  <a:cubicBezTo>
                    <a:pt x="45477" y="1316"/>
                    <a:pt x="45853" y="1141"/>
                    <a:pt x="46110" y="1141"/>
                  </a:cubicBezTo>
                  <a:close/>
                  <a:moveTo>
                    <a:pt x="46619" y="0"/>
                  </a:moveTo>
                  <a:cubicBezTo>
                    <a:pt x="46581" y="0"/>
                    <a:pt x="46542" y="8"/>
                    <a:pt x="46503" y="24"/>
                  </a:cubicBezTo>
                  <a:cubicBezTo>
                    <a:pt x="30761" y="6486"/>
                    <a:pt x="15227" y="14163"/>
                    <a:pt x="226" y="22186"/>
                  </a:cubicBezTo>
                  <a:cubicBezTo>
                    <a:pt x="49" y="22280"/>
                    <a:pt x="1" y="22440"/>
                    <a:pt x="34" y="22589"/>
                  </a:cubicBezTo>
                  <a:lnTo>
                    <a:pt x="34" y="22589"/>
                  </a:lnTo>
                  <a:cubicBezTo>
                    <a:pt x="39" y="22637"/>
                    <a:pt x="54" y="22688"/>
                    <a:pt x="80" y="22738"/>
                  </a:cubicBezTo>
                  <a:cubicBezTo>
                    <a:pt x="1091" y="24698"/>
                    <a:pt x="1964" y="26685"/>
                    <a:pt x="3149" y="28551"/>
                  </a:cubicBezTo>
                  <a:cubicBezTo>
                    <a:pt x="3218" y="28661"/>
                    <a:pt x="3357" y="28758"/>
                    <a:pt x="3497" y="28758"/>
                  </a:cubicBezTo>
                  <a:cubicBezTo>
                    <a:pt x="3533" y="28758"/>
                    <a:pt x="3569" y="28751"/>
                    <a:pt x="3605" y="28736"/>
                  </a:cubicBezTo>
                  <a:cubicBezTo>
                    <a:pt x="11529" y="25428"/>
                    <a:pt x="19206" y="21471"/>
                    <a:pt x="26875" y="17616"/>
                  </a:cubicBezTo>
                  <a:cubicBezTo>
                    <a:pt x="34324" y="13870"/>
                    <a:pt x="41918" y="10218"/>
                    <a:pt x="49076" y="5928"/>
                  </a:cubicBezTo>
                  <a:cubicBezTo>
                    <a:pt x="49275" y="5809"/>
                    <a:pt x="49318" y="5575"/>
                    <a:pt x="49221" y="5376"/>
                  </a:cubicBezTo>
                  <a:cubicBezTo>
                    <a:pt x="48407" y="3714"/>
                    <a:pt x="47660" y="2035"/>
                    <a:pt x="47000" y="304"/>
                  </a:cubicBezTo>
                  <a:cubicBezTo>
                    <a:pt x="46942" y="152"/>
                    <a:pt x="46792" y="0"/>
                    <a:pt x="4661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5"/>
            <p:cNvSpPr/>
            <p:nvPr/>
          </p:nvSpPr>
          <p:spPr>
            <a:xfrm>
              <a:off x="490095" y="3599935"/>
              <a:ext cx="111594" cy="116902"/>
            </a:xfrm>
            <a:custGeom>
              <a:avLst/>
              <a:gdLst/>
              <a:ahLst/>
              <a:cxnLst/>
              <a:rect l="l" t="t" r="r" b="b"/>
              <a:pathLst>
                <a:path w="8053" h="8436" extrusionOk="0">
                  <a:moveTo>
                    <a:pt x="4029" y="1"/>
                  </a:moveTo>
                  <a:cubicBezTo>
                    <a:pt x="3987" y="1"/>
                    <a:pt x="3942" y="8"/>
                    <a:pt x="3894" y="25"/>
                  </a:cubicBezTo>
                  <a:cubicBezTo>
                    <a:pt x="2596" y="473"/>
                    <a:pt x="1367" y="1103"/>
                    <a:pt x="245" y="1896"/>
                  </a:cubicBezTo>
                  <a:cubicBezTo>
                    <a:pt x="49" y="2033"/>
                    <a:pt x="1" y="2233"/>
                    <a:pt x="99" y="2448"/>
                  </a:cubicBezTo>
                  <a:cubicBezTo>
                    <a:pt x="723" y="3810"/>
                    <a:pt x="1386" y="5157"/>
                    <a:pt x="1998" y="6525"/>
                  </a:cubicBezTo>
                  <a:cubicBezTo>
                    <a:pt x="2242" y="7068"/>
                    <a:pt x="2701" y="8247"/>
                    <a:pt x="3409" y="8392"/>
                  </a:cubicBezTo>
                  <a:cubicBezTo>
                    <a:pt x="3552" y="8422"/>
                    <a:pt x="3697" y="8436"/>
                    <a:pt x="3844" y="8436"/>
                  </a:cubicBezTo>
                  <a:cubicBezTo>
                    <a:pt x="5209" y="8436"/>
                    <a:pt x="6689" y="7237"/>
                    <a:pt x="7702" y="6521"/>
                  </a:cubicBezTo>
                  <a:cubicBezTo>
                    <a:pt x="8052" y="6274"/>
                    <a:pt x="7835" y="5750"/>
                    <a:pt x="7507" y="5750"/>
                  </a:cubicBezTo>
                  <a:cubicBezTo>
                    <a:pt x="7440" y="5750"/>
                    <a:pt x="7368" y="5772"/>
                    <a:pt x="7295" y="5824"/>
                  </a:cubicBezTo>
                  <a:cubicBezTo>
                    <a:pt x="6651" y="6280"/>
                    <a:pt x="5126" y="7546"/>
                    <a:pt x="4047" y="7546"/>
                  </a:cubicBezTo>
                  <a:cubicBezTo>
                    <a:pt x="3717" y="7546"/>
                    <a:pt x="3429" y="7428"/>
                    <a:pt x="3220" y="7132"/>
                  </a:cubicBezTo>
                  <a:cubicBezTo>
                    <a:pt x="2255" y="5761"/>
                    <a:pt x="1633" y="3946"/>
                    <a:pt x="952" y="2388"/>
                  </a:cubicBezTo>
                  <a:lnTo>
                    <a:pt x="952" y="2388"/>
                  </a:lnTo>
                  <a:cubicBezTo>
                    <a:pt x="1939" y="1726"/>
                    <a:pt x="2975" y="1195"/>
                    <a:pt x="4108" y="804"/>
                  </a:cubicBezTo>
                  <a:cubicBezTo>
                    <a:pt x="4551" y="650"/>
                    <a:pt x="4422" y="1"/>
                    <a:pt x="40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5"/>
            <p:cNvSpPr/>
            <p:nvPr/>
          </p:nvSpPr>
          <p:spPr>
            <a:xfrm>
              <a:off x="452223" y="3625294"/>
              <a:ext cx="94217" cy="112107"/>
            </a:xfrm>
            <a:custGeom>
              <a:avLst/>
              <a:gdLst/>
              <a:ahLst/>
              <a:cxnLst/>
              <a:rect l="l" t="t" r="r" b="b"/>
              <a:pathLst>
                <a:path w="6799" h="8090" extrusionOk="0">
                  <a:moveTo>
                    <a:pt x="3077" y="0"/>
                  </a:moveTo>
                  <a:cubicBezTo>
                    <a:pt x="3011" y="0"/>
                    <a:pt x="2940" y="20"/>
                    <a:pt x="2869" y="66"/>
                  </a:cubicBezTo>
                  <a:cubicBezTo>
                    <a:pt x="1984" y="632"/>
                    <a:pt x="984" y="931"/>
                    <a:pt x="149" y="1582"/>
                  </a:cubicBezTo>
                  <a:cubicBezTo>
                    <a:pt x="11" y="1690"/>
                    <a:pt x="0" y="1930"/>
                    <a:pt x="87" y="2070"/>
                  </a:cubicBezTo>
                  <a:cubicBezTo>
                    <a:pt x="1233" y="3945"/>
                    <a:pt x="1951" y="6038"/>
                    <a:pt x="3101" y="7883"/>
                  </a:cubicBezTo>
                  <a:cubicBezTo>
                    <a:pt x="3172" y="7998"/>
                    <a:pt x="3311" y="8089"/>
                    <a:pt x="3450" y="8089"/>
                  </a:cubicBezTo>
                  <a:cubicBezTo>
                    <a:pt x="3486" y="8089"/>
                    <a:pt x="3521" y="8083"/>
                    <a:pt x="3556" y="8070"/>
                  </a:cubicBezTo>
                  <a:cubicBezTo>
                    <a:pt x="4548" y="7691"/>
                    <a:pt x="5451" y="7156"/>
                    <a:pt x="6398" y="6685"/>
                  </a:cubicBezTo>
                  <a:cubicBezTo>
                    <a:pt x="6799" y="6484"/>
                    <a:pt x="6552" y="5941"/>
                    <a:pt x="6180" y="5941"/>
                  </a:cubicBezTo>
                  <a:cubicBezTo>
                    <a:pt x="6120" y="5941"/>
                    <a:pt x="6056" y="5955"/>
                    <a:pt x="5992" y="5988"/>
                  </a:cubicBezTo>
                  <a:cubicBezTo>
                    <a:pt x="5196" y="6385"/>
                    <a:pt x="4436" y="6838"/>
                    <a:pt x="3619" y="7182"/>
                  </a:cubicBezTo>
                  <a:lnTo>
                    <a:pt x="3619" y="7182"/>
                  </a:lnTo>
                  <a:cubicBezTo>
                    <a:pt x="2633" y="5516"/>
                    <a:pt x="1952" y="3664"/>
                    <a:pt x="969" y="1975"/>
                  </a:cubicBezTo>
                  <a:lnTo>
                    <a:pt x="969" y="1975"/>
                  </a:lnTo>
                  <a:cubicBezTo>
                    <a:pt x="1693" y="1493"/>
                    <a:pt x="2541" y="1233"/>
                    <a:pt x="3276" y="763"/>
                  </a:cubicBezTo>
                  <a:cubicBezTo>
                    <a:pt x="3642" y="529"/>
                    <a:pt x="3418" y="0"/>
                    <a:pt x="307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5"/>
            <p:cNvSpPr/>
            <p:nvPr/>
          </p:nvSpPr>
          <p:spPr>
            <a:xfrm>
              <a:off x="355650" y="3651360"/>
              <a:ext cx="145130" cy="115572"/>
            </a:xfrm>
            <a:custGeom>
              <a:avLst/>
              <a:gdLst/>
              <a:ahLst/>
              <a:cxnLst/>
              <a:rect l="l" t="t" r="r" b="b"/>
              <a:pathLst>
                <a:path w="10473" h="8340" extrusionOk="0">
                  <a:moveTo>
                    <a:pt x="7224" y="0"/>
                  </a:moveTo>
                  <a:cubicBezTo>
                    <a:pt x="7132" y="0"/>
                    <a:pt x="7038" y="39"/>
                    <a:pt x="6957" y="132"/>
                  </a:cubicBezTo>
                  <a:cubicBezTo>
                    <a:pt x="5536" y="1765"/>
                    <a:pt x="3365" y="3269"/>
                    <a:pt x="1577" y="4493"/>
                  </a:cubicBezTo>
                  <a:cubicBezTo>
                    <a:pt x="459" y="5258"/>
                    <a:pt x="0" y="5800"/>
                    <a:pt x="549" y="7100"/>
                  </a:cubicBezTo>
                  <a:cubicBezTo>
                    <a:pt x="952" y="8051"/>
                    <a:pt x="1493" y="8340"/>
                    <a:pt x="2155" y="8340"/>
                  </a:cubicBezTo>
                  <a:cubicBezTo>
                    <a:pt x="2649" y="8340"/>
                    <a:pt x="3211" y="8179"/>
                    <a:pt x="3833" y="8012"/>
                  </a:cubicBezTo>
                  <a:cubicBezTo>
                    <a:pt x="5818" y="7481"/>
                    <a:pt x="8275" y="6987"/>
                    <a:pt x="10085" y="5987"/>
                  </a:cubicBezTo>
                  <a:cubicBezTo>
                    <a:pt x="10473" y="5772"/>
                    <a:pt x="10236" y="5235"/>
                    <a:pt x="9876" y="5235"/>
                  </a:cubicBezTo>
                  <a:cubicBezTo>
                    <a:pt x="9813" y="5235"/>
                    <a:pt x="9746" y="5252"/>
                    <a:pt x="9678" y="5289"/>
                  </a:cubicBezTo>
                  <a:cubicBezTo>
                    <a:pt x="8617" y="5876"/>
                    <a:pt x="7276" y="6087"/>
                    <a:pt x="6130" y="6470"/>
                  </a:cubicBezTo>
                  <a:cubicBezTo>
                    <a:pt x="5284" y="6751"/>
                    <a:pt x="3835" y="7447"/>
                    <a:pt x="2686" y="7447"/>
                  </a:cubicBezTo>
                  <a:cubicBezTo>
                    <a:pt x="2076" y="7447"/>
                    <a:pt x="1551" y="7251"/>
                    <a:pt x="1247" y="6693"/>
                  </a:cubicBezTo>
                  <a:cubicBezTo>
                    <a:pt x="686" y="5665"/>
                    <a:pt x="4011" y="3638"/>
                    <a:pt x="4594" y="3188"/>
                  </a:cubicBezTo>
                  <a:cubicBezTo>
                    <a:pt x="5607" y="2409"/>
                    <a:pt x="6687" y="1671"/>
                    <a:pt x="7529" y="704"/>
                  </a:cubicBezTo>
                  <a:cubicBezTo>
                    <a:pt x="7789" y="405"/>
                    <a:pt x="7519" y="0"/>
                    <a:pt x="722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5"/>
            <p:cNvSpPr/>
            <p:nvPr/>
          </p:nvSpPr>
          <p:spPr>
            <a:xfrm>
              <a:off x="607094" y="3567342"/>
              <a:ext cx="52977" cy="91723"/>
            </a:xfrm>
            <a:custGeom>
              <a:avLst/>
              <a:gdLst/>
              <a:ahLst/>
              <a:cxnLst/>
              <a:rect l="l" t="t" r="r" b="b"/>
              <a:pathLst>
                <a:path w="3823" h="6619" extrusionOk="0">
                  <a:moveTo>
                    <a:pt x="494" y="0"/>
                  </a:moveTo>
                  <a:cubicBezTo>
                    <a:pt x="256" y="0"/>
                    <a:pt x="0" y="200"/>
                    <a:pt x="66" y="505"/>
                  </a:cubicBezTo>
                  <a:lnTo>
                    <a:pt x="68" y="505"/>
                  </a:lnTo>
                  <a:cubicBezTo>
                    <a:pt x="533" y="2700"/>
                    <a:pt x="1946" y="4459"/>
                    <a:pt x="2960" y="6415"/>
                  </a:cubicBezTo>
                  <a:cubicBezTo>
                    <a:pt x="3035" y="6559"/>
                    <a:pt x="3154" y="6618"/>
                    <a:pt x="3275" y="6618"/>
                  </a:cubicBezTo>
                  <a:cubicBezTo>
                    <a:pt x="3543" y="6618"/>
                    <a:pt x="3822" y="6325"/>
                    <a:pt x="3658" y="6007"/>
                  </a:cubicBezTo>
                  <a:cubicBezTo>
                    <a:pt x="2676" y="4116"/>
                    <a:pt x="1297" y="2413"/>
                    <a:pt x="845" y="291"/>
                  </a:cubicBezTo>
                  <a:cubicBezTo>
                    <a:pt x="801" y="88"/>
                    <a:pt x="65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5"/>
            <p:cNvSpPr/>
            <p:nvPr/>
          </p:nvSpPr>
          <p:spPr>
            <a:xfrm>
              <a:off x="1119448" y="3321067"/>
              <a:ext cx="45092" cy="83381"/>
            </a:xfrm>
            <a:custGeom>
              <a:avLst/>
              <a:gdLst/>
              <a:ahLst/>
              <a:cxnLst/>
              <a:rect l="l" t="t" r="r" b="b"/>
              <a:pathLst>
                <a:path w="3254" h="6017" extrusionOk="0">
                  <a:moveTo>
                    <a:pt x="548" y="0"/>
                  </a:moveTo>
                  <a:cubicBezTo>
                    <a:pt x="279" y="0"/>
                    <a:pt x="0" y="293"/>
                    <a:pt x="165" y="610"/>
                  </a:cubicBezTo>
                  <a:lnTo>
                    <a:pt x="167" y="612"/>
                  </a:lnTo>
                  <a:cubicBezTo>
                    <a:pt x="578" y="1403"/>
                    <a:pt x="968" y="2206"/>
                    <a:pt x="1351" y="3013"/>
                  </a:cubicBezTo>
                  <a:cubicBezTo>
                    <a:pt x="1740" y="3837"/>
                    <a:pt x="2348" y="4706"/>
                    <a:pt x="2426" y="5629"/>
                  </a:cubicBezTo>
                  <a:cubicBezTo>
                    <a:pt x="2447" y="5887"/>
                    <a:pt x="2660" y="6017"/>
                    <a:pt x="2862" y="6017"/>
                  </a:cubicBezTo>
                  <a:cubicBezTo>
                    <a:pt x="3064" y="6017"/>
                    <a:pt x="3254" y="5888"/>
                    <a:pt x="3232" y="5629"/>
                  </a:cubicBezTo>
                  <a:cubicBezTo>
                    <a:pt x="3168" y="4836"/>
                    <a:pt x="2822" y="4169"/>
                    <a:pt x="2460" y="3472"/>
                  </a:cubicBezTo>
                  <a:cubicBezTo>
                    <a:pt x="1903" y="2397"/>
                    <a:pt x="1425" y="1279"/>
                    <a:pt x="862" y="204"/>
                  </a:cubicBezTo>
                  <a:cubicBezTo>
                    <a:pt x="788" y="60"/>
                    <a:pt x="669" y="0"/>
                    <a:pt x="54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5"/>
            <p:cNvSpPr/>
            <p:nvPr/>
          </p:nvSpPr>
          <p:spPr>
            <a:xfrm>
              <a:off x="822093" y="3841804"/>
              <a:ext cx="171306" cy="144464"/>
            </a:xfrm>
            <a:custGeom>
              <a:avLst/>
              <a:gdLst/>
              <a:ahLst/>
              <a:cxnLst/>
              <a:rect l="l" t="t" r="r" b="b"/>
              <a:pathLst>
                <a:path w="12362" h="10425" extrusionOk="0">
                  <a:moveTo>
                    <a:pt x="8672" y="1"/>
                  </a:moveTo>
                  <a:cubicBezTo>
                    <a:pt x="8192" y="1"/>
                    <a:pt x="7694" y="70"/>
                    <a:pt x="7207" y="151"/>
                  </a:cubicBezTo>
                  <a:cubicBezTo>
                    <a:pt x="7138" y="149"/>
                    <a:pt x="7069" y="147"/>
                    <a:pt x="7000" y="147"/>
                  </a:cubicBezTo>
                  <a:cubicBezTo>
                    <a:pt x="6399" y="147"/>
                    <a:pt x="5803" y="242"/>
                    <a:pt x="5232" y="428"/>
                  </a:cubicBezTo>
                  <a:cubicBezTo>
                    <a:pt x="4937" y="523"/>
                    <a:pt x="4766" y="755"/>
                    <a:pt x="4702" y="1010"/>
                  </a:cubicBezTo>
                  <a:cubicBezTo>
                    <a:pt x="4072" y="1248"/>
                    <a:pt x="3443" y="1595"/>
                    <a:pt x="2889" y="1868"/>
                  </a:cubicBezTo>
                  <a:cubicBezTo>
                    <a:pt x="2871" y="1867"/>
                    <a:pt x="2853" y="1866"/>
                    <a:pt x="2835" y="1866"/>
                  </a:cubicBezTo>
                  <a:cubicBezTo>
                    <a:pt x="2703" y="1866"/>
                    <a:pt x="2572" y="1899"/>
                    <a:pt x="2457" y="1963"/>
                  </a:cubicBezTo>
                  <a:cubicBezTo>
                    <a:pt x="0" y="3258"/>
                    <a:pt x="25" y="7922"/>
                    <a:pt x="2166" y="9500"/>
                  </a:cubicBezTo>
                  <a:cubicBezTo>
                    <a:pt x="2616" y="9833"/>
                    <a:pt x="3099" y="9985"/>
                    <a:pt x="3571" y="9994"/>
                  </a:cubicBezTo>
                  <a:cubicBezTo>
                    <a:pt x="3665" y="10115"/>
                    <a:pt x="3779" y="10219"/>
                    <a:pt x="3909" y="10300"/>
                  </a:cubicBezTo>
                  <a:cubicBezTo>
                    <a:pt x="4050" y="10387"/>
                    <a:pt x="4190" y="10425"/>
                    <a:pt x="4321" y="10425"/>
                  </a:cubicBezTo>
                  <a:cubicBezTo>
                    <a:pt x="4697" y="10425"/>
                    <a:pt x="5003" y="10111"/>
                    <a:pt x="5084" y="9750"/>
                  </a:cubicBezTo>
                  <a:cubicBezTo>
                    <a:pt x="6064" y="9512"/>
                    <a:pt x="6511" y="8503"/>
                    <a:pt x="6495" y="7430"/>
                  </a:cubicBezTo>
                  <a:cubicBezTo>
                    <a:pt x="6672" y="7053"/>
                    <a:pt x="6867" y="6684"/>
                    <a:pt x="7175" y="6355"/>
                  </a:cubicBezTo>
                  <a:cubicBezTo>
                    <a:pt x="7229" y="6298"/>
                    <a:pt x="7295" y="6251"/>
                    <a:pt x="7350" y="6198"/>
                  </a:cubicBezTo>
                  <a:cubicBezTo>
                    <a:pt x="8920" y="6009"/>
                    <a:pt x="12362" y="5592"/>
                    <a:pt x="12249" y="3398"/>
                  </a:cubicBezTo>
                  <a:cubicBezTo>
                    <a:pt x="12237" y="3201"/>
                    <a:pt x="12206" y="3007"/>
                    <a:pt x="12157" y="2815"/>
                  </a:cubicBezTo>
                  <a:cubicBezTo>
                    <a:pt x="12157" y="2083"/>
                    <a:pt x="11841" y="1416"/>
                    <a:pt x="11307" y="927"/>
                  </a:cubicBezTo>
                  <a:cubicBezTo>
                    <a:pt x="11292" y="911"/>
                    <a:pt x="11283" y="894"/>
                    <a:pt x="11266" y="878"/>
                  </a:cubicBezTo>
                  <a:cubicBezTo>
                    <a:pt x="11264" y="880"/>
                    <a:pt x="11262" y="883"/>
                    <a:pt x="11261" y="887"/>
                  </a:cubicBezTo>
                  <a:cubicBezTo>
                    <a:pt x="11209" y="842"/>
                    <a:pt x="11159" y="795"/>
                    <a:pt x="11103" y="752"/>
                  </a:cubicBezTo>
                  <a:cubicBezTo>
                    <a:pt x="10970" y="650"/>
                    <a:pt x="10831" y="607"/>
                    <a:pt x="10699" y="607"/>
                  </a:cubicBezTo>
                  <a:cubicBezTo>
                    <a:pt x="10659" y="607"/>
                    <a:pt x="10620" y="611"/>
                    <a:pt x="10582" y="618"/>
                  </a:cubicBezTo>
                  <a:cubicBezTo>
                    <a:pt x="10504" y="560"/>
                    <a:pt x="10426" y="499"/>
                    <a:pt x="10343" y="444"/>
                  </a:cubicBezTo>
                  <a:cubicBezTo>
                    <a:pt x="9853" y="111"/>
                    <a:pt x="9277" y="1"/>
                    <a:pt x="8672" y="1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5"/>
            <p:cNvSpPr/>
            <p:nvPr/>
          </p:nvSpPr>
          <p:spPr>
            <a:xfrm>
              <a:off x="1031508" y="3636643"/>
              <a:ext cx="151088" cy="110042"/>
            </a:xfrm>
            <a:custGeom>
              <a:avLst/>
              <a:gdLst/>
              <a:ahLst/>
              <a:cxnLst/>
              <a:rect l="l" t="t" r="r" b="b"/>
              <a:pathLst>
                <a:path w="10903" h="7941" extrusionOk="0">
                  <a:moveTo>
                    <a:pt x="6900" y="1"/>
                  </a:moveTo>
                  <a:cubicBezTo>
                    <a:pt x="6118" y="1"/>
                    <a:pt x="5297" y="209"/>
                    <a:pt x="4506" y="561"/>
                  </a:cubicBezTo>
                  <a:cubicBezTo>
                    <a:pt x="3774" y="649"/>
                    <a:pt x="3082" y="938"/>
                    <a:pt x="2502" y="1392"/>
                  </a:cubicBezTo>
                  <a:cubicBezTo>
                    <a:pt x="2304" y="1456"/>
                    <a:pt x="2107" y="1523"/>
                    <a:pt x="1910" y="1589"/>
                  </a:cubicBezTo>
                  <a:cubicBezTo>
                    <a:pt x="1499" y="1726"/>
                    <a:pt x="1214" y="2172"/>
                    <a:pt x="1340" y="2588"/>
                  </a:cubicBezTo>
                  <a:cubicBezTo>
                    <a:pt x="1122" y="2840"/>
                    <a:pt x="933" y="3117"/>
                    <a:pt x="781" y="3413"/>
                  </a:cubicBezTo>
                  <a:cubicBezTo>
                    <a:pt x="696" y="3566"/>
                    <a:pt x="665" y="3744"/>
                    <a:pt x="691" y="3917"/>
                  </a:cubicBezTo>
                  <a:cubicBezTo>
                    <a:pt x="577" y="4121"/>
                    <a:pt x="478" y="4334"/>
                    <a:pt x="395" y="4554"/>
                  </a:cubicBezTo>
                  <a:cubicBezTo>
                    <a:pt x="0" y="5600"/>
                    <a:pt x="14" y="6902"/>
                    <a:pt x="814" y="7391"/>
                  </a:cubicBezTo>
                  <a:cubicBezTo>
                    <a:pt x="935" y="7708"/>
                    <a:pt x="1211" y="7941"/>
                    <a:pt x="1555" y="7941"/>
                  </a:cubicBezTo>
                  <a:cubicBezTo>
                    <a:pt x="1625" y="7941"/>
                    <a:pt x="1698" y="7931"/>
                    <a:pt x="1773" y="7911"/>
                  </a:cubicBezTo>
                  <a:cubicBezTo>
                    <a:pt x="2206" y="7793"/>
                    <a:pt x="2612" y="7592"/>
                    <a:pt x="2969" y="7319"/>
                  </a:cubicBezTo>
                  <a:cubicBezTo>
                    <a:pt x="3743" y="7083"/>
                    <a:pt x="4529" y="6753"/>
                    <a:pt x="5290" y="6413"/>
                  </a:cubicBezTo>
                  <a:cubicBezTo>
                    <a:pt x="5742" y="6434"/>
                    <a:pt x="6191" y="6491"/>
                    <a:pt x="6641" y="6500"/>
                  </a:cubicBezTo>
                  <a:cubicBezTo>
                    <a:pt x="7140" y="7237"/>
                    <a:pt x="7866" y="7785"/>
                    <a:pt x="8729" y="7785"/>
                  </a:cubicBezTo>
                  <a:cubicBezTo>
                    <a:pt x="8897" y="7785"/>
                    <a:pt x="9071" y="7765"/>
                    <a:pt x="9249" y="7720"/>
                  </a:cubicBezTo>
                  <a:cubicBezTo>
                    <a:pt x="10650" y="7371"/>
                    <a:pt x="10902" y="5672"/>
                    <a:pt x="10714" y="4134"/>
                  </a:cubicBezTo>
                  <a:cubicBezTo>
                    <a:pt x="10760" y="3649"/>
                    <a:pt x="10639" y="3109"/>
                    <a:pt x="10395" y="2688"/>
                  </a:cubicBezTo>
                  <a:cubicBezTo>
                    <a:pt x="10303" y="2404"/>
                    <a:pt x="10201" y="2150"/>
                    <a:pt x="10096" y="1952"/>
                  </a:cubicBezTo>
                  <a:cubicBezTo>
                    <a:pt x="9348" y="558"/>
                    <a:pt x="8178" y="1"/>
                    <a:pt x="6900" y="1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5"/>
            <p:cNvSpPr/>
            <p:nvPr/>
          </p:nvSpPr>
          <p:spPr>
            <a:xfrm>
              <a:off x="1519929" y="3644127"/>
              <a:ext cx="72960" cy="59920"/>
            </a:xfrm>
            <a:custGeom>
              <a:avLst/>
              <a:gdLst/>
              <a:ahLst/>
              <a:cxnLst/>
              <a:rect l="l" t="t" r="r" b="b"/>
              <a:pathLst>
                <a:path w="5265" h="4324" extrusionOk="0">
                  <a:moveTo>
                    <a:pt x="2178" y="0"/>
                  </a:moveTo>
                  <a:cubicBezTo>
                    <a:pt x="2040" y="0"/>
                    <a:pt x="1902" y="13"/>
                    <a:pt x="1766" y="38"/>
                  </a:cubicBezTo>
                  <a:cubicBezTo>
                    <a:pt x="1082" y="170"/>
                    <a:pt x="237" y="706"/>
                    <a:pt x="121" y="1452"/>
                  </a:cubicBezTo>
                  <a:cubicBezTo>
                    <a:pt x="0" y="2226"/>
                    <a:pt x="452" y="2754"/>
                    <a:pt x="1080" y="3050"/>
                  </a:cubicBezTo>
                  <a:cubicBezTo>
                    <a:pt x="1117" y="3168"/>
                    <a:pt x="1181" y="3277"/>
                    <a:pt x="1265" y="3367"/>
                  </a:cubicBezTo>
                  <a:cubicBezTo>
                    <a:pt x="1795" y="3941"/>
                    <a:pt x="2579" y="4323"/>
                    <a:pt x="3358" y="4323"/>
                  </a:cubicBezTo>
                  <a:cubicBezTo>
                    <a:pt x="3429" y="4323"/>
                    <a:pt x="3500" y="4320"/>
                    <a:pt x="3571" y="4314"/>
                  </a:cubicBezTo>
                  <a:cubicBezTo>
                    <a:pt x="3602" y="4318"/>
                    <a:pt x="3632" y="4320"/>
                    <a:pt x="3663" y="4320"/>
                  </a:cubicBezTo>
                  <a:cubicBezTo>
                    <a:pt x="3793" y="4320"/>
                    <a:pt x="3921" y="4284"/>
                    <a:pt x="4033" y="4217"/>
                  </a:cubicBezTo>
                  <a:cubicBezTo>
                    <a:pt x="4155" y="4180"/>
                    <a:pt x="4272" y="4132"/>
                    <a:pt x="4385" y="4075"/>
                  </a:cubicBezTo>
                  <a:cubicBezTo>
                    <a:pt x="5264" y="3606"/>
                    <a:pt x="5238" y="2725"/>
                    <a:pt x="4889" y="1944"/>
                  </a:cubicBezTo>
                  <a:cubicBezTo>
                    <a:pt x="4889" y="1232"/>
                    <a:pt x="4615" y="575"/>
                    <a:pt x="3857" y="222"/>
                  </a:cubicBezTo>
                  <a:cubicBezTo>
                    <a:pt x="3601" y="103"/>
                    <a:pt x="3322" y="42"/>
                    <a:pt x="3042" y="42"/>
                  </a:cubicBezTo>
                  <a:cubicBezTo>
                    <a:pt x="2938" y="42"/>
                    <a:pt x="2834" y="51"/>
                    <a:pt x="2730" y="67"/>
                  </a:cubicBezTo>
                  <a:cubicBezTo>
                    <a:pt x="2548" y="23"/>
                    <a:pt x="2363" y="0"/>
                    <a:pt x="2178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5"/>
            <p:cNvSpPr/>
            <p:nvPr/>
          </p:nvSpPr>
          <p:spPr>
            <a:xfrm>
              <a:off x="1310016" y="3571680"/>
              <a:ext cx="110791" cy="107922"/>
            </a:xfrm>
            <a:custGeom>
              <a:avLst/>
              <a:gdLst/>
              <a:ahLst/>
              <a:cxnLst/>
              <a:rect l="l" t="t" r="r" b="b"/>
              <a:pathLst>
                <a:path w="7995" h="7788" extrusionOk="0">
                  <a:moveTo>
                    <a:pt x="3252" y="1"/>
                  </a:moveTo>
                  <a:cubicBezTo>
                    <a:pt x="2815" y="1"/>
                    <a:pt x="2372" y="123"/>
                    <a:pt x="1961" y="333"/>
                  </a:cubicBezTo>
                  <a:cubicBezTo>
                    <a:pt x="1821" y="405"/>
                    <a:pt x="1696" y="502"/>
                    <a:pt x="1592" y="618"/>
                  </a:cubicBezTo>
                  <a:cubicBezTo>
                    <a:pt x="1120" y="791"/>
                    <a:pt x="690" y="1037"/>
                    <a:pt x="382" y="1480"/>
                  </a:cubicBezTo>
                  <a:cubicBezTo>
                    <a:pt x="0" y="2033"/>
                    <a:pt x="530" y="2689"/>
                    <a:pt x="1110" y="2689"/>
                  </a:cubicBezTo>
                  <a:cubicBezTo>
                    <a:pt x="1171" y="2689"/>
                    <a:pt x="1233" y="2682"/>
                    <a:pt x="1295" y="2666"/>
                  </a:cubicBezTo>
                  <a:cubicBezTo>
                    <a:pt x="1345" y="2654"/>
                    <a:pt x="1397" y="2652"/>
                    <a:pt x="1447" y="2642"/>
                  </a:cubicBezTo>
                  <a:cubicBezTo>
                    <a:pt x="1556" y="2796"/>
                    <a:pt x="1693" y="2929"/>
                    <a:pt x="1850" y="3031"/>
                  </a:cubicBezTo>
                  <a:cubicBezTo>
                    <a:pt x="1686" y="3521"/>
                    <a:pt x="1546" y="4021"/>
                    <a:pt x="1331" y="4489"/>
                  </a:cubicBezTo>
                  <a:cubicBezTo>
                    <a:pt x="1173" y="4724"/>
                    <a:pt x="1054" y="4982"/>
                    <a:pt x="978" y="5254"/>
                  </a:cubicBezTo>
                  <a:cubicBezTo>
                    <a:pt x="704" y="6277"/>
                    <a:pt x="1404" y="7051"/>
                    <a:pt x="2228" y="7229"/>
                  </a:cubicBezTo>
                  <a:cubicBezTo>
                    <a:pt x="2489" y="7556"/>
                    <a:pt x="2857" y="7788"/>
                    <a:pt x="3307" y="7788"/>
                  </a:cubicBezTo>
                  <a:cubicBezTo>
                    <a:pt x="3345" y="7788"/>
                    <a:pt x="3383" y="7786"/>
                    <a:pt x="3422" y="7783"/>
                  </a:cubicBezTo>
                  <a:cubicBezTo>
                    <a:pt x="5529" y="7599"/>
                    <a:pt x="7750" y="5013"/>
                    <a:pt x="7866" y="2926"/>
                  </a:cubicBezTo>
                  <a:cubicBezTo>
                    <a:pt x="7995" y="586"/>
                    <a:pt x="6000" y="37"/>
                    <a:pt x="4106" y="37"/>
                  </a:cubicBezTo>
                  <a:cubicBezTo>
                    <a:pt x="3970" y="37"/>
                    <a:pt x="3834" y="40"/>
                    <a:pt x="3699" y="45"/>
                  </a:cubicBezTo>
                  <a:cubicBezTo>
                    <a:pt x="3552" y="15"/>
                    <a:pt x="3402" y="1"/>
                    <a:pt x="3252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5"/>
            <p:cNvSpPr/>
            <p:nvPr/>
          </p:nvSpPr>
          <p:spPr>
            <a:xfrm>
              <a:off x="1174684" y="3831508"/>
              <a:ext cx="139628" cy="105677"/>
            </a:xfrm>
            <a:custGeom>
              <a:avLst/>
              <a:gdLst/>
              <a:ahLst/>
              <a:cxnLst/>
              <a:rect l="l" t="t" r="r" b="b"/>
              <a:pathLst>
                <a:path w="10076" h="7626" extrusionOk="0">
                  <a:moveTo>
                    <a:pt x="5243" y="0"/>
                  </a:moveTo>
                  <a:cubicBezTo>
                    <a:pt x="3738" y="0"/>
                    <a:pt x="2298" y="775"/>
                    <a:pt x="1571" y="2144"/>
                  </a:cubicBezTo>
                  <a:cubicBezTo>
                    <a:pt x="738" y="2679"/>
                    <a:pt x="1" y="3428"/>
                    <a:pt x="273" y="4538"/>
                  </a:cubicBezTo>
                  <a:cubicBezTo>
                    <a:pt x="576" y="5770"/>
                    <a:pt x="1616" y="6600"/>
                    <a:pt x="2713" y="7133"/>
                  </a:cubicBezTo>
                  <a:cubicBezTo>
                    <a:pt x="3404" y="7468"/>
                    <a:pt x="4122" y="7625"/>
                    <a:pt x="4822" y="7625"/>
                  </a:cubicBezTo>
                  <a:cubicBezTo>
                    <a:pt x="6794" y="7625"/>
                    <a:pt x="8630" y="6382"/>
                    <a:pt x="9361" y="4391"/>
                  </a:cubicBezTo>
                  <a:cubicBezTo>
                    <a:pt x="10076" y="2447"/>
                    <a:pt x="8351" y="828"/>
                    <a:pt x="6693" y="247"/>
                  </a:cubicBezTo>
                  <a:cubicBezTo>
                    <a:pt x="6218" y="80"/>
                    <a:pt x="5727" y="0"/>
                    <a:pt x="5243" y="0"/>
                  </a:cubicBezTo>
                  <a:close/>
                </a:path>
              </a:pathLst>
            </a:custGeom>
            <a:solidFill>
              <a:srgbClr val="FED58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5"/>
            <p:cNvSpPr/>
            <p:nvPr/>
          </p:nvSpPr>
          <p:spPr>
            <a:xfrm>
              <a:off x="1367317" y="3742030"/>
              <a:ext cx="157920" cy="104375"/>
            </a:xfrm>
            <a:custGeom>
              <a:avLst/>
              <a:gdLst/>
              <a:ahLst/>
              <a:cxnLst/>
              <a:rect l="l" t="t" r="r" b="b"/>
              <a:pathLst>
                <a:path w="11396" h="7532" extrusionOk="0">
                  <a:moveTo>
                    <a:pt x="5928" y="1"/>
                  </a:moveTo>
                  <a:cubicBezTo>
                    <a:pt x="3170" y="1"/>
                    <a:pt x="176" y="1521"/>
                    <a:pt x="12" y="4209"/>
                  </a:cubicBezTo>
                  <a:cubicBezTo>
                    <a:pt x="0" y="4427"/>
                    <a:pt x="127" y="4673"/>
                    <a:pt x="310" y="4831"/>
                  </a:cubicBezTo>
                  <a:cubicBezTo>
                    <a:pt x="185" y="5227"/>
                    <a:pt x="324" y="5689"/>
                    <a:pt x="847" y="5795"/>
                  </a:cubicBezTo>
                  <a:cubicBezTo>
                    <a:pt x="2759" y="6178"/>
                    <a:pt x="4463" y="7532"/>
                    <a:pt x="6254" y="7532"/>
                  </a:cubicBezTo>
                  <a:cubicBezTo>
                    <a:pt x="6981" y="7532"/>
                    <a:pt x="7722" y="7309"/>
                    <a:pt x="8498" y="6707"/>
                  </a:cubicBezTo>
                  <a:cubicBezTo>
                    <a:pt x="10281" y="5324"/>
                    <a:pt x="11396" y="2658"/>
                    <a:pt x="9303" y="1012"/>
                  </a:cubicBezTo>
                  <a:cubicBezTo>
                    <a:pt x="8431" y="326"/>
                    <a:pt x="7205" y="1"/>
                    <a:pt x="5928" y="1"/>
                  </a:cubicBezTo>
                  <a:close/>
                </a:path>
              </a:pathLst>
            </a:custGeom>
            <a:solidFill>
              <a:srgbClr val="FEB8B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5"/>
            <p:cNvSpPr/>
            <p:nvPr/>
          </p:nvSpPr>
          <p:spPr>
            <a:xfrm>
              <a:off x="708988" y="3479610"/>
              <a:ext cx="1020175" cy="881226"/>
            </a:xfrm>
            <a:custGeom>
              <a:avLst/>
              <a:gdLst/>
              <a:ahLst/>
              <a:cxnLst/>
              <a:rect l="l" t="t" r="r" b="b"/>
              <a:pathLst>
                <a:path w="73619" h="63592" extrusionOk="0">
                  <a:moveTo>
                    <a:pt x="45084" y="847"/>
                  </a:moveTo>
                  <a:cubicBezTo>
                    <a:pt x="46944" y="847"/>
                    <a:pt x="48802" y="955"/>
                    <a:pt x="50635" y="1155"/>
                  </a:cubicBezTo>
                  <a:cubicBezTo>
                    <a:pt x="58759" y="2041"/>
                    <a:pt x="65084" y="5647"/>
                    <a:pt x="68811" y="13127"/>
                  </a:cubicBezTo>
                  <a:cubicBezTo>
                    <a:pt x="73618" y="22777"/>
                    <a:pt x="68354" y="31839"/>
                    <a:pt x="59431" y="36331"/>
                  </a:cubicBezTo>
                  <a:cubicBezTo>
                    <a:pt x="56886" y="37612"/>
                    <a:pt x="54399" y="38100"/>
                    <a:pt x="51865" y="38100"/>
                  </a:cubicBezTo>
                  <a:cubicBezTo>
                    <a:pt x="49655" y="38100"/>
                    <a:pt x="47409" y="37729"/>
                    <a:pt x="45058" y="37190"/>
                  </a:cubicBezTo>
                  <a:cubicBezTo>
                    <a:pt x="43354" y="36801"/>
                    <a:pt x="41610" y="36502"/>
                    <a:pt x="39884" y="36502"/>
                  </a:cubicBezTo>
                  <a:cubicBezTo>
                    <a:pt x="38193" y="36502"/>
                    <a:pt x="36521" y="36789"/>
                    <a:pt x="34923" y="37559"/>
                  </a:cubicBezTo>
                  <a:cubicBezTo>
                    <a:pt x="31807" y="39061"/>
                    <a:pt x="29366" y="41265"/>
                    <a:pt x="27576" y="44223"/>
                  </a:cubicBezTo>
                  <a:cubicBezTo>
                    <a:pt x="25618" y="47459"/>
                    <a:pt x="26032" y="50637"/>
                    <a:pt x="26382" y="54222"/>
                  </a:cubicBezTo>
                  <a:cubicBezTo>
                    <a:pt x="26866" y="59214"/>
                    <a:pt x="24168" y="62451"/>
                    <a:pt x="19151" y="62669"/>
                  </a:cubicBezTo>
                  <a:cubicBezTo>
                    <a:pt x="18999" y="62676"/>
                    <a:pt x="18847" y="62679"/>
                    <a:pt x="18696" y="62679"/>
                  </a:cubicBezTo>
                  <a:cubicBezTo>
                    <a:pt x="13528" y="62679"/>
                    <a:pt x="9302" y="58817"/>
                    <a:pt x="6411" y="54892"/>
                  </a:cubicBezTo>
                  <a:cubicBezTo>
                    <a:pt x="0" y="46191"/>
                    <a:pt x="1207" y="35182"/>
                    <a:pt x="5266" y="25795"/>
                  </a:cubicBezTo>
                  <a:cubicBezTo>
                    <a:pt x="8870" y="17460"/>
                    <a:pt x="15666" y="11946"/>
                    <a:pt x="23172" y="7243"/>
                  </a:cubicBezTo>
                  <a:cubicBezTo>
                    <a:pt x="24510" y="6405"/>
                    <a:pt x="25890" y="5633"/>
                    <a:pt x="27315" y="4953"/>
                  </a:cubicBezTo>
                  <a:lnTo>
                    <a:pt x="27315" y="4953"/>
                  </a:lnTo>
                  <a:cubicBezTo>
                    <a:pt x="27336" y="4946"/>
                    <a:pt x="27356" y="4936"/>
                    <a:pt x="27377" y="4925"/>
                  </a:cubicBezTo>
                  <a:cubicBezTo>
                    <a:pt x="32794" y="2018"/>
                    <a:pt x="38953" y="847"/>
                    <a:pt x="45084" y="847"/>
                  </a:cubicBezTo>
                  <a:close/>
                  <a:moveTo>
                    <a:pt x="44961" y="1"/>
                  </a:moveTo>
                  <a:cubicBezTo>
                    <a:pt x="38755" y="1"/>
                    <a:pt x="32422" y="1306"/>
                    <a:pt x="26988" y="4217"/>
                  </a:cubicBezTo>
                  <a:lnTo>
                    <a:pt x="26988" y="4217"/>
                  </a:lnTo>
                  <a:cubicBezTo>
                    <a:pt x="26981" y="4220"/>
                    <a:pt x="26975" y="4223"/>
                    <a:pt x="26968" y="4226"/>
                  </a:cubicBezTo>
                  <a:lnTo>
                    <a:pt x="26969" y="4227"/>
                  </a:lnTo>
                  <a:lnTo>
                    <a:pt x="26969" y="4227"/>
                  </a:lnTo>
                  <a:cubicBezTo>
                    <a:pt x="26969" y="4227"/>
                    <a:pt x="26969" y="4227"/>
                    <a:pt x="26968" y="4228"/>
                  </a:cubicBezTo>
                  <a:cubicBezTo>
                    <a:pt x="26965" y="4230"/>
                    <a:pt x="26961" y="4232"/>
                    <a:pt x="26958" y="4234"/>
                  </a:cubicBezTo>
                  <a:lnTo>
                    <a:pt x="26958" y="4234"/>
                  </a:lnTo>
                  <a:cubicBezTo>
                    <a:pt x="12889" y="10925"/>
                    <a:pt x="2081" y="23180"/>
                    <a:pt x="1046" y="39195"/>
                  </a:cubicBezTo>
                  <a:cubicBezTo>
                    <a:pt x="542" y="46988"/>
                    <a:pt x="3911" y="54528"/>
                    <a:pt x="9665" y="59704"/>
                  </a:cubicBezTo>
                  <a:cubicBezTo>
                    <a:pt x="12000" y="61805"/>
                    <a:pt x="15834" y="63591"/>
                    <a:pt x="19392" y="63591"/>
                  </a:cubicBezTo>
                  <a:cubicBezTo>
                    <a:pt x="21399" y="63591"/>
                    <a:pt x="23318" y="63023"/>
                    <a:pt x="24831" y="61622"/>
                  </a:cubicBezTo>
                  <a:cubicBezTo>
                    <a:pt x="26690" y="59900"/>
                    <a:pt x="27283" y="57769"/>
                    <a:pt x="27254" y="55279"/>
                  </a:cubicBezTo>
                  <a:cubicBezTo>
                    <a:pt x="27231" y="53446"/>
                    <a:pt x="26852" y="51632"/>
                    <a:pt x="26780" y="49801"/>
                  </a:cubicBezTo>
                  <a:cubicBezTo>
                    <a:pt x="26659" y="46697"/>
                    <a:pt x="28545" y="43792"/>
                    <a:pt x="30550" y="41602"/>
                  </a:cubicBezTo>
                  <a:cubicBezTo>
                    <a:pt x="33305" y="38590"/>
                    <a:pt x="36668" y="37444"/>
                    <a:pt x="40293" y="37444"/>
                  </a:cubicBezTo>
                  <a:cubicBezTo>
                    <a:pt x="41774" y="37444"/>
                    <a:pt x="43298" y="37636"/>
                    <a:pt x="44843" y="37969"/>
                  </a:cubicBezTo>
                  <a:cubicBezTo>
                    <a:pt x="47347" y="38510"/>
                    <a:pt x="49656" y="38987"/>
                    <a:pt x="52028" y="38987"/>
                  </a:cubicBezTo>
                  <a:cubicBezTo>
                    <a:pt x="53370" y="38987"/>
                    <a:pt x="54732" y="38834"/>
                    <a:pt x="56161" y="38454"/>
                  </a:cubicBezTo>
                  <a:cubicBezTo>
                    <a:pt x="62661" y="36723"/>
                    <a:pt x="68801" y="31822"/>
                    <a:pt x="70881" y="25332"/>
                  </a:cubicBezTo>
                  <a:cubicBezTo>
                    <a:pt x="72908" y="19007"/>
                    <a:pt x="69981" y="12083"/>
                    <a:pt x="65912" y="7285"/>
                  </a:cubicBezTo>
                  <a:cubicBezTo>
                    <a:pt x="61662" y="2273"/>
                    <a:pt x="55181" y="734"/>
                    <a:pt x="48895" y="175"/>
                  </a:cubicBezTo>
                  <a:cubicBezTo>
                    <a:pt x="47596" y="60"/>
                    <a:pt x="46282" y="1"/>
                    <a:pt x="44961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5"/>
            <p:cNvSpPr/>
            <p:nvPr/>
          </p:nvSpPr>
          <p:spPr>
            <a:xfrm>
              <a:off x="886863" y="4053879"/>
              <a:ext cx="166138" cy="167177"/>
            </a:xfrm>
            <a:custGeom>
              <a:avLst/>
              <a:gdLst/>
              <a:ahLst/>
              <a:cxnLst/>
              <a:rect l="l" t="t" r="r" b="b"/>
              <a:pathLst>
                <a:path w="11989" h="12064" extrusionOk="0">
                  <a:moveTo>
                    <a:pt x="6959" y="790"/>
                  </a:moveTo>
                  <a:cubicBezTo>
                    <a:pt x="9773" y="790"/>
                    <a:pt x="9121" y="5202"/>
                    <a:pt x="8614" y="7101"/>
                  </a:cubicBezTo>
                  <a:cubicBezTo>
                    <a:pt x="8281" y="8344"/>
                    <a:pt x="6733" y="11406"/>
                    <a:pt x="5096" y="11406"/>
                  </a:cubicBezTo>
                  <a:cubicBezTo>
                    <a:pt x="4640" y="11406"/>
                    <a:pt x="4176" y="11168"/>
                    <a:pt x="3731" y="10588"/>
                  </a:cubicBezTo>
                  <a:cubicBezTo>
                    <a:pt x="2027" y="8369"/>
                    <a:pt x="3981" y="2725"/>
                    <a:pt x="5797" y="990"/>
                  </a:cubicBezTo>
                  <a:lnTo>
                    <a:pt x="5797" y="990"/>
                  </a:lnTo>
                  <a:cubicBezTo>
                    <a:pt x="5800" y="989"/>
                    <a:pt x="5803" y="988"/>
                    <a:pt x="5806" y="987"/>
                  </a:cubicBezTo>
                  <a:cubicBezTo>
                    <a:pt x="6243" y="852"/>
                    <a:pt x="6625" y="790"/>
                    <a:pt x="6959" y="790"/>
                  </a:cubicBezTo>
                  <a:close/>
                  <a:moveTo>
                    <a:pt x="6847" y="1"/>
                  </a:moveTo>
                  <a:cubicBezTo>
                    <a:pt x="6467" y="1"/>
                    <a:pt x="6049" y="67"/>
                    <a:pt x="5591" y="208"/>
                  </a:cubicBezTo>
                  <a:cubicBezTo>
                    <a:pt x="5532" y="227"/>
                    <a:pt x="5482" y="254"/>
                    <a:pt x="5442" y="288"/>
                  </a:cubicBezTo>
                  <a:lnTo>
                    <a:pt x="5442" y="288"/>
                  </a:lnTo>
                  <a:cubicBezTo>
                    <a:pt x="5377" y="303"/>
                    <a:pt x="5312" y="336"/>
                    <a:pt x="5252" y="392"/>
                  </a:cubicBezTo>
                  <a:cubicBezTo>
                    <a:pt x="3042" y="2462"/>
                    <a:pt x="0" y="11938"/>
                    <a:pt x="5214" y="12062"/>
                  </a:cubicBezTo>
                  <a:cubicBezTo>
                    <a:pt x="5238" y="12063"/>
                    <a:pt x="5262" y="12063"/>
                    <a:pt x="5286" y="12063"/>
                  </a:cubicBezTo>
                  <a:cubicBezTo>
                    <a:pt x="10228" y="12063"/>
                    <a:pt x="11988" y="1"/>
                    <a:pt x="6847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5"/>
            <p:cNvSpPr/>
            <p:nvPr/>
          </p:nvSpPr>
          <p:spPr>
            <a:xfrm>
              <a:off x="926634" y="4058909"/>
              <a:ext cx="71948" cy="156354"/>
            </a:xfrm>
            <a:custGeom>
              <a:avLst/>
              <a:gdLst/>
              <a:ahLst/>
              <a:cxnLst/>
              <a:rect l="l" t="t" r="r" b="b"/>
              <a:pathLst>
                <a:path w="5192" h="11283" extrusionOk="0">
                  <a:moveTo>
                    <a:pt x="4589" y="1"/>
                  </a:moveTo>
                  <a:cubicBezTo>
                    <a:pt x="4499" y="1"/>
                    <a:pt x="4405" y="33"/>
                    <a:pt x="4321" y="110"/>
                  </a:cubicBezTo>
                  <a:lnTo>
                    <a:pt x="4319" y="110"/>
                  </a:lnTo>
                  <a:cubicBezTo>
                    <a:pt x="1539" y="2639"/>
                    <a:pt x="0" y="7351"/>
                    <a:pt x="1067" y="10998"/>
                  </a:cubicBezTo>
                  <a:cubicBezTo>
                    <a:pt x="1125" y="11197"/>
                    <a:pt x="1284" y="11283"/>
                    <a:pt x="1444" y="11283"/>
                  </a:cubicBezTo>
                  <a:cubicBezTo>
                    <a:pt x="1687" y="11283"/>
                    <a:pt x="1934" y="11086"/>
                    <a:pt x="1846" y="10784"/>
                  </a:cubicBezTo>
                  <a:cubicBezTo>
                    <a:pt x="859" y="7406"/>
                    <a:pt x="2323" y="3016"/>
                    <a:pt x="4890" y="681"/>
                  </a:cubicBezTo>
                  <a:cubicBezTo>
                    <a:pt x="5191" y="407"/>
                    <a:pt x="4909" y="1"/>
                    <a:pt x="458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5"/>
            <p:cNvSpPr/>
            <p:nvPr/>
          </p:nvSpPr>
          <p:spPr>
            <a:xfrm>
              <a:off x="815899" y="3832214"/>
              <a:ext cx="190582" cy="156714"/>
            </a:xfrm>
            <a:custGeom>
              <a:avLst/>
              <a:gdLst/>
              <a:ahLst/>
              <a:cxnLst/>
              <a:rect l="l" t="t" r="r" b="b"/>
              <a:pathLst>
                <a:path w="13753" h="11309" extrusionOk="0">
                  <a:moveTo>
                    <a:pt x="8835" y="863"/>
                  </a:moveTo>
                  <a:cubicBezTo>
                    <a:pt x="9652" y="863"/>
                    <a:pt x="10469" y="1047"/>
                    <a:pt x="11273" y="1508"/>
                  </a:cubicBezTo>
                  <a:cubicBezTo>
                    <a:pt x="13752" y="2927"/>
                    <a:pt x="12177" y="6339"/>
                    <a:pt x="9722" y="6434"/>
                  </a:cubicBezTo>
                  <a:cubicBezTo>
                    <a:pt x="9073" y="6459"/>
                    <a:pt x="8270" y="6438"/>
                    <a:pt x="7732" y="6864"/>
                  </a:cubicBezTo>
                  <a:cubicBezTo>
                    <a:pt x="7224" y="7265"/>
                    <a:pt x="6875" y="7603"/>
                    <a:pt x="6658" y="8241"/>
                  </a:cubicBezTo>
                  <a:cubicBezTo>
                    <a:pt x="6423" y="8946"/>
                    <a:pt x="6291" y="9708"/>
                    <a:pt x="5637" y="10210"/>
                  </a:cubicBezTo>
                  <a:cubicBezTo>
                    <a:pt x="5297" y="10470"/>
                    <a:pt x="4929" y="10578"/>
                    <a:pt x="4558" y="10578"/>
                  </a:cubicBezTo>
                  <a:cubicBezTo>
                    <a:pt x="3499" y="10578"/>
                    <a:pt x="2421" y="9692"/>
                    <a:pt x="1931" y="8941"/>
                  </a:cubicBezTo>
                  <a:cubicBezTo>
                    <a:pt x="800" y="7206"/>
                    <a:pt x="994" y="3751"/>
                    <a:pt x="3030" y="2813"/>
                  </a:cubicBezTo>
                  <a:cubicBezTo>
                    <a:pt x="3098" y="2782"/>
                    <a:pt x="3147" y="2741"/>
                    <a:pt x="3181" y="2694"/>
                  </a:cubicBezTo>
                  <a:lnTo>
                    <a:pt x="3181" y="2694"/>
                  </a:lnTo>
                  <a:cubicBezTo>
                    <a:pt x="3237" y="2693"/>
                    <a:pt x="3295" y="2680"/>
                    <a:pt x="3354" y="2652"/>
                  </a:cubicBezTo>
                  <a:cubicBezTo>
                    <a:pt x="5079" y="1835"/>
                    <a:pt x="6957" y="863"/>
                    <a:pt x="8835" y="863"/>
                  </a:cubicBezTo>
                  <a:close/>
                  <a:moveTo>
                    <a:pt x="9370" y="0"/>
                  </a:moveTo>
                  <a:cubicBezTo>
                    <a:pt x="7118" y="0"/>
                    <a:pt x="4474" y="1232"/>
                    <a:pt x="2947" y="1954"/>
                  </a:cubicBezTo>
                  <a:cubicBezTo>
                    <a:pt x="2880" y="1986"/>
                    <a:pt x="2830" y="2027"/>
                    <a:pt x="2797" y="2074"/>
                  </a:cubicBezTo>
                  <a:lnTo>
                    <a:pt x="2797" y="2074"/>
                  </a:lnTo>
                  <a:cubicBezTo>
                    <a:pt x="2741" y="2075"/>
                    <a:pt x="2683" y="2088"/>
                    <a:pt x="2623" y="2115"/>
                  </a:cubicBezTo>
                  <a:cubicBezTo>
                    <a:pt x="1" y="3325"/>
                    <a:pt x="115" y="7132"/>
                    <a:pt x="1233" y="9348"/>
                  </a:cubicBezTo>
                  <a:cubicBezTo>
                    <a:pt x="1879" y="10627"/>
                    <a:pt x="3376" y="11264"/>
                    <a:pt x="4725" y="11307"/>
                  </a:cubicBezTo>
                  <a:cubicBezTo>
                    <a:pt x="4754" y="11308"/>
                    <a:pt x="4782" y="11309"/>
                    <a:pt x="4811" y="11309"/>
                  </a:cubicBezTo>
                  <a:cubicBezTo>
                    <a:pt x="6258" y="11309"/>
                    <a:pt x="6944" y="10067"/>
                    <a:pt x="7297" y="8872"/>
                  </a:cubicBezTo>
                  <a:cubicBezTo>
                    <a:pt x="7977" y="6576"/>
                    <a:pt x="11088" y="7722"/>
                    <a:pt x="12559" y="6043"/>
                  </a:cubicBezTo>
                  <a:cubicBezTo>
                    <a:pt x="13546" y="4918"/>
                    <a:pt x="13435" y="3215"/>
                    <a:pt x="12819" y="1970"/>
                  </a:cubicBezTo>
                  <a:cubicBezTo>
                    <a:pt x="12093" y="505"/>
                    <a:pt x="10812" y="0"/>
                    <a:pt x="93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5"/>
            <p:cNvSpPr/>
            <p:nvPr/>
          </p:nvSpPr>
          <p:spPr>
            <a:xfrm>
              <a:off x="1013299" y="3630103"/>
              <a:ext cx="185316" cy="123387"/>
            </a:xfrm>
            <a:custGeom>
              <a:avLst/>
              <a:gdLst/>
              <a:ahLst/>
              <a:cxnLst/>
              <a:rect l="l" t="t" r="r" b="b"/>
              <a:pathLst>
                <a:path w="13373" h="8904" extrusionOk="0">
                  <a:moveTo>
                    <a:pt x="7764" y="824"/>
                  </a:moveTo>
                  <a:cubicBezTo>
                    <a:pt x="9518" y="824"/>
                    <a:pt x="11150" y="1530"/>
                    <a:pt x="11789" y="3304"/>
                  </a:cubicBezTo>
                  <a:cubicBezTo>
                    <a:pt x="12239" y="4552"/>
                    <a:pt x="11931" y="5996"/>
                    <a:pt x="11084" y="6989"/>
                  </a:cubicBezTo>
                  <a:cubicBezTo>
                    <a:pt x="10715" y="7422"/>
                    <a:pt x="10129" y="7773"/>
                    <a:pt x="9565" y="7773"/>
                  </a:cubicBezTo>
                  <a:cubicBezTo>
                    <a:pt x="9288" y="7773"/>
                    <a:pt x="9016" y="7688"/>
                    <a:pt x="8779" y="7488"/>
                  </a:cubicBezTo>
                  <a:cubicBezTo>
                    <a:pt x="8453" y="7213"/>
                    <a:pt x="8185" y="6968"/>
                    <a:pt x="7795" y="6783"/>
                  </a:cubicBezTo>
                  <a:cubicBezTo>
                    <a:pt x="7553" y="6668"/>
                    <a:pt x="7311" y="6619"/>
                    <a:pt x="7071" y="6619"/>
                  </a:cubicBezTo>
                  <a:cubicBezTo>
                    <a:pt x="5733" y="6619"/>
                    <a:pt x="4435" y="8139"/>
                    <a:pt x="3166" y="8139"/>
                  </a:cubicBezTo>
                  <a:cubicBezTo>
                    <a:pt x="2806" y="8139"/>
                    <a:pt x="2449" y="8017"/>
                    <a:pt x="2093" y="7702"/>
                  </a:cubicBezTo>
                  <a:cubicBezTo>
                    <a:pt x="774" y="6536"/>
                    <a:pt x="2304" y="3359"/>
                    <a:pt x="3239" y="2399"/>
                  </a:cubicBezTo>
                  <a:cubicBezTo>
                    <a:pt x="3258" y="2380"/>
                    <a:pt x="3274" y="2360"/>
                    <a:pt x="3287" y="2340"/>
                  </a:cubicBezTo>
                  <a:lnTo>
                    <a:pt x="3287" y="2340"/>
                  </a:lnTo>
                  <a:cubicBezTo>
                    <a:pt x="3298" y="2333"/>
                    <a:pt x="3308" y="2325"/>
                    <a:pt x="3319" y="2317"/>
                  </a:cubicBezTo>
                  <a:cubicBezTo>
                    <a:pt x="4458" y="1414"/>
                    <a:pt x="6162" y="824"/>
                    <a:pt x="7764" y="824"/>
                  </a:cubicBezTo>
                  <a:close/>
                  <a:moveTo>
                    <a:pt x="8023" y="1"/>
                  </a:moveTo>
                  <a:cubicBezTo>
                    <a:pt x="6088" y="1"/>
                    <a:pt x="4006" y="749"/>
                    <a:pt x="2749" y="1746"/>
                  </a:cubicBezTo>
                  <a:cubicBezTo>
                    <a:pt x="2720" y="1769"/>
                    <a:pt x="2696" y="1794"/>
                    <a:pt x="2676" y="1819"/>
                  </a:cubicBezTo>
                  <a:lnTo>
                    <a:pt x="2676" y="1819"/>
                  </a:lnTo>
                  <a:cubicBezTo>
                    <a:pt x="2673" y="1822"/>
                    <a:pt x="2671" y="1825"/>
                    <a:pt x="2668" y="1827"/>
                  </a:cubicBezTo>
                  <a:cubicBezTo>
                    <a:pt x="1389" y="3143"/>
                    <a:pt x="0" y="6421"/>
                    <a:pt x="1373" y="8090"/>
                  </a:cubicBezTo>
                  <a:cubicBezTo>
                    <a:pt x="1830" y="8645"/>
                    <a:pt x="2515" y="8904"/>
                    <a:pt x="3213" y="8904"/>
                  </a:cubicBezTo>
                  <a:cubicBezTo>
                    <a:pt x="3623" y="8904"/>
                    <a:pt x="4038" y="8814"/>
                    <a:pt x="4413" y="8642"/>
                  </a:cubicBezTo>
                  <a:cubicBezTo>
                    <a:pt x="5219" y="8271"/>
                    <a:pt x="6129" y="7498"/>
                    <a:pt x="7024" y="7498"/>
                  </a:cubicBezTo>
                  <a:cubicBezTo>
                    <a:pt x="7357" y="7498"/>
                    <a:pt x="7687" y="7605"/>
                    <a:pt x="8010" y="7879"/>
                  </a:cubicBezTo>
                  <a:cubicBezTo>
                    <a:pt x="8381" y="8194"/>
                    <a:pt x="8811" y="8635"/>
                    <a:pt x="9341" y="8635"/>
                  </a:cubicBezTo>
                  <a:cubicBezTo>
                    <a:pt x="9368" y="8635"/>
                    <a:pt x="9395" y="8634"/>
                    <a:pt x="9423" y="8632"/>
                  </a:cubicBezTo>
                  <a:cubicBezTo>
                    <a:pt x="12538" y="8371"/>
                    <a:pt x="13373" y="4749"/>
                    <a:pt x="12249" y="2315"/>
                  </a:cubicBezTo>
                  <a:cubicBezTo>
                    <a:pt x="11478" y="641"/>
                    <a:pt x="9813" y="1"/>
                    <a:pt x="802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5"/>
            <p:cNvSpPr/>
            <p:nvPr/>
          </p:nvSpPr>
          <p:spPr>
            <a:xfrm>
              <a:off x="1166314" y="3822611"/>
              <a:ext cx="157089" cy="119826"/>
            </a:xfrm>
            <a:custGeom>
              <a:avLst/>
              <a:gdLst/>
              <a:ahLst/>
              <a:cxnLst/>
              <a:rect l="l" t="t" r="r" b="b"/>
              <a:pathLst>
                <a:path w="11336" h="8647" extrusionOk="0">
                  <a:moveTo>
                    <a:pt x="5976" y="797"/>
                  </a:moveTo>
                  <a:cubicBezTo>
                    <a:pt x="7396" y="797"/>
                    <a:pt x="8710" y="1503"/>
                    <a:pt x="9513" y="2784"/>
                  </a:cubicBezTo>
                  <a:cubicBezTo>
                    <a:pt x="10745" y="4751"/>
                    <a:pt x="9175" y="6897"/>
                    <a:pt x="7280" y="7600"/>
                  </a:cubicBezTo>
                  <a:cubicBezTo>
                    <a:pt x="6716" y="7810"/>
                    <a:pt x="6092" y="7915"/>
                    <a:pt x="5461" y="7915"/>
                  </a:cubicBezTo>
                  <a:cubicBezTo>
                    <a:pt x="3863" y="7915"/>
                    <a:pt x="2220" y="7243"/>
                    <a:pt x="1398" y="5902"/>
                  </a:cubicBezTo>
                  <a:cubicBezTo>
                    <a:pt x="115" y="3811"/>
                    <a:pt x="3150" y="1638"/>
                    <a:pt x="4775" y="1043"/>
                  </a:cubicBezTo>
                  <a:cubicBezTo>
                    <a:pt x="4853" y="1014"/>
                    <a:pt x="4914" y="970"/>
                    <a:pt x="4957" y="916"/>
                  </a:cubicBezTo>
                  <a:lnTo>
                    <a:pt x="4957" y="916"/>
                  </a:lnTo>
                  <a:cubicBezTo>
                    <a:pt x="5299" y="836"/>
                    <a:pt x="5640" y="797"/>
                    <a:pt x="5976" y="797"/>
                  </a:cubicBezTo>
                  <a:close/>
                  <a:moveTo>
                    <a:pt x="5929" y="1"/>
                  </a:moveTo>
                  <a:cubicBezTo>
                    <a:pt x="5466" y="1"/>
                    <a:pt x="5003" y="61"/>
                    <a:pt x="4560" y="184"/>
                  </a:cubicBezTo>
                  <a:cubicBezTo>
                    <a:pt x="4449" y="215"/>
                    <a:pt x="4373" y="277"/>
                    <a:pt x="4328" y="355"/>
                  </a:cubicBezTo>
                  <a:lnTo>
                    <a:pt x="4328" y="355"/>
                  </a:lnTo>
                  <a:cubicBezTo>
                    <a:pt x="2210" y="1203"/>
                    <a:pt x="1" y="3118"/>
                    <a:pt x="428" y="5604"/>
                  </a:cubicBezTo>
                  <a:cubicBezTo>
                    <a:pt x="811" y="7843"/>
                    <a:pt x="3370" y="8647"/>
                    <a:pt x="5526" y="8647"/>
                  </a:cubicBezTo>
                  <a:cubicBezTo>
                    <a:pt x="6113" y="8647"/>
                    <a:pt x="6670" y="8587"/>
                    <a:pt x="7145" y="8481"/>
                  </a:cubicBezTo>
                  <a:cubicBezTo>
                    <a:pt x="9592" y="7936"/>
                    <a:pt x="11336" y="5429"/>
                    <a:pt x="10503" y="2999"/>
                  </a:cubicBezTo>
                  <a:cubicBezTo>
                    <a:pt x="9839" y="1061"/>
                    <a:pt x="7873" y="1"/>
                    <a:pt x="5929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5"/>
            <p:cNvSpPr/>
            <p:nvPr/>
          </p:nvSpPr>
          <p:spPr>
            <a:xfrm>
              <a:off x="1298085" y="3559804"/>
              <a:ext cx="133462" cy="123013"/>
            </a:xfrm>
            <a:custGeom>
              <a:avLst/>
              <a:gdLst/>
              <a:ahLst/>
              <a:cxnLst/>
              <a:rect l="l" t="t" r="r" b="b"/>
              <a:pathLst>
                <a:path w="9631" h="8877" extrusionOk="0">
                  <a:moveTo>
                    <a:pt x="4659" y="809"/>
                  </a:moveTo>
                  <a:lnTo>
                    <a:pt x="4659" y="809"/>
                  </a:lnTo>
                  <a:cubicBezTo>
                    <a:pt x="6745" y="859"/>
                    <a:pt x="8932" y="1761"/>
                    <a:pt x="8507" y="4224"/>
                  </a:cubicBezTo>
                  <a:cubicBezTo>
                    <a:pt x="8185" y="6090"/>
                    <a:pt x="6485" y="7527"/>
                    <a:pt x="4740" y="8008"/>
                  </a:cubicBezTo>
                  <a:cubicBezTo>
                    <a:pt x="4550" y="8060"/>
                    <a:pt x="4350" y="8087"/>
                    <a:pt x="4148" y="8087"/>
                  </a:cubicBezTo>
                  <a:cubicBezTo>
                    <a:pt x="3546" y="8087"/>
                    <a:pt x="2932" y="7851"/>
                    <a:pt x="2561" y="7359"/>
                  </a:cubicBezTo>
                  <a:cubicBezTo>
                    <a:pt x="1989" y="6599"/>
                    <a:pt x="2478" y="5829"/>
                    <a:pt x="2805" y="5169"/>
                  </a:cubicBezTo>
                  <a:cubicBezTo>
                    <a:pt x="3028" y="4717"/>
                    <a:pt x="3057" y="4311"/>
                    <a:pt x="2874" y="3848"/>
                  </a:cubicBezTo>
                  <a:cubicBezTo>
                    <a:pt x="2696" y="3400"/>
                    <a:pt x="2218" y="3023"/>
                    <a:pt x="1766" y="2879"/>
                  </a:cubicBezTo>
                  <a:cubicBezTo>
                    <a:pt x="64" y="2337"/>
                    <a:pt x="4165" y="913"/>
                    <a:pt x="4444" y="888"/>
                  </a:cubicBezTo>
                  <a:cubicBezTo>
                    <a:pt x="4530" y="881"/>
                    <a:pt x="4601" y="852"/>
                    <a:pt x="4659" y="809"/>
                  </a:cubicBezTo>
                  <a:close/>
                  <a:moveTo>
                    <a:pt x="4522" y="0"/>
                  </a:moveTo>
                  <a:cubicBezTo>
                    <a:pt x="4407" y="0"/>
                    <a:pt x="4317" y="40"/>
                    <a:pt x="4254" y="102"/>
                  </a:cubicBezTo>
                  <a:lnTo>
                    <a:pt x="4254" y="102"/>
                  </a:lnTo>
                  <a:cubicBezTo>
                    <a:pt x="2955" y="261"/>
                    <a:pt x="1862" y="825"/>
                    <a:pt x="833" y="1631"/>
                  </a:cubicBezTo>
                  <a:cubicBezTo>
                    <a:pt x="182" y="2142"/>
                    <a:pt x="0" y="3073"/>
                    <a:pt x="914" y="3431"/>
                  </a:cubicBezTo>
                  <a:cubicBezTo>
                    <a:pt x="2533" y="4067"/>
                    <a:pt x="2007" y="4619"/>
                    <a:pt x="1676" y="5668"/>
                  </a:cubicBezTo>
                  <a:cubicBezTo>
                    <a:pt x="1498" y="6234"/>
                    <a:pt x="1439" y="6852"/>
                    <a:pt x="1699" y="7411"/>
                  </a:cubicBezTo>
                  <a:cubicBezTo>
                    <a:pt x="2155" y="8392"/>
                    <a:pt x="3047" y="8876"/>
                    <a:pt x="4076" y="8876"/>
                  </a:cubicBezTo>
                  <a:cubicBezTo>
                    <a:pt x="4236" y="8876"/>
                    <a:pt x="4401" y="8864"/>
                    <a:pt x="4567" y="8841"/>
                  </a:cubicBezTo>
                  <a:cubicBezTo>
                    <a:pt x="6864" y="8515"/>
                    <a:pt x="9118" y="6422"/>
                    <a:pt x="9348" y="4051"/>
                  </a:cubicBezTo>
                  <a:cubicBezTo>
                    <a:pt x="9630" y="1153"/>
                    <a:pt x="7027" y="16"/>
                    <a:pt x="4525" y="0"/>
                  </a:cubicBezTo>
                  <a:cubicBezTo>
                    <a:pt x="4524" y="0"/>
                    <a:pt x="4523" y="0"/>
                    <a:pt x="452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5"/>
            <p:cNvSpPr/>
            <p:nvPr/>
          </p:nvSpPr>
          <p:spPr>
            <a:xfrm>
              <a:off x="1356716" y="3737692"/>
              <a:ext cx="166581" cy="118371"/>
            </a:xfrm>
            <a:custGeom>
              <a:avLst/>
              <a:gdLst/>
              <a:ahLst/>
              <a:cxnLst/>
              <a:rect l="l" t="t" r="r" b="b"/>
              <a:pathLst>
                <a:path w="12021" h="8542" extrusionOk="0">
                  <a:moveTo>
                    <a:pt x="5450" y="806"/>
                  </a:moveTo>
                  <a:cubicBezTo>
                    <a:pt x="7525" y="806"/>
                    <a:pt x="10265" y="911"/>
                    <a:pt x="11113" y="3091"/>
                  </a:cubicBezTo>
                  <a:cubicBezTo>
                    <a:pt x="11624" y="4406"/>
                    <a:pt x="9981" y="5775"/>
                    <a:pt x="9091" y="6437"/>
                  </a:cubicBezTo>
                  <a:cubicBezTo>
                    <a:pt x="8278" y="7041"/>
                    <a:pt x="7336" y="7589"/>
                    <a:pt x="6376" y="7589"/>
                  </a:cubicBezTo>
                  <a:cubicBezTo>
                    <a:pt x="5896" y="7589"/>
                    <a:pt x="5412" y="7452"/>
                    <a:pt x="4937" y="7117"/>
                  </a:cubicBezTo>
                  <a:cubicBezTo>
                    <a:pt x="4326" y="6684"/>
                    <a:pt x="3673" y="6296"/>
                    <a:pt x="2974" y="6023"/>
                  </a:cubicBezTo>
                  <a:cubicBezTo>
                    <a:pt x="1902" y="5601"/>
                    <a:pt x="345" y="5232"/>
                    <a:pt x="1061" y="3766"/>
                  </a:cubicBezTo>
                  <a:cubicBezTo>
                    <a:pt x="1714" y="2433"/>
                    <a:pt x="3400" y="1346"/>
                    <a:pt x="4760" y="873"/>
                  </a:cubicBezTo>
                  <a:cubicBezTo>
                    <a:pt x="4808" y="857"/>
                    <a:pt x="4849" y="834"/>
                    <a:pt x="4884" y="807"/>
                  </a:cubicBezTo>
                  <a:lnTo>
                    <a:pt x="4884" y="807"/>
                  </a:lnTo>
                  <a:cubicBezTo>
                    <a:pt x="5065" y="807"/>
                    <a:pt x="5255" y="806"/>
                    <a:pt x="5450" y="806"/>
                  </a:cubicBezTo>
                  <a:close/>
                  <a:moveTo>
                    <a:pt x="4814" y="1"/>
                  </a:moveTo>
                  <a:cubicBezTo>
                    <a:pt x="4706" y="1"/>
                    <a:pt x="4620" y="35"/>
                    <a:pt x="4557" y="90"/>
                  </a:cubicBezTo>
                  <a:lnTo>
                    <a:pt x="4557" y="90"/>
                  </a:lnTo>
                  <a:cubicBezTo>
                    <a:pt x="4553" y="92"/>
                    <a:pt x="4550" y="93"/>
                    <a:pt x="4546" y="94"/>
                  </a:cubicBezTo>
                  <a:lnTo>
                    <a:pt x="4546" y="96"/>
                  </a:lnTo>
                  <a:cubicBezTo>
                    <a:pt x="2920" y="660"/>
                    <a:pt x="100" y="2362"/>
                    <a:pt x="33" y="4353"/>
                  </a:cubicBezTo>
                  <a:cubicBezTo>
                    <a:pt x="0" y="5282"/>
                    <a:pt x="519" y="5824"/>
                    <a:pt x="1302" y="6245"/>
                  </a:cubicBezTo>
                  <a:cubicBezTo>
                    <a:pt x="2102" y="6674"/>
                    <a:pt x="3002" y="6880"/>
                    <a:pt x="3798" y="7337"/>
                  </a:cubicBezTo>
                  <a:cubicBezTo>
                    <a:pt x="4544" y="7763"/>
                    <a:pt x="5119" y="8289"/>
                    <a:pt x="5970" y="8490"/>
                  </a:cubicBezTo>
                  <a:cubicBezTo>
                    <a:pt x="6120" y="8525"/>
                    <a:pt x="6280" y="8542"/>
                    <a:pt x="6446" y="8542"/>
                  </a:cubicBezTo>
                  <a:cubicBezTo>
                    <a:pt x="8595" y="8542"/>
                    <a:pt x="11936" y="5753"/>
                    <a:pt x="11967" y="3738"/>
                  </a:cubicBezTo>
                  <a:cubicBezTo>
                    <a:pt x="12020" y="202"/>
                    <a:pt x="7328" y="1"/>
                    <a:pt x="4814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5"/>
            <p:cNvSpPr/>
            <p:nvPr/>
          </p:nvSpPr>
          <p:spPr>
            <a:xfrm>
              <a:off x="1504284" y="3635840"/>
              <a:ext cx="94425" cy="80055"/>
            </a:xfrm>
            <a:custGeom>
              <a:avLst/>
              <a:gdLst/>
              <a:ahLst/>
              <a:cxnLst/>
              <a:rect l="l" t="t" r="r" b="b"/>
              <a:pathLst>
                <a:path w="6814" h="5777" extrusionOk="0">
                  <a:moveTo>
                    <a:pt x="3045" y="777"/>
                  </a:moveTo>
                  <a:lnTo>
                    <a:pt x="3045" y="777"/>
                  </a:lnTo>
                  <a:cubicBezTo>
                    <a:pt x="3092" y="798"/>
                    <a:pt x="3146" y="810"/>
                    <a:pt x="3208" y="811"/>
                  </a:cubicBezTo>
                  <a:cubicBezTo>
                    <a:pt x="3866" y="820"/>
                    <a:pt x="4496" y="870"/>
                    <a:pt x="5065" y="1221"/>
                  </a:cubicBezTo>
                  <a:cubicBezTo>
                    <a:pt x="5728" y="1630"/>
                    <a:pt x="5952" y="2615"/>
                    <a:pt x="5952" y="3326"/>
                  </a:cubicBezTo>
                  <a:cubicBezTo>
                    <a:pt x="5952" y="3721"/>
                    <a:pt x="5805" y="4006"/>
                    <a:pt x="5621" y="4342"/>
                  </a:cubicBezTo>
                  <a:cubicBezTo>
                    <a:pt x="5502" y="4558"/>
                    <a:pt x="5271" y="4912"/>
                    <a:pt x="5285" y="4925"/>
                  </a:cubicBezTo>
                  <a:lnTo>
                    <a:pt x="5285" y="4925"/>
                  </a:lnTo>
                  <a:cubicBezTo>
                    <a:pt x="5019" y="4699"/>
                    <a:pt x="4778" y="4517"/>
                    <a:pt x="4437" y="4411"/>
                  </a:cubicBezTo>
                  <a:cubicBezTo>
                    <a:pt x="3902" y="4247"/>
                    <a:pt x="3331" y="4325"/>
                    <a:pt x="2784" y="4131"/>
                  </a:cubicBezTo>
                  <a:cubicBezTo>
                    <a:pt x="2256" y="3942"/>
                    <a:pt x="1799" y="3549"/>
                    <a:pt x="1501" y="3080"/>
                  </a:cubicBezTo>
                  <a:cubicBezTo>
                    <a:pt x="740" y="1879"/>
                    <a:pt x="1941" y="1060"/>
                    <a:pt x="2992" y="794"/>
                  </a:cubicBezTo>
                  <a:cubicBezTo>
                    <a:pt x="3010" y="789"/>
                    <a:pt x="3028" y="783"/>
                    <a:pt x="3045" y="777"/>
                  </a:cubicBezTo>
                  <a:close/>
                  <a:moveTo>
                    <a:pt x="2886" y="1"/>
                  </a:moveTo>
                  <a:cubicBezTo>
                    <a:pt x="2852" y="1"/>
                    <a:pt x="2816" y="5"/>
                    <a:pt x="2779" y="15"/>
                  </a:cubicBezTo>
                  <a:lnTo>
                    <a:pt x="2779" y="18"/>
                  </a:lnTo>
                  <a:cubicBezTo>
                    <a:pt x="1316" y="387"/>
                    <a:pt x="0" y="1503"/>
                    <a:pt x="631" y="3130"/>
                  </a:cubicBezTo>
                  <a:cubicBezTo>
                    <a:pt x="882" y="3785"/>
                    <a:pt x="1404" y="4278"/>
                    <a:pt x="1989" y="4638"/>
                  </a:cubicBezTo>
                  <a:cubicBezTo>
                    <a:pt x="2329" y="4849"/>
                    <a:pt x="2725" y="4979"/>
                    <a:pt x="3111" y="5073"/>
                  </a:cubicBezTo>
                  <a:cubicBezTo>
                    <a:pt x="3554" y="5180"/>
                    <a:pt x="4077" y="5073"/>
                    <a:pt x="4479" y="5303"/>
                  </a:cubicBezTo>
                  <a:cubicBezTo>
                    <a:pt x="4737" y="5451"/>
                    <a:pt x="4987" y="5777"/>
                    <a:pt x="5293" y="5777"/>
                  </a:cubicBezTo>
                  <a:cubicBezTo>
                    <a:pt x="5384" y="5777"/>
                    <a:pt x="5479" y="5748"/>
                    <a:pt x="5581" y="5679"/>
                  </a:cubicBezTo>
                  <a:cubicBezTo>
                    <a:pt x="6204" y="5251"/>
                    <a:pt x="6689" y="4295"/>
                    <a:pt x="6743" y="3551"/>
                  </a:cubicBezTo>
                  <a:cubicBezTo>
                    <a:pt x="6814" y="2554"/>
                    <a:pt x="6520" y="1581"/>
                    <a:pt x="5846" y="832"/>
                  </a:cubicBezTo>
                  <a:cubicBezTo>
                    <a:pt x="5200" y="112"/>
                    <a:pt x="4108" y="16"/>
                    <a:pt x="3208" y="2"/>
                  </a:cubicBezTo>
                  <a:cubicBezTo>
                    <a:pt x="3206" y="2"/>
                    <a:pt x="3204" y="2"/>
                    <a:pt x="3201" y="2"/>
                  </a:cubicBezTo>
                  <a:cubicBezTo>
                    <a:pt x="3140" y="2"/>
                    <a:pt x="3087" y="14"/>
                    <a:pt x="3040" y="34"/>
                  </a:cubicBezTo>
                  <a:lnTo>
                    <a:pt x="3040" y="34"/>
                  </a:lnTo>
                  <a:cubicBezTo>
                    <a:pt x="2994" y="13"/>
                    <a:pt x="2943" y="1"/>
                    <a:pt x="2886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45"/>
          <p:cNvGrpSpPr/>
          <p:nvPr/>
        </p:nvGrpSpPr>
        <p:grpSpPr>
          <a:xfrm>
            <a:off x="2728747" y="3502891"/>
            <a:ext cx="1078051" cy="1036688"/>
            <a:chOff x="1142423" y="2075513"/>
            <a:chExt cx="1464544" cy="1408352"/>
          </a:xfrm>
        </p:grpSpPr>
        <p:sp>
          <p:nvSpPr>
            <p:cNvPr id="1973" name="Google Shape;1973;p45"/>
            <p:cNvSpPr/>
            <p:nvPr/>
          </p:nvSpPr>
          <p:spPr>
            <a:xfrm>
              <a:off x="1326368" y="2082248"/>
              <a:ext cx="1260672" cy="1381205"/>
            </a:xfrm>
            <a:custGeom>
              <a:avLst/>
              <a:gdLst/>
              <a:ahLst/>
              <a:cxnLst/>
              <a:rect l="l" t="t" r="r" b="b"/>
              <a:pathLst>
                <a:path w="90974" h="99672" extrusionOk="0">
                  <a:moveTo>
                    <a:pt x="40992" y="0"/>
                  </a:moveTo>
                  <a:cubicBezTo>
                    <a:pt x="38329" y="0"/>
                    <a:pt x="35628" y="413"/>
                    <a:pt x="33056" y="831"/>
                  </a:cubicBezTo>
                  <a:cubicBezTo>
                    <a:pt x="32920" y="854"/>
                    <a:pt x="32786" y="895"/>
                    <a:pt x="32658" y="951"/>
                  </a:cubicBezTo>
                  <a:cubicBezTo>
                    <a:pt x="31021" y="1209"/>
                    <a:pt x="29383" y="1522"/>
                    <a:pt x="27728" y="1801"/>
                  </a:cubicBezTo>
                  <a:cubicBezTo>
                    <a:pt x="27394" y="1858"/>
                    <a:pt x="27146" y="1989"/>
                    <a:pt x="26960" y="2162"/>
                  </a:cubicBezTo>
                  <a:cubicBezTo>
                    <a:pt x="26570" y="2254"/>
                    <a:pt x="26179" y="2346"/>
                    <a:pt x="25791" y="2448"/>
                  </a:cubicBezTo>
                  <a:cubicBezTo>
                    <a:pt x="25769" y="2453"/>
                    <a:pt x="25753" y="2467"/>
                    <a:pt x="25732" y="2472"/>
                  </a:cubicBezTo>
                  <a:cubicBezTo>
                    <a:pt x="25692" y="2470"/>
                    <a:pt x="25652" y="2468"/>
                    <a:pt x="25612" y="2468"/>
                  </a:cubicBezTo>
                  <a:cubicBezTo>
                    <a:pt x="25375" y="2468"/>
                    <a:pt x="25139" y="2516"/>
                    <a:pt x="24920" y="2611"/>
                  </a:cubicBezTo>
                  <a:lnTo>
                    <a:pt x="24559" y="2765"/>
                  </a:lnTo>
                  <a:cubicBezTo>
                    <a:pt x="24538" y="2768"/>
                    <a:pt x="24519" y="2765"/>
                    <a:pt x="24500" y="2770"/>
                  </a:cubicBezTo>
                  <a:cubicBezTo>
                    <a:pt x="22980" y="3028"/>
                    <a:pt x="21604" y="3521"/>
                    <a:pt x="20238" y="4224"/>
                  </a:cubicBezTo>
                  <a:cubicBezTo>
                    <a:pt x="20184" y="4255"/>
                    <a:pt x="20131" y="4290"/>
                    <a:pt x="20080" y="4326"/>
                  </a:cubicBezTo>
                  <a:cubicBezTo>
                    <a:pt x="17447" y="5245"/>
                    <a:pt x="14830" y="6201"/>
                    <a:pt x="12325" y="7456"/>
                  </a:cubicBezTo>
                  <a:cubicBezTo>
                    <a:pt x="11806" y="7716"/>
                    <a:pt x="11562" y="8126"/>
                    <a:pt x="11520" y="8560"/>
                  </a:cubicBezTo>
                  <a:cubicBezTo>
                    <a:pt x="10918" y="8801"/>
                    <a:pt x="10355" y="9149"/>
                    <a:pt x="9966" y="9649"/>
                  </a:cubicBezTo>
                  <a:cubicBezTo>
                    <a:pt x="9537" y="9850"/>
                    <a:pt x="9109" y="10056"/>
                    <a:pt x="8673" y="10236"/>
                  </a:cubicBezTo>
                  <a:cubicBezTo>
                    <a:pt x="8249" y="10413"/>
                    <a:pt x="8347" y="11033"/>
                    <a:pt x="8760" y="11033"/>
                  </a:cubicBezTo>
                  <a:cubicBezTo>
                    <a:pt x="8800" y="11033"/>
                    <a:pt x="8842" y="11027"/>
                    <a:pt x="8887" y="11015"/>
                  </a:cubicBezTo>
                  <a:cubicBezTo>
                    <a:pt x="9346" y="10890"/>
                    <a:pt x="9807" y="10788"/>
                    <a:pt x="10267" y="10696"/>
                  </a:cubicBezTo>
                  <a:cubicBezTo>
                    <a:pt x="10298" y="10704"/>
                    <a:pt x="10330" y="10708"/>
                    <a:pt x="10363" y="10708"/>
                  </a:cubicBezTo>
                  <a:cubicBezTo>
                    <a:pt x="10374" y="10708"/>
                    <a:pt x="10384" y="10708"/>
                    <a:pt x="10395" y="10707"/>
                  </a:cubicBezTo>
                  <a:cubicBezTo>
                    <a:pt x="11467" y="10581"/>
                    <a:pt x="12566" y="10722"/>
                    <a:pt x="13620" y="10489"/>
                  </a:cubicBezTo>
                  <a:cubicBezTo>
                    <a:pt x="14082" y="10513"/>
                    <a:pt x="14547" y="10525"/>
                    <a:pt x="15011" y="10525"/>
                  </a:cubicBezTo>
                  <a:cubicBezTo>
                    <a:pt x="15115" y="10525"/>
                    <a:pt x="15219" y="10525"/>
                    <a:pt x="15323" y="10523"/>
                  </a:cubicBezTo>
                  <a:cubicBezTo>
                    <a:pt x="15455" y="10745"/>
                    <a:pt x="15635" y="10935"/>
                    <a:pt x="15877" y="11051"/>
                  </a:cubicBezTo>
                  <a:cubicBezTo>
                    <a:pt x="16324" y="11268"/>
                    <a:pt x="16686" y="11370"/>
                    <a:pt x="17176" y="11434"/>
                  </a:cubicBezTo>
                  <a:cubicBezTo>
                    <a:pt x="17201" y="11435"/>
                    <a:pt x="17227" y="11436"/>
                    <a:pt x="17253" y="11436"/>
                  </a:cubicBezTo>
                  <a:cubicBezTo>
                    <a:pt x="17284" y="11436"/>
                    <a:pt x="17316" y="11435"/>
                    <a:pt x="17347" y="11432"/>
                  </a:cubicBezTo>
                  <a:lnTo>
                    <a:pt x="17939" y="11550"/>
                  </a:lnTo>
                  <a:cubicBezTo>
                    <a:pt x="18154" y="11593"/>
                    <a:pt x="18355" y="11635"/>
                    <a:pt x="18548" y="11666"/>
                  </a:cubicBezTo>
                  <a:cubicBezTo>
                    <a:pt x="18673" y="11936"/>
                    <a:pt x="18900" y="12177"/>
                    <a:pt x="19267" y="12344"/>
                  </a:cubicBezTo>
                  <a:cubicBezTo>
                    <a:pt x="19275" y="12348"/>
                    <a:pt x="19279" y="12351"/>
                    <a:pt x="19288" y="12355"/>
                  </a:cubicBezTo>
                  <a:cubicBezTo>
                    <a:pt x="19170" y="12663"/>
                    <a:pt x="19158" y="13001"/>
                    <a:pt x="19251" y="13316"/>
                  </a:cubicBezTo>
                  <a:cubicBezTo>
                    <a:pt x="19270" y="13376"/>
                    <a:pt x="19281" y="13438"/>
                    <a:pt x="19294" y="13499"/>
                  </a:cubicBezTo>
                  <a:cubicBezTo>
                    <a:pt x="19300" y="13556"/>
                    <a:pt x="19319" y="13696"/>
                    <a:pt x="19331" y="13805"/>
                  </a:cubicBezTo>
                  <a:cubicBezTo>
                    <a:pt x="19159" y="14069"/>
                    <a:pt x="18964" y="14313"/>
                    <a:pt x="18747" y="14539"/>
                  </a:cubicBezTo>
                  <a:cubicBezTo>
                    <a:pt x="18600" y="14690"/>
                    <a:pt x="18609" y="14870"/>
                    <a:pt x="18692" y="15010"/>
                  </a:cubicBezTo>
                  <a:cubicBezTo>
                    <a:pt x="16388" y="16951"/>
                    <a:pt x="14259" y="19272"/>
                    <a:pt x="15782" y="21938"/>
                  </a:cubicBezTo>
                  <a:cubicBezTo>
                    <a:pt x="16063" y="22430"/>
                    <a:pt x="16619" y="22740"/>
                    <a:pt x="17182" y="22740"/>
                  </a:cubicBezTo>
                  <a:cubicBezTo>
                    <a:pt x="17324" y="22740"/>
                    <a:pt x="17467" y="22720"/>
                    <a:pt x="17605" y="22679"/>
                  </a:cubicBezTo>
                  <a:cubicBezTo>
                    <a:pt x="17823" y="22615"/>
                    <a:pt x="18048" y="22539"/>
                    <a:pt x="18270" y="22464"/>
                  </a:cubicBezTo>
                  <a:cubicBezTo>
                    <a:pt x="20688" y="23920"/>
                    <a:pt x="23219" y="22428"/>
                    <a:pt x="24240" y="25729"/>
                  </a:cubicBezTo>
                  <a:cubicBezTo>
                    <a:pt x="23240" y="27427"/>
                    <a:pt x="22748" y="29028"/>
                    <a:pt x="21015" y="30262"/>
                  </a:cubicBezTo>
                  <a:cubicBezTo>
                    <a:pt x="19713" y="31187"/>
                    <a:pt x="18261" y="31931"/>
                    <a:pt x="16812" y="32592"/>
                  </a:cubicBezTo>
                  <a:cubicBezTo>
                    <a:pt x="14058" y="33847"/>
                    <a:pt x="11744" y="34905"/>
                    <a:pt x="10132" y="37583"/>
                  </a:cubicBezTo>
                  <a:cubicBezTo>
                    <a:pt x="9632" y="38412"/>
                    <a:pt x="10061" y="39778"/>
                    <a:pt x="11096" y="39956"/>
                  </a:cubicBezTo>
                  <a:cubicBezTo>
                    <a:pt x="12774" y="40244"/>
                    <a:pt x="14344" y="40778"/>
                    <a:pt x="15883" y="41410"/>
                  </a:cubicBezTo>
                  <a:cubicBezTo>
                    <a:pt x="15202" y="42201"/>
                    <a:pt x="14487" y="42961"/>
                    <a:pt x="13617" y="43545"/>
                  </a:cubicBezTo>
                  <a:cubicBezTo>
                    <a:pt x="13546" y="43593"/>
                    <a:pt x="13476" y="43649"/>
                    <a:pt x="13412" y="43707"/>
                  </a:cubicBezTo>
                  <a:cubicBezTo>
                    <a:pt x="11661" y="44455"/>
                    <a:pt x="9756" y="44980"/>
                    <a:pt x="8145" y="46089"/>
                  </a:cubicBezTo>
                  <a:lnTo>
                    <a:pt x="7967" y="46209"/>
                  </a:lnTo>
                  <a:lnTo>
                    <a:pt x="7972" y="46216"/>
                  </a:lnTo>
                  <a:cubicBezTo>
                    <a:pt x="7861" y="46297"/>
                    <a:pt x="7747" y="46373"/>
                    <a:pt x="7639" y="46461"/>
                  </a:cubicBezTo>
                  <a:cubicBezTo>
                    <a:pt x="6530" y="47353"/>
                    <a:pt x="7404" y="48980"/>
                    <a:pt x="8555" y="49207"/>
                  </a:cubicBezTo>
                  <a:cubicBezTo>
                    <a:pt x="8939" y="49489"/>
                    <a:pt x="9357" y="49700"/>
                    <a:pt x="9850" y="49906"/>
                  </a:cubicBezTo>
                  <a:cubicBezTo>
                    <a:pt x="10355" y="50119"/>
                    <a:pt x="10954" y="50204"/>
                    <a:pt x="11482" y="50349"/>
                  </a:cubicBezTo>
                  <a:cubicBezTo>
                    <a:pt x="12488" y="50628"/>
                    <a:pt x="12621" y="51554"/>
                    <a:pt x="12687" y="52401"/>
                  </a:cubicBezTo>
                  <a:cubicBezTo>
                    <a:pt x="11399" y="53851"/>
                    <a:pt x="9904" y="55091"/>
                    <a:pt x="8051" y="55954"/>
                  </a:cubicBezTo>
                  <a:cubicBezTo>
                    <a:pt x="5373" y="57201"/>
                    <a:pt x="0" y="59273"/>
                    <a:pt x="83" y="62915"/>
                  </a:cubicBezTo>
                  <a:cubicBezTo>
                    <a:pt x="132" y="65052"/>
                    <a:pt x="1517" y="65769"/>
                    <a:pt x="3320" y="65769"/>
                  </a:cubicBezTo>
                  <a:cubicBezTo>
                    <a:pt x="3616" y="65769"/>
                    <a:pt x="3922" y="65749"/>
                    <a:pt x="4236" y="65714"/>
                  </a:cubicBezTo>
                  <a:cubicBezTo>
                    <a:pt x="4428" y="65939"/>
                    <a:pt x="4679" y="66107"/>
                    <a:pt x="4960" y="66199"/>
                  </a:cubicBezTo>
                  <a:cubicBezTo>
                    <a:pt x="7740" y="67142"/>
                    <a:pt x="8775" y="69704"/>
                    <a:pt x="6615" y="72010"/>
                  </a:cubicBezTo>
                  <a:cubicBezTo>
                    <a:pt x="5664" y="73022"/>
                    <a:pt x="4392" y="73914"/>
                    <a:pt x="3670" y="75120"/>
                  </a:cubicBezTo>
                  <a:cubicBezTo>
                    <a:pt x="3080" y="76107"/>
                    <a:pt x="3170" y="76921"/>
                    <a:pt x="3627" y="77518"/>
                  </a:cubicBezTo>
                  <a:cubicBezTo>
                    <a:pt x="3684" y="78287"/>
                    <a:pt x="4269" y="78858"/>
                    <a:pt x="5006" y="78984"/>
                  </a:cubicBezTo>
                  <a:cubicBezTo>
                    <a:pt x="5013" y="78988"/>
                    <a:pt x="5022" y="78993"/>
                    <a:pt x="5029" y="78998"/>
                  </a:cubicBezTo>
                  <a:cubicBezTo>
                    <a:pt x="5341" y="79356"/>
                    <a:pt x="5730" y="79720"/>
                    <a:pt x="6097" y="79896"/>
                  </a:cubicBezTo>
                  <a:cubicBezTo>
                    <a:pt x="6133" y="79974"/>
                    <a:pt x="6168" y="80052"/>
                    <a:pt x="6206" y="80128"/>
                  </a:cubicBezTo>
                  <a:cubicBezTo>
                    <a:pt x="6256" y="80232"/>
                    <a:pt x="6310" y="80334"/>
                    <a:pt x="6360" y="80438"/>
                  </a:cubicBezTo>
                  <a:cubicBezTo>
                    <a:pt x="6374" y="80468"/>
                    <a:pt x="6386" y="80495"/>
                    <a:pt x="6400" y="80523"/>
                  </a:cubicBezTo>
                  <a:cubicBezTo>
                    <a:pt x="6405" y="80539"/>
                    <a:pt x="6409" y="80551"/>
                    <a:pt x="6417" y="80573"/>
                  </a:cubicBezTo>
                  <a:cubicBezTo>
                    <a:pt x="6499" y="80798"/>
                    <a:pt x="6622" y="81008"/>
                    <a:pt x="6779" y="81189"/>
                  </a:cubicBezTo>
                  <a:cubicBezTo>
                    <a:pt x="6490" y="82193"/>
                    <a:pt x="6360" y="83198"/>
                    <a:pt x="6499" y="84125"/>
                  </a:cubicBezTo>
                  <a:cubicBezTo>
                    <a:pt x="6502" y="84153"/>
                    <a:pt x="6518" y="84174"/>
                    <a:pt x="6523" y="84202"/>
                  </a:cubicBezTo>
                  <a:cubicBezTo>
                    <a:pt x="6099" y="85725"/>
                    <a:pt x="5408" y="87234"/>
                    <a:pt x="4884" y="88595"/>
                  </a:cubicBezTo>
                  <a:cubicBezTo>
                    <a:pt x="4429" y="89773"/>
                    <a:pt x="5443" y="90551"/>
                    <a:pt x="6461" y="90551"/>
                  </a:cubicBezTo>
                  <a:cubicBezTo>
                    <a:pt x="6574" y="90551"/>
                    <a:pt x="6687" y="90541"/>
                    <a:pt x="6798" y="90522"/>
                  </a:cubicBezTo>
                  <a:cubicBezTo>
                    <a:pt x="6812" y="90537"/>
                    <a:pt x="6821" y="90554"/>
                    <a:pt x="6833" y="90568"/>
                  </a:cubicBezTo>
                  <a:cubicBezTo>
                    <a:pt x="8853" y="92839"/>
                    <a:pt x="11487" y="94347"/>
                    <a:pt x="14103" y="95827"/>
                  </a:cubicBezTo>
                  <a:cubicBezTo>
                    <a:pt x="14349" y="95967"/>
                    <a:pt x="14638" y="96036"/>
                    <a:pt x="14927" y="96036"/>
                  </a:cubicBezTo>
                  <a:cubicBezTo>
                    <a:pt x="15488" y="96036"/>
                    <a:pt x="16051" y="95773"/>
                    <a:pt x="16312" y="95247"/>
                  </a:cubicBezTo>
                  <a:cubicBezTo>
                    <a:pt x="16961" y="93940"/>
                    <a:pt x="17344" y="92469"/>
                    <a:pt x="17368" y="91006"/>
                  </a:cubicBezTo>
                  <a:cubicBezTo>
                    <a:pt x="17396" y="89183"/>
                    <a:pt x="15872" y="88176"/>
                    <a:pt x="14686" y="87073"/>
                  </a:cubicBezTo>
                  <a:cubicBezTo>
                    <a:pt x="14685" y="87072"/>
                    <a:pt x="14683" y="87072"/>
                    <a:pt x="14681" y="87070"/>
                  </a:cubicBezTo>
                  <a:cubicBezTo>
                    <a:pt x="14548" y="86874"/>
                    <a:pt x="14415" y="86679"/>
                    <a:pt x="14295" y="86476"/>
                  </a:cubicBezTo>
                  <a:cubicBezTo>
                    <a:pt x="14184" y="85567"/>
                    <a:pt x="13916" y="84615"/>
                    <a:pt x="13431" y="83957"/>
                  </a:cubicBezTo>
                  <a:cubicBezTo>
                    <a:pt x="14581" y="82292"/>
                    <a:pt x="15919" y="81094"/>
                    <a:pt x="16696" y="79370"/>
                  </a:cubicBezTo>
                  <a:cubicBezTo>
                    <a:pt x="17188" y="78988"/>
                    <a:pt x="17515" y="78375"/>
                    <a:pt x="17363" y="77693"/>
                  </a:cubicBezTo>
                  <a:lnTo>
                    <a:pt x="17202" y="76968"/>
                  </a:lnTo>
                  <a:cubicBezTo>
                    <a:pt x="17113" y="76569"/>
                    <a:pt x="16878" y="76275"/>
                    <a:pt x="16575" y="76079"/>
                  </a:cubicBezTo>
                  <a:cubicBezTo>
                    <a:pt x="16269" y="75560"/>
                    <a:pt x="15924" y="75065"/>
                    <a:pt x="15543" y="74598"/>
                  </a:cubicBezTo>
                  <a:cubicBezTo>
                    <a:pt x="15308" y="73978"/>
                    <a:pt x="15093" y="73358"/>
                    <a:pt x="14941" y="72688"/>
                  </a:cubicBezTo>
                  <a:cubicBezTo>
                    <a:pt x="14918" y="72605"/>
                    <a:pt x="14892" y="72522"/>
                    <a:pt x="14860" y="72443"/>
                  </a:cubicBezTo>
                  <a:cubicBezTo>
                    <a:pt x="15112" y="71658"/>
                    <a:pt x="15438" y="70886"/>
                    <a:pt x="16014" y="70168"/>
                  </a:cubicBezTo>
                  <a:cubicBezTo>
                    <a:pt x="16609" y="69425"/>
                    <a:pt x="17503" y="69181"/>
                    <a:pt x="18498" y="69181"/>
                  </a:cubicBezTo>
                  <a:cubicBezTo>
                    <a:pt x="20187" y="69181"/>
                    <a:pt x="22169" y="69886"/>
                    <a:pt x="23475" y="70050"/>
                  </a:cubicBezTo>
                  <a:cubicBezTo>
                    <a:pt x="23485" y="70052"/>
                    <a:pt x="23495" y="70052"/>
                    <a:pt x="23504" y="70052"/>
                  </a:cubicBezTo>
                  <a:cubicBezTo>
                    <a:pt x="23514" y="70052"/>
                    <a:pt x="23524" y="70051"/>
                    <a:pt x="23534" y="70051"/>
                  </a:cubicBezTo>
                  <a:cubicBezTo>
                    <a:pt x="23540" y="70051"/>
                    <a:pt x="23545" y="70052"/>
                    <a:pt x="23551" y="70052"/>
                  </a:cubicBezTo>
                  <a:cubicBezTo>
                    <a:pt x="24259" y="70784"/>
                    <a:pt x="25031" y="71392"/>
                    <a:pt x="25864" y="71767"/>
                  </a:cubicBezTo>
                  <a:cubicBezTo>
                    <a:pt x="26289" y="71960"/>
                    <a:pt x="26709" y="72044"/>
                    <a:pt x="27118" y="72044"/>
                  </a:cubicBezTo>
                  <a:cubicBezTo>
                    <a:pt x="28497" y="72044"/>
                    <a:pt x="29757" y="71086"/>
                    <a:pt x="30712" y="70073"/>
                  </a:cubicBezTo>
                  <a:cubicBezTo>
                    <a:pt x="31114" y="69645"/>
                    <a:pt x="31483" y="69199"/>
                    <a:pt x="31838" y="68742"/>
                  </a:cubicBezTo>
                  <a:cubicBezTo>
                    <a:pt x="33683" y="67680"/>
                    <a:pt x="35056" y="66033"/>
                    <a:pt x="36882" y="64919"/>
                  </a:cubicBezTo>
                  <a:cubicBezTo>
                    <a:pt x="37628" y="64464"/>
                    <a:pt x="38412" y="64149"/>
                    <a:pt x="39214" y="63909"/>
                  </a:cubicBezTo>
                  <a:cubicBezTo>
                    <a:pt x="39489" y="64115"/>
                    <a:pt x="39819" y="64214"/>
                    <a:pt x="40161" y="64214"/>
                  </a:cubicBezTo>
                  <a:cubicBezTo>
                    <a:pt x="40442" y="64214"/>
                    <a:pt x="40730" y="64146"/>
                    <a:pt x="41002" y="64016"/>
                  </a:cubicBezTo>
                  <a:cubicBezTo>
                    <a:pt x="41064" y="63992"/>
                    <a:pt x="41128" y="63969"/>
                    <a:pt x="41192" y="63947"/>
                  </a:cubicBezTo>
                  <a:cubicBezTo>
                    <a:pt x="41234" y="63933"/>
                    <a:pt x="41277" y="63924"/>
                    <a:pt x="41319" y="63912"/>
                  </a:cubicBezTo>
                  <a:cubicBezTo>
                    <a:pt x="42653" y="64407"/>
                    <a:pt x="44211" y="64902"/>
                    <a:pt x="43979" y="66609"/>
                  </a:cubicBezTo>
                  <a:cubicBezTo>
                    <a:pt x="43744" y="68338"/>
                    <a:pt x="42660" y="69933"/>
                    <a:pt x="42264" y="71639"/>
                  </a:cubicBezTo>
                  <a:cubicBezTo>
                    <a:pt x="42000" y="72784"/>
                    <a:pt x="42844" y="73646"/>
                    <a:pt x="43842" y="73646"/>
                  </a:cubicBezTo>
                  <a:cubicBezTo>
                    <a:pt x="43990" y="73646"/>
                    <a:pt x="44141" y="73627"/>
                    <a:pt x="44292" y="73587"/>
                  </a:cubicBezTo>
                  <a:cubicBezTo>
                    <a:pt x="44488" y="73704"/>
                    <a:pt x="44725" y="73775"/>
                    <a:pt x="45008" y="73775"/>
                  </a:cubicBezTo>
                  <a:cubicBezTo>
                    <a:pt x="45068" y="73775"/>
                    <a:pt x="45130" y="73772"/>
                    <a:pt x="45194" y="73765"/>
                  </a:cubicBezTo>
                  <a:cubicBezTo>
                    <a:pt x="45842" y="73698"/>
                    <a:pt x="46500" y="73653"/>
                    <a:pt x="47156" y="73653"/>
                  </a:cubicBezTo>
                  <a:cubicBezTo>
                    <a:pt x="47899" y="73653"/>
                    <a:pt x="48640" y="73710"/>
                    <a:pt x="49364" y="73855"/>
                  </a:cubicBezTo>
                  <a:cubicBezTo>
                    <a:pt x="50258" y="74035"/>
                    <a:pt x="50825" y="74284"/>
                    <a:pt x="51014" y="74781"/>
                  </a:cubicBezTo>
                  <a:cubicBezTo>
                    <a:pt x="50986" y="75141"/>
                    <a:pt x="50971" y="75496"/>
                    <a:pt x="50974" y="75835"/>
                  </a:cubicBezTo>
                  <a:cubicBezTo>
                    <a:pt x="50950" y="75917"/>
                    <a:pt x="50934" y="75991"/>
                    <a:pt x="50903" y="76081"/>
                  </a:cubicBezTo>
                  <a:cubicBezTo>
                    <a:pt x="50841" y="76258"/>
                    <a:pt x="50808" y="76443"/>
                    <a:pt x="50810" y="76630"/>
                  </a:cubicBezTo>
                  <a:cubicBezTo>
                    <a:pt x="49910" y="78132"/>
                    <a:pt x="48321" y="79074"/>
                    <a:pt x="46650" y="80111"/>
                  </a:cubicBezTo>
                  <a:cubicBezTo>
                    <a:pt x="45388" y="80895"/>
                    <a:pt x="44002" y="81994"/>
                    <a:pt x="44064" y="83615"/>
                  </a:cubicBezTo>
                  <a:cubicBezTo>
                    <a:pt x="44096" y="84460"/>
                    <a:pt x="44806" y="85249"/>
                    <a:pt x="45653" y="85249"/>
                  </a:cubicBezTo>
                  <a:cubicBezTo>
                    <a:pt x="45802" y="85249"/>
                    <a:pt x="45954" y="85225"/>
                    <a:pt x="46108" y="85173"/>
                  </a:cubicBezTo>
                  <a:cubicBezTo>
                    <a:pt x="46141" y="85162"/>
                    <a:pt x="46174" y="85147"/>
                    <a:pt x="46207" y="85136"/>
                  </a:cubicBezTo>
                  <a:cubicBezTo>
                    <a:pt x="46217" y="85143"/>
                    <a:pt x="46223" y="85152"/>
                    <a:pt x="46233" y="85160"/>
                  </a:cubicBezTo>
                  <a:cubicBezTo>
                    <a:pt x="47105" y="85903"/>
                    <a:pt x="47952" y="86275"/>
                    <a:pt x="49037" y="86641"/>
                  </a:cubicBezTo>
                  <a:cubicBezTo>
                    <a:pt x="52423" y="87774"/>
                    <a:pt x="49750" y="90778"/>
                    <a:pt x="48492" y="92109"/>
                  </a:cubicBezTo>
                  <a:cubicBezTo>
                    <a:pt x="48229" y="92388"/>
                    <a:pt x="47997" y="92649"/>
                    <a:pt x="47793" y="92900"/>
                  </a:cubicBezTo>
                  <a:cubicBezTo>
                    <a:pt x="47776" y="92899"/>
                    <a:pt x="47759" y="92899"/>
                    <a:pt x="47742" y="92899"/>
                  </a:cubicBezTo>
                  <a:cubicBezTo>
                    <a:pt x="46605" y="92899"/>
                    <a:pt x="45839" y="94394"/>
                    <a:pt x="46463" y="95330"/>
                  </a:cubicBezTo>
                  <a:lnTo>
                    <a:pt x="46593" y="95524"/>
                  </a:lnTo>
                  <a:cubicBezTo>
                    <a:pt x="46534" y="96353"/>
                    <a:pt x="46731" y="97273"/>
                    <a:pt x="47109" y="98496"/>
                  </a:cubicBezTo>
                  <a:cubicBezTo>
                    <a:pt x="47333" y="99226"/>
                    <a:pt x="47981" y="99672"/>
                    <a:pt x="48674" y="99672"/>
                  </a:cubicBezTo>
                  <a:cubicBezTo>
                    <a:pt x="48943" y="99672"/>
                    <a:pt x="49219" y="99604"/>
                    <a:pt x="49480" y="99461"/>
                  </a:cubicBezTo>
                  <a:cubicBezTo>
                    <a:pt x="51215" y="98509"/>
                    <a:pt x="57774" y="97998"/>
                    <a:pt x="59990" y="95836"/>
                  </a:cubicBezTo>
                  <a:cubicBezTo>
                    <a:pt x="60405" y="95687"/>
                    <a:pt x="60824" y="95548"/>
                    <a:pt x="61246" y="95417"/>
                  </a:cubicBezTo>
                  <a:cubicBezTo>
                    <a:pt x="61316" y="95481"/>
                    <a:pt x="61390" y="95540"/>
                    <a:pt x="61459" y="95607"/>
                  </a:cubicBezTo>
                  <a:cubicBezTo>
                    <a:pt x="61537" y="95683"/>
                    <a:pt x="61631" y="95716"/>
                    <a:pt x="61725" y="95716"/>
                  </a:cubicBezTo>
                  <a:cubicBezTo>
                    <a:pt x="62016" y="95716"/>
                    <a:pt x="62305" y="95405"/>
                    <a:pt x="62093" y="95119"/>
                  </a:cubicBezTo>
                  <a:cubicBezTo>
                    <a:pt x="62082" y="95104"/>
                    <a:pt x="62072" y="95088"/>
                    <a:pt x="62062" y="95074"/>
                  </a:cubicBezTo>
                  <a:cubicBezTo>
                    <a:pt x="62134" y="94977"/>
                    <a:pt x="62171" y="94856"/>
                    <a:pt x="62134" y="94730"/>
                  </a:cubicBezTo>
                  <a:cubicBezTo>
                    <a:pt x="61899" y="93923"/>
                    <a:pt x="61361" y="93393"/>
                    <a:pt x="60739" y="92857"/>
                  </a:cubicBezTo>
                  <a:cubicBezTo>
                    <a:pt x="60648" y="92778"/>
                    <a:pt x="60553" y="92745"/>
                    <a:pt x="60463" y="92745"/>
                  </a:cubicBezTo>
                  <a:cubicBezTo>
                    <a:pt x="60401" y="92745"/>
                    <a:pt x="60341" y="92761"/>
                    <a:pt x="60287" y="92789"/>
                  </a:cubicBezTo>
                  <a:cubicBezTo>
                    <a:pt x="59273" y="90826"/>
                    <a:pt x="58580" y="89573"/>
                    <a:pt x="60384" y="87503"/>
                  </a:cubicBezTo>
                  <a:cubicBezTo>
                    <a:pt x="61179" y="86589"/>
                    <a:pt x="61612" y="85579"/>
                    <a:pt x="61857" y="84416"/>
                  </a:cubicBezTo>
                  <a:cubicBezTo>
                    <a:pt x="62482" y="81466"/>
                    <a:pt x="60479" y="78662"/>
                    <a:pt x="60092" y="75799"/>
                  </a:cubicBezTo>
                  <a:cubicBezTo>
                    <a:pt x="60215" y="74696"/>
                    <a:pt x="60453" y="73599"/>
                    <a:pt x="60573" y="72410"/>
                  </a:cubicBezTo>
                  <a:cubicBezTo>
                    <a:pt x="61290" y="71375"/>
                    <a:pt x="62347" y="70642"/>
                    <a:pt x="63318" y="69824"/>
                  </a:cubicBezTo>
                  <a:cubicBezTo>
                    <a:pt x="63876" y="69692"/>
                    <a:pt x="64463" y="69645"/>
                    <a:pt x="64976" y="69645"/>
                  </a:cubicBezTo>
                  <a:cubicBezTo>
                    <a:pt x="64995" y="69645"/>
                    <a:pt x="65014" y="69645"/>
                    <a:pt x="65032" y="69645"/>
                  </a:cubicBezTo>
                  <a:cubicBezTo>
                    <a:pt x="65229" y="69974"/>
                    <a:pt x="65546" y="70216"/>
                    <a:pt x="65918" y="70317"/>
                  </a:cubicBezTo>
                  <a:cubicBezTo>
                    <a:pt x="66665" y="70528"/>
                    <a:pt x="67388" y="70665"/>
                    <a:pt x="68078" y="70665"/>
                  </a:cubicBezTo>
                  <a:cubicBezTo>
                    <a:pt x="68396" y="70665"/>
                    <a:pt x="68707" y="70636"/>
                    <a:pt x="69010" y="70571"/>
                  </a:cubicBezTo>
                  <a:cubicBezTo>
                    <a:pt x="69111" y="70585"/>
                    <a:pt x="69210" y="70591"/>
                    <a:pt x="69307" y="70591"/>
                  </a:cubicBezTo>
                  <a:cubicBezTo>
                    <a:pt x="71162" y="70591"/>
                    <a:pt x="72416" y="68263"/>
                    <a:pt x="72998" y="66301"/>
                  </a:cubicBezTo>
                  <a:cubicBezTo>
                    <a:pt x="73894" y="65360"/>
                    <a:pt x="74965" y="65018"/>
                    <a:pt x="76359" y="65018"/>
                  </a:cubicBezTo>
                  <a:cubicBezTo>
                    <a:pt x="76831" y="65018"/>
                    <a:pt x="77340" y="65057"/>
                    <a:pt x="77892" y="65125"/>
                  </a:cubicBezTo>
                  <a:cubicBezTo>
                    <a:pt x="79175" y="65285"/>
                    <a:pt x="79601" y="66438"/>
                    <a:pt x="80528" y="66981"/>
                  </a:cubicBezTo>
                  <a:cubicBezTo>
                    <a:pt x="80677" y="68197"/>
                    <a:pt x="81290" y="68971"/>
                    <a:pt x="82608" y="68971"/>
                  </a:cubicBezTo>
                  <a:cubicBezTo>
                    <a:pt x="82682" y="68971"/>
                    <a:pt x="82759" y="68968"/>
                    <a:pt x="82838" y="68963"/>
                  </a:cubicBezTo>
                  <a:cubicBezTo>
                    <a:pt x="84013" y="68890"/>
                    <a:pt x="84922" y="68814"/>
                    <a:pt x="85652" y="68601"/>
                  </a:cubicBezTo>
                  <a:cubicBezTo>
                    <a:pt x="85842" y="68667"/>
                    <a:pt x="86042" y="68700"/>
                    <a:pt x="86239" y="68700"/>
                  </a:cubicBezTo>
                  <a:cubicBezTo>
                    <a:pt x="87008" y="68700"/>
                    <a:pt x="87742" y="68195"/>
                    <a:pt x="87742" y="67146"/>
                  </a:cubicBezTo>
                  <a:lnTo>
                    <a:pt x="87742" y="66820"/>
                  </a:lnTo>
                  <a:cubicBezTo>
                    <a:pt x="87953" y="66412"/>
                    <a:pt x="88145" y="65918"/>
                    <a:pt x="88328" y="65321"/>
                  </a:cubicBezTo>
                  <a:cubicBezTo>
                    <a:pt x="89628" y="61089"/>
                    <a:pt x="90413" y="56590"/>
                    <a:pt x="90541" y="52151"/>
                  </a:cubicBezTo>
                  <a:cubicBezTo>
                    <a:pt x="90556" y="52079"/>
                    <a:pt x="90567" y="52002"/>
                    <a:pt x="90572" y="51928"/>
                  </a:cubicBezTo>
                  <a:cubicBezTo>
                    <a:pt x="90973" y="51263"/>
                    <a:pt x="90641" y="50329"/>
                    <a:pt x="89992" y="49820"/>
                  </a:cubicBezTo>
                  <a:cubicBezTo>
                    <a:pt x="89695" y="49488"/>
                    <a:pt x="89294" y="49272"/>
                    <a:pt x="88858" y="49272"/>
                  </a:cubicBezTo>
                  <a:cubicBezTo>
                    <a:pt x="88639" y="49272"/>
                    <a:pt x="88411" y="49327"/>
                    <a:pt x="88183" y="49449"/>
                  </a:cubicBezTo>
                  <a:cubicBezTo>
                    <a:pt x="85756" y="49529"/>
                    <a:pt x="83494" y="50554"/>
                    <a:pt x="81761" y="52269"/>
                  </a:cubicBezTo>
                  <a:cubicBezTo>
                    <a:pt x="80407" y="52736"/>
                    <a:pt x="79038" y="53148"/>
                    <a:pt x="77658" y="53467"/>
                  </a:cubicBezTo>
                  <a:cubicBezTo>
                    <a:pt x="77239" y="53564"/>
                    <a:pt x="76844" y="53607"/>
                    <a:pt x="76470" y="53607"/>
                  </a:cubicBezTo>
                  <a:cubicBezTo>
                    <a:pt x="73501" y="53607"/>
                    <a:pt x="71791" y="50890"/>
                    <a:pt x="68984" y="50567"/>
                  </a:cubicBezTo>
                  <a:cubicBezTo>
                    <a:pt x="68873" y="50500"/>
                    <a:pt x="68756" y="50446"/>
                    <a:pt x="68633" y="50405"/>
                  </a:cubicBezTo>
                  <a:cubicBezTo>
                    <a:pt x="68350" y="50312"/>
                    <a:pt x="68060" y="50269"/>
                    <a:pt x="67771" y="50269"/>
                  </a:cubicBezTo>
                  <a:cubicBezTo>
                    <a:pt x="66864" y="50269"/>
                    <a:pt x="65970" y="50697"/>
                    <a:pt x="65366" y="51385"/>
                  </a:cubicBezTo>
                  <a:cubicBezTo>
                    <a:pt x="65217" y="51552"/>
                    <a:pt x="65101" y="51745"/>
                    <a:pt x="65022" y="51954"/>
                  </a:cubicBezTo>
                  <a:cubicBezTo>
                    <a:pt x="64092" y="52704"/>
                    <a:pt x="63228" y="53605"/>
                    <a:pt x="62240" y="54291"/>
                  </a:cubicBezTo>
                  <a:cubicBezTo>
                    <a:pt x="60655" y="55390"/>
                    <a:pt x="58573" y="56162"/>
                    <a:pt x="56589" y="56162"/>
                  </a:cubicBezTo>
                  <a:cubicBezTo>
                    <a:pt x="55536" y="56162"/>
                    <a:pt x="54510" y="55945"/>
                    <a:pt x="53600" y="55442"/>
                  </a:cubicBezTo>
                  <a:cubicBezTo>
                    <a:pt x="53573" y="55409"/>
                    <a:pt x="53552" y="55375"/>
                    <a:pt x="53521" y="55342"/>
                  </a:cubicBezTo>
                  <a:cubicBezTo>
                    <a:pt x="53309" y="55124"/>
                    <a:pt x="53095" y="54914"/>
                    <a:pt x="52878" y="54706"/>
                  </a:cubicBezTo>
                  <a:cubicBezTo>
                    <a:pt x="52799" y="54523"/>
                    <a:pt x="52688" y="54355"/>
                    <a:pt x="52551" y="54210"/>
                  </a:cubicBezTo>
                  <a:cubicBezTo>
                    <a:pt x="52428" y="54080"/>
                    <a:pt x="52318" y="53938"/>
                    <a:pt x="52209" y="53796"/>
                  </a:cubicBezTo>
                  <a:cubicBezTo>
                    <a:pt x="52191" y="53775"/>
                    <a:pt x="52174" y="53753"/>
                    <a:pt x="52158" y="53730"/>
                  </a:cubicBezTo>
                  <a:cubicBezTo>
                    <a:pt x="51985" y="53500"/>
                    <a:pt x="51812" y="53313"/>
                    <a:pt x="51591" y="53171"/>
                  </a:cubicBezTo>
                  <a:cubicBezTo>
                    <a:pt x="51378" y="52430"/>
                    <a:pt x="51127" y="51700"/>
                    <a:pt x="50836" y="50983"/>
                  </a:cubicBezTo>
                  <a:cubicBezTo>
                    <a:pt x="49870" y="48615"/>
                    <a:pt x="48094" y="46820"/>
                    <a:pt x="45449" y="46797"/>
                  </a:cubicBezTo>
                  <a:cubicBezTo>
                    <a:pt x="45347" y="46787"/>
                    <a:pt x="45245" y="46782"/>
                    <a:pt x="45142" y="46782"/>
                  </a:cubicBezTo>
                  <a:cubicBezTo>
                    <a:pt x="44206" y="46782"/>
                    <a:pt x="43256" y="47187"/>
                    <a:pt x="42326" y="47697"/>
                  </a:cubicBezTo>
                  <a:cubicBezTo>
                    <a:pt x="40934" y="48165"/>
                    <a:pt x="39629" y="48871"/>
                    <a:pt x="38322" y="49679"/>
                  </a:cubicBezTo>
                  <a:cubicBezTo>
                    <a:pt x="38107" y="49809"/>
                    <a:pt x="37926" y="49988"/>
                    <a:pt x="37791" y="50199"/>
                  </a:cubicBezTo>
                  <a:cubicBezTo>
                    <a:pt x="37657" y="50214"/>
                    <a:pt x="37522" y="50242"/>
                    <a:pt x="37389" y="50251"/>
                  </a:cubicBezTo>
                  <a:cubicBezTo>
                    <a:pt x="37199" y="50265"/>
                    <a:pt x="37000" y="50272"/>
                    <a:pt x="36791" y="50272"/>
                  </a:cubicBezTo>
                  <a:cubicBezTo>
                    <a:pt x="34364" y="50272"/>
                    <a:pt x="30819" y="49304"/>
                    <a:pt x="29399" y="47128"/>
                  </a:cubicBezTo>
                  <a:cubicBezTo>
                    <a:pt x="29395" y="47116"/>
                    <a:pt x="29395" y="47104"/>
                    <a:pt x="29392" y="47092"/>
                  </a:cubicBezTo>
                  <a:cubicBezTo>
                    <a:pt x="29215" y="46527"/>
                    <a:pt x="29064" y="46148"/>
                    <a:pt x="28744" y="45655"/>
                  </a:cubicBezTo>
                  <a:cubicBezTo>
                    <a:pt x="28568" y="45380"/>
                    <a:pt x="28313" y="45163"/>
                    <a:pt x="28012" y="45035"/>
                  </a:cubicBezTo>
                  <a:cubicBezTo>
                    <a:pt x="27851" y="44234"/>
                    <a:pt x="27829" y="43377"/>
                    <a:pt x="27870" y="42561"/>
                  </a:cubicBezTo>
                  <a:cubicBezTo>
                    <a:pt x="28022" y="42208"/>
                    <a:pt x="28208" y="41871"/>
                    <a:pt x="28421" y="41552"/>
                  </a:cubicBezTo>
                  <a:cubicBezTo>
                    <a:pt x="28703" y="41140"/>
                    <a:pt x="28729" y="40709"/>
                    <a:pt x="28601" y="40327"/>
                  </a:cubicBezTo>
                  <a:cubicBezTo>
                    <a:pt x="29386" y="39541"/>
                    <a:pt x="30249" y="38798"/>
                    <a:pt x="31040" y="37862"/>
                  </a:cubicBezTo>
                  <a:cubicBezTo>
                    <a:pt x="31486" y="37330"/>
                    <a:pt x="32057" y="36887"/>
                    <a:pt x="32518" y="36382"/>
                  </a:cubicBezTo>
                  <a:cubicBezTo>
                    <a:pt x="32691" y="36328"/>
                    <a:pt x="32855" y="36254"/>
                    <a:pt x="33010" y="36158"/>
                  </a:cubicBezTo>
                  <a:cubicBezTo>
                    <a:pt x="34136" y="35433"/>
                    <a:pt x="33856" y="34014"/>
                    <a:pt x="33046" y="33401"/>
                  </a:cubicBezTo>
                  <a:cubicBezTo>
                    <a:pt x="32985" y="33257"/>
                    <a:pt x="32923" y="33117"/>
                    <a:pt x="32861" y="32980"/>
                  </a:cubicBezTo>
                  <a:cubicBezTo>
                    <a:pt x="32063" y="31190"/>
                    <a:pt x="32210" y="29610"/>
                    <a:pt x="32611" y="27733"/>
                  </a:cubicBezTo>
                  <a:cubicBezTo>
                    <a:pt x="33529" y="26835"/>
                    <a:pt x="34496" y="25982"/>
                    <a:pt x="35847" y="25632"/>
                  </a:cubicBezTo>
                  <a:cubicBezTo>
                    <a:pt x="37147" y="25294"/>
                    <a:pt x="38472" y="25189"/>
                    <a:pt x="39811" y="25189"/>
                  </a:cubicBezTo>
                  <a:cubicBezTo>
                    <a:pt x="42048" y="25189"/>
                    <a:pt x="44321" y="25483"/>
                    <a:pt x="46573" y="25483"/>
                  </a:cubicBezTo>
                  <a:cubicBezTo>
                    <a:pt x="47718" y="25483"/>
                    <a:pt x="48856" y="25407"/>
                    <a:pt x="49982" y="25178"/>
                  </a:cubicBezTo>
                  <a:cubicBezTo>
                    <a:pt x="50471" y="25080"/>
                    <a:pt x="50789" y="24787"/>
                    <a:pt x="50966" y="24422"/>
                  </a:cubicBezTo>
                  <a:cubicBezTo>
                    <a:pt x="52617" y="24041"/>
                    <a:pt x="53898" y="23286"/>
                    <a:pt x="53612" y="21580"/>
                  </a:cubicBezTo>
                  <a:cubicBezTo>
                    <a:pt x="53566" y="21297"/>
                    <a:pt x="53465" y="21072"/>
                    <a:pt x="53330" y="20896"/>
                  </a:cubicBezTo>
                  <a:cubicBezTo>
                    <a:pt x="53683" y="19478"/>
                    <a:pt x="53702" y="18218"/>
                    <a:pt x="53997" y="17013"/>
                  </a:cubicBezTo>
                  <a:cubicBezTo>
                    <a:pt x="54144" y="16952"/>
                    <a:pt x="54282" y="16871"/>
                    <a:pt x="54409" y="16771"/>
                  </a:cubicBezTo>
                  <a:cubicBezTo>
                    <a:pt x="55431" y="15948"/>
                    <a:pt x="56564" y="15626"/>
                    <a:pt x="57738" y="15626"/>
                  </a:cubicBezTo>
                  <a:cubicBezTo>
                    <a:pt x="60838" y="15626"/>
                    <a:pt x="64230" y="17875"/>
                    <a:pt x="66661" y="19123"/>
                  </a:cubicBezTo>
                  <a:cubicBezTo>
                    <a:pt x="66923" y="19258"/>
                    <a:pt x="67180" y="19316"/>
                    <a:pt x="67423" y="19316"/>
                  </a:cubicBezTo>
                  <a:cubicBezTo>
                    <a:pt x="67556" y="19316"/>
                    <a:pt x="67685" y="19299"/>
                    <a:pt x="67809" y="19267"/>
                  </a:cubicBezTo>
                  <a:cubicBezTo>
                    <a:pt x="69270" y="20228"/>
                    <a:pt x="71011" y="20795"/>
                    <a:pt x="72754" y="20981"/>
                  </a:cubicBezTo>
                  <a:cubicBezTo>
                    <a:pt x="72955" y="21058"/>
                    <a:pt x="73151" y="21093"/>
                    <a:pt x="73339" y="21093"/>
                  </a:cubicBezTo>
                  <a:cubicBezTo>
                    <a:pt x="73493" y="21093"/>
                    <a:pt x="73642" y="21069"/>
                    <a:pt x="73782" y="21024"/>
                  </a:cubicBezTo>
                  <a:cubicBezTo>
                    <a:pt x="73923" y="21012"/>
                    <a:pt x="74061" y="20982"/>
                    <a:pt x="74193" y="20934"/>
                  </a:cubicBezTo>
                  <a:cubicBezTo>
                    <a:pt x="74749" y="21044"/>
                    <a:pt x="75308" y="21120"/>
                    <a:pt x="75896" y="21120"/>
                  </a:cubicBezTo>
                  <a:cubicBezTo>
                    <a:pt x="76185" y="21120"/>
                    <a:pt x="76480" y="21102"/>
                    <a:pt x="76786" y="21060"/>
                  </a:cubicBezTo>
                  <a:cubicBezTo>
                    <a:pt x="76867" y="21050"/>
                    <a:pt x="76945" y="21031"/>
                    <a:pt x="77023" y="21007"/>
                  </a:cubicBezTo>
                  <a:cubicBezTo>
                    <a:pt x="77282" y="21051"/>
                    <a:pt x="77544" y="21075"/>
                    <a:pt x="77809" y="21075"/>
                  </a:cubicBezTo>
                  <a:cubicBezTo>
                    <a:pt x="78418" y="21075"/>
                    <a:pt x="79041" y="20949"/>
                    <a:pt x="79675" y="20657"/>
                  </a:cubicBezTo>
                  <a:cubicBezTo>
                    <a:pt x="79836" y="20579"/>
                    <a:pt x="79978" y="20472"/>
                    <a:pt x="80094" y="20337"/>
                  </a:cubicBezTo>
                  <a:cubicBezTo>
                    <a:pt x="80674" y="20260"/>
                    <a:pt x="81181" y="19855"/>
                    <a:pt x="80824" y="19139"/>
                  </a:cubicBezTo>
                  <a:cubicBezTo>
                    <a:pt x="80751" y="18995"/>
                    <a:pt x="80636" y="18937"/>
                    <a:pt x="80517" y="18937"/>
                  </a:cubicBezTo>
                  <a:cubicBezTo>
                    <a:pt x="80478" y="18937"/>
                    <a:pt x="80439" y="18944"/>
                    <a:pt x="80400" y="18955"/>
                  </a:cubicBezTo>
                  <a:cubicBezTo>
                    <a:pt x="80333" y="18647"/>
                    <a:pt x="80199" y="18349"/>
                    <a:pt x="80002" y="18121"/>
                  </a:cubicBezTo>
                  <a:cubicBezTo>
                    <a:pt x="77104" y="14744"/>
                    <a:pt x="74362" y="11379"/>
                    <a:pt x="70635" y="8875"/>
                  </a:cubicBezTo>
                  <a:cubicBezTo>
                    <a:pt x="68752" y="7612"/>
                    <a:pt x="66796" y="6308"/>
                    <a:pt x="64738" y="5353"/>
                  </a:cubicBezTo>
                  <a:cubicBezTo>
                    <a:pt x="63088" y="4588"/>
                    <a:pt x="61272" y="4195"/>
                    <a:pt x="59541" y="3615"/>
                  </a:cubicBezTo>
                  <a:cubicBezTo>
                    <a:pt x="57279" y="1982"/>
                    <a:pt x="54521" y="1837"/>
                    <a:pt x="51781" y="1105"/>
                  </a:cubicBezTo>
                  <a:cubicBezTo>
                    <a:pt x="50007" y="632"/>
                    <a:pt x="48263" y="204"/>
                    <a:pt x="46535" y="204"/>
                  </a:cubicBezTo>
                  <a:cubicBezTo>
                    <a:pt x="45981" y="204"/>
                    <a:pt x="45429" y="248"/>
                    <a:pt x="44878" y="348"/>
                  </a:cubicBezTo>
                  <a:cubicBezTo>
                    <a:pt x="43605" y="100"/>
                    <a:pt x="42303" y="0"/>
                    <a:pt x="40992" y="0"/>
                  </a:cubicBezTo>
                  <a:close/>
                </a:path>
              </a:pathLst>
            </a:custGeom>
            <a:solidFill>
              <a:srgbClr val="A6DFD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5"/>
            <p:cNvSpPr/>
            <p:nvPr/>
          </p:nvSpPr>
          <p:spPr>
            <a:xfrm>
              <a:off x="1142423" y="2075513"/>
              <a:ext cx="1464544" cy="1408352"/>
            </a:xfrm>
            <a:custGeom>
              <a:avLst/>
              <a:gdLst/>
              <a:ahLst/>
              <a:cxnLst/>
              <a:rect l="l" t="t" r="r" b="b"/>
              <a:pathLst>
                <a:path w="105686" h="101631" extrusionOk="0">
                  <a:moveTo>
                    <a:pt x="52838" y="847"/>
                  </a:moveTo>
                  <a:cubicBezTo>
                    <a:pt x="53683" y="847"/>
                    <a:pt x="54525" y="881"/>
                    <a:pt x="55360" y="953"/>
                  </a:cubicBezTo>
                  <a:lnTo>
                    <a:pt x="55360" y="953"/>
                  </a:lnTo>
                  <a:cubicBezTo>
                    <a:pt x="55393" y="962"/>
                    <a:pt x="55428" y="966"/>
                    <a:pt x="55466" y="966"/>
                  </a:cubicBezTo>
                  <a:cubicBezTo>
                    <a:pt x="55470" y="966"/>
                    <a:pt x="55474" y="966"/>
                    <a:pt x="55479" y="966"/>
                  </a:cubicBezTo>
                  <a:cubicBezTo>
                    <a:pt x="55485" y="966"/>
                    <a:pt x="55491" y="966"/>
                    <a:pt x="55498" y="965"/>
                  </a:cubicBezTo>
                  <a:lnTo>
                    <a:pt x="55498" y="965"/>
                  </a:lnTo>
                  <a:cubicBezTo>
                    <a:pt x="55506" y="966"/>
                    <a:pt x="55515" y="966"/>
                    <a:pt x="55523" y="966"/>
                  </a:cubicBezTo>
                  <a:cubicBezTo>
                    <a:pt x="55539" y="966"/>
                    <a:pt x="55554" y="965"/>
                    <a:pt x="55569" y="964"/>
                  </a:cubicBezTo>
                  <a:lnTo>
                    <a:pt x="55569" y="964"/>
                  </a:lnTo>
                  <a:cubicBezTo>
                    <a:pt x="55890" y="956"/>
                    <a:pt x="56212" y="952"/>
                    <a:pt x="56533" y="952"/>
                  </a:cubicBezTo>
                  <a:cubicBezTo>
                    <a:pt x="65999" y="952"/>
                    <a:pt x="75359" y="4255"/>
                    <a:pt x="83160" y="9521"/>
                  </a:cubicBezTo>
                  <a:cubicBezTo>
                    <a:pt x="93749" y="16666"/>
                    <a:pt x="100379" y="27937"/>
                    <a:pt x="102548" y="40416"/>
                  </a:cubicBezTo>
                  <a:cubicBezTo>
                    <a:pt x="105231" y="55869"/>
                    <a:pt x="101737" y="72337"/>
                    <a:pt x="90962" y="83986"/>
                  </a:cubicBezTo>
                  <a:cubicBezTo>
                    <a:pt x="83151" y="92429"/>
                    <a:pt x="72273" y="97845"/>
                    <a:pt x="61084" y="100061"/>
                  </a:cubicBezTo>
                  <a:cubicBezTo>
                    <a:pt x="57727" y="100725"/>
                    <a:pt x="54331" y="101052"/>
                    <a:pt x="50948" y="101052"/>
                  </a:cubicBezTo>
                  <a:cubicBezTo>
                    <a:pt x="36518" y="101052"/>
                    <a:pt x="22345" y="95109"/>
                    <a:pt x="12655" y="84125"/>
                  </a:cubicBezTo>
                  <a:cubicBezTo>
                    <a:pt x="1673" y="71675"/>
                    <a:pt x="513" y="53465"/>
                    <a:pt x="4207" y="37891"/>
                  </a:cubicBezTo>
                  <a:cubicBezTo>
                    <a:pt x="8808" y="18501"/>
                    <a:pt x="24789" y="5673"/>
                    <a:pt x="43831" y="1861"/>
                  </a:cubicBezTo>
                  <a:cubicBezTo>
                    <a:pt x="46758" y="1276"/>
                    <a:pt x="49815" y="847"/>
                    <a:pt x="52838" y="847"/>
                  </a:cubicBezTo>
                  <a:close/>
                  <a:moveTo>
                    <a:pt x="51995" y="0"/>
                  </a:moveTo>
                  <a:cubicBezTo>
                    <a:pt x="39668" y="0"/>
                    <a:pt x="26502" y="5701"/>
                    <a:pt x="17566" y="13601"/>
                  </a:cubicBezTo>
                  <a:cubicBezTo>
                    <a:pt x="9826" y="20438"/>
                    <a:pt x="5050" y="29817"/>
                    <a:pt x="2947" y="39840"/>
                  </a:cubicBezTo>
                  <a:cubicBezTo>
                    <a:pt x="1" y="53882"/>
                    <a:pt x="1195" y="69562"/>
                    <a:pt x="9582" y="81520"/>
                  </a:cubicBezTo>
                  <a:cubicBezTo>
                    <a:pt x="19177" y="95200"/>
                    <a:pt x="34706" y="101631"/>
                    <a:pt x="50482" y="101631"/>
                  </a:cubicBezTo>
                  <a:cubicBezTo>
                    <a:pt x="61963" y="101631"/>
                    <a:pt x="73576" y="98225"/>
                    <a:pt x="83129" y="91729"/>
                  </a:cubicBezTo>
                  <a:cubicBezTo>
                    <a:pt x="93494" y="84684"/>
                    <a:pt x="100640" y="74121"/>
                    <a:pt x="103091" y="61814"/>
                  </a:cubicBezTo>
                  <a:cubicBezTo>
                    <a:pt x="105686" y="48786"/>
                    <a:pt x="103880" y="34385"/>
                    <a:pt x="97024" y="22921"/>
                  </a:cubicBezTo>
                  <a:cubicBezTo>
                    <a:pt x="88816" y="9197"/>
                    <a:pt x="72574" y="143"/>
                    <a:pt x="56576" y="143"/>
                  </a:cubicBezTo>
                  <a:cubicBezTo>
                    <a:pt x="56215" y="143"/>
                    <a:pt x="55854" y="148"/>
                    <a:pt x="55493" y="157"/>
                  </a:cubicBezTo>
                  <a:lnTo>
                    <a:pt x="55493" y="157"/>
                  </a:lnTo>
                  <a:cubicBezTo>
                    <a:pt x="55489" y="157"/>
                    <a:pt x="55485" y="156"/>
                    <a:pt x="55481" y="156"/>
                  </a:cubicBezTo>
                  <a:lnTo>
                    <a:pt x="55481" y="157"/>
                  </a:lnTo>
                  <a:lnTo>
                    <a:pt x="55481" y="157"/>
                  </a:lnTo>
                  <a:cubicBezTo>
                    <a:pt x="55480" y="157"/>
                    <a:pt x="55480" y="157"/>
                    <a:pt x="55480" y="157"/>
                  </a:cubicBezTo>
                  <a:lnTo>
                    <a:pt x="55480" y="157"/>
                  </a:lnTo>
                  <a:cubicBezTo>
                    <a:pt x="54329" y="52"/>
                    <a:pt x="53166" y="0"/>
                    <a:pt x="5199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5"/>
            <p:cNvSpPr/>
            <p:nvPr/>
          </p:nvSpPr>
          <p:spPr>
            <a:xfrm>
              <a:off x="1314533" y="2226310"/>
              <a:ext cx="379779" cy="1103487"/>
            </a:xfrm>
            <a:custGeom>
              <a:avLst/>
              <a:gdLst/>
              <a:ahLst/>
              <a:cxnLst/>
              <a:rect l="l" t="t" r="r" b="b"/>
              <a:pathLst>
                <a:path w="27406" h="79631" extrusionOk="0">
                  <a:moveTo>
                    <a:pt x="14923" y="0"/>
                  </a:moveTo>
                  <a:cubicBezTo>
                    <a:pt x="12482" y="0"/>
                    <a:pt x="9871" y="438"/>
                    <a:pt x="8398" y="472"/>
                  </a:cubicBezTo>
                  <a:cubicBezTo>
                    <a:pt x="7883" y="484"/>
                    <a:pt x="7877" y="1279"/>
                    <a:pt x="8387" y="1279"/>
                  </a:cubicBezTo>
                  <a:cubicBezTo>
                    <a:pt x="8390" y="1279"/>
                    <a:pt x="8394" y="1279"/>
                    <a:pt x="8398" y="1279"/>
                  </a:cubicBezTo>
                  <a:lnTo>
                    <a:pt x="8396" y="1279"/>
                  </a:lnTo>
                  <a:cubicBezTo>
                    <a:pt x="8905" y="1267"/>
                    <a:pt x="11016" y="1097"/>
                    <a:pt x="13275" y="1097"/>
                  </a:cubicBezTo>
                  <a:cubicBezTo>
                    <a:pt x="16634" y="1097"/>
                    <a:pt x="20318" y="1472"/>
                    <a:pt x="19537" y="3300"/>
                  </a:cubicBezTo>
                  <a:cubicBezTo>
                    <a:pt x="18668" y="5334"/>
                    <a:pt x="16626" y="6683"/>
                    <a:pt x="15753" y="8786"/>
                  </a:cubicBezTo>
                  <a:cubicBezTo>
                    <a:pt x="14282" y="12335"/>
                    <a:pt x="18237" y="12954"/>
                    <a:pt x="20704" y="13138"/>
                  </a:cubicBezTo>
                  <a:cubicBezTo>
                    <a:pt x="21703" y="13212"/>
                    <a:pt x="22728" y="13278"/>
                    <a:pt x="23638" y="13732"/>
                  </a:cubicBezTo>
                  <a:cubicBezTo>
                    <a:pt x="25461" y="14640"/>
                    <a:pt x="23434" y="17782"/>
                    <a:pt x="22705" y="18649"/>
                  </a:cubicBezTo>
                  <a:cubicBezTo>
                    <a:pt x="20630" y="21116"/>
                    <a:pt x="16742" y="21907"/>
                    <a:pt x="14038" y="23486"/>
                  </a:cubicBezTo>
                  <a:cubicBezTo>
                    <a:pt x="12052" y="24646"/>
                    <a:pt x="7789" y="30055"/>
                    <a:pt x="12369" y="30081"/>
                  </a:cubicBezTo>
                  <a:cubicBezTo>
                    <a:pt x="13230" y="30085"/>
                    <a:pt x="17555" y="30824"/>
                    <a:pt x="15418" y="31999"/>
                  </a:cubicBezTo>
                  <a:cubicBezTo>
                    <a:pt x="14363" y="32581"/>
                    <a:pt x="13146" y="32937"/>
                    <a:pt x="12039" y="33424"/>
                  </a:cubicBezTo>
                  <a:cubicBezTo>
                    <a:pt x="10697" y="34012"/>
                    <a:pt x="7552" y="35375"/>
                    <a:pt x="7576" y="37277"/>
                  </a:cubicBezTo>
                  <a:cubicBezTo>
                    <a:pt x="7598" y="38953"/>
                    <a:pt x="8644" y="39448"/>
                    <a:pt x="10155" y="39721"/>
                  </a:cubicBezTo>
                  <a:cubicBezTo>
                    <a:pt x="15026" y="40604"/>
                    <a:pt x="11758" y="43466"/>
                    <a:pt x="9302" y="44845"/>
                  </a:cubicBezTo>
                  <a:cubicBezTo>
                    <a:pt x="6619" y="46355"/>
                    <a:pt x="887" y="48344"/>
                    <a:pt x="487" y="52039"/>
                  </a:cubicBezTo>
                  <a:cubicBezTo>
                    <a:pt x="356" y="53265"/>
                    <a:pt x="737" y="54993"/>
                    <a:pt x="2019" y="55514"/>
                  </a:cubicBezTo>
                  <a:cubicBezTo>
                    <a:pt x="3324" y="56045"/>
                    <a:pt x="4689" y="56005"/>
                    <a:pt x="6070" y="56203"/>
                  </a:cubicBezTo>
                  <a:cubicBezTo>
                    <a:pt x="11263" y="56943"/>
                    <a:pt x="6201" y="62607"/>
                    <a:pt x="4573" y="64193"/>
                  </a:cubicBezTo>
                  <a:cubicBezTo>
                    <a:pt x="3061" y="65664"/>
                    <a:pt x="3106" y="67513"/>
                    <a:pt x="4682" y="68912"/>
                  </a:cubicBezTo>
                  <a:cubicBezTo>
                    <a:pt x="4870" y="69080"/>
                    <a:pt x="5106" y="69192"/>
                    <a:pt x="5339" y="69287"/>
                  </a:cubicBezTo>
                  <a:cubicBezTo>
                    <a:pt x="7536" y="70179"/>
                    <a:pt x="7077" y="72540"/>
                    <a:pt x="6461" y="74181"/>
                  </a:cubicBezTo>
                  <a:cubicBezTo>
                    <a:pt x="5791" y="75966"/>
                    <a:pt x="5158" y="77314"/>
                    <a:pt x="5410" y="79248"/>
                  </a:cubicBezTo>
                  <a:cubicBezTo>
                    <a:pt x="5443" y="79502"/>
                    <a:pt x="5663" y="79631"/>
                    <a:pt x="5866" y="79631"/>
                  </a:cubicBezTo>
                  <a:cubicBezTo>
                    <a:pt x="6067" y="79631"/>
                    <a:pt x="6251" y="79504"/>
                    <a:pt x="6217" y="79248"/>
                  </a:cubicBezTo>
                  <a:cubicBezTo>
                    <a:pt x="5791" y="75983"/>
                    <a:pt x="8511" y="73361"/>
                    <a:pt x="7773" y="70084"/>
                  </a:cubicBezTo>
                  <a:cubicBezTo>
                    <a:pt x="7642" y="69493"/>
                    <a:pt x="7072" y="69156"/>
                    <a:pt x="6582" y="68915"/>
                  </a:cubicBezTo>
                  <a:cubicBezTo>
                    <a:pt x="2577" y="66930"/>
                    <a:pt x="5867" y="64169"/>
                    <a:pt x="7332" y="62505"/>
                  </a:cubicBezTo>
                  <a:cubicBezTo>
                    <a:pt x="9058" y="60544"/>
                    <a:pt x="9915" y="58720"/>
                    <a:pt x="8315" y="56438"/>
                  </a:cubicBezTo>
                  <a:cubicBezTo>
                    <a:pt x="6601" y="53990"/>
                    <a:pt x="2395" y="56667"/>
                    <a:pt x="1327" y="53232"/>
                  </a:cubicBezTo>
                  <a:cubicBezTo>
                    <a:pt x="1" y="48970"/>
                    <a:pt x="9766" y="45835"/>
                    <a:pt x="12271" y="43907"/>
                  </a:cubicBezTo>
                  <a:cubicBezTo>
                    <a:pt x="13309" y="43107"/>
                    <a:pt x="13834" y="42252"/>
                    <a:pt x="13680" y="40949"/>
                  </a:cubicBezTo>
                  <a:cubicBezTo>
                    <a:pt x="13474" y="39199"/>
                    <a:pt x="11125" y="39081"/>
                    <a:pt x="9837" y="38847"/>
                  </a:cubicBezTo>
                  <a:cubicBezTo>
                    <a:pt x="6139" y="38176"/>
                    <a:pt x="10912" y="34866"/>
                    <a:pt x="11891" y="34378"/>
                  </a:cubicBezTo>
                  <a:cubicBezTo>
                    <a:pt x="12987" y="33832"/>
                    <a:pt x="14156" y="33462"/>
                    <a:pt x="15265" y="32955"/>
                  </a:cubicBezTo>
                  <a:cubicBezTo>
                    <a:pt x="15992" y="32622"/>
                    <a:pt x="17850" y="31747"/>
                    <a:pt x="16780" y="30678"/>
                  </a:cubicBezTo>
                  <a:cubicBezTo>
                    <a:pt x="16108" y="30007"/>
                    <a:pt x="11036" y="29060"/>
                    <a:pt x="11152" y="28395"/>
                  </a:cubicBezTo>
                  <a:cubicBezTo>
                    <a:pt x="11838" y="24469"/>
                    <a:pt x="16657" y="23083"/>
                    <a:pt x="19731" y="21634"/>
                  </a:cubicBezTo>
                  <a:cubicBezTo>
                    <a:pt x="22032" y="20547"/>
                    <a:pt x="27405" y="16202"/>
                    <a:pt x="24396" y="13283"/>
                  </a:cubicBezTo>
                  <a:cubicBezTo>
                    <a:pt x="22016" y="10974"/>
                    <a:pt x="13351" y="13849"/>
                    <a:pt x="17271" y="7609"/>
                  </a:cubicBezTo>
                  <a:cubicBezTo>
                    <a:pt x="18165" y="6188"/>
                    <a:pt x="21592" y="3650"/>
                    <a:pt x="20155" y="1684"/>
                  </a:cubicBezTo>
                  <a:cubicBezTo>
                    <a:pt x="19186" y="356"/>
                    <a:pt x="17124" y="0"/>
                    <a:pt x="1492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5"/>
            <p:cNvSpPr/>
            <p:nvPr/>
          </p:nvSpPr>
          <p:spPr>
            <a:xfrm>
              <a:off x="1503966" y="2963654"/>
              <a:ext cx="538766" cy="506616"/>
            </a:xfrm>
            <a:custGeom>
              <a:avLst/>
              <a:gdLst/>
              <a:ahLst/>
              <a:cxnLst/>
              <a:rect l="l" t="t" r="r" b="b"/>
              <a:pathLst>
                <a:path w="38879" h="36559" extrusionOk="0">
                  <a:moveTo>
                    <a:pt x="28422" y="1"/>
                  </a:moveTo>
                  <a:cubicBezTo>
                    <a:pt x="27667" y="1"/>
                    <a:pt x="26926" y="124"/>
                    <a:pt x="26484" y="243"/>
                  </a:cubicBezTo>
                  <a:cubicBezTo>
                    <a:pt x="23214" y="1126"/>
                    <a:pt x="21113" y="3070"/>
                    <a:pt x="18810" y="5462"/>
                  </a:cubicBezTo>
                  <a:cubicBezTo>
                    <a:pt x="17377" y="6951"/>
                    <a:pt x="16129" y="7863"/>
                    <a:pt x="14632" y="7863"/>
                  </a:cubicBezTo>
                  <a:cubicBezTo>
                    <a:pt x="13832" y="7863"/>
                    <a:pt x="12961" y="7602"/>
                    <a:pt x="11952" y="7029"/>
                  </a:cubicBezTo>
                  <a:cubicBezTo>
                    <a:pt x="10761" y="6352"/>
                    <a:pt x="9662" y="5789"/>
                    <a:pt x="8343" y="5412"/>
                  </a:cubicBezTo>
                  <a:cubicBezTo>
                    <a:pt x="7762" y="5246"/>
                    <a:pt x="7193" y="5163"/>
                    <a:pt x="6644" y="5163"/>
                  </a:cubicBezTo>
                  <a:cubicBezTo>
                    <a:pt x="5022" y="5163"/>
                    <a:pt x="3580" y="5886"/>
                    <a:pt x="2559" y="7319"/>
                  </a:cubicBezTo>
                  <a:cubicBezTo>
                    <a:pt x="1169" y="9274"/>
                    <a:pt x="2803" y="10946"/>
                    <a:pt x="3856" y="12551"/>
                  </a:cubicBezTo>
                  <a:cubicBezTo>
                    <a:pt x="5762" y="15461"/>
                    <a:pt x="2139" y="17169"/>
                    <a:pt x="889" y="19118"/>
                  </a:cubicBezTo>
                  <a:cubicBezTo>
                    <a:pt x="1" y="20501"/>
                    <a:pt x="356" y="21713"/>
                    <a:pt x="1220" y="23020"/>
                  </a:cubicBezTo>
                  <a:cubicBezTo>
                    <a:pt x="1921" y="24085"/>
                    <a:pt x="2971" y="24924"/>
                    <a:pt x="3882" y="25800"/>
                  </a:cubicBezTo>
                  <a:cubicBezTo>
                    <a:pt x="5331" y="27195"/>
                    <a:pt x="3212" y="31003"/>
                    <a:pt x="2949" y="32606"/>
                  </a:cubicBezTo>
                  <a:cubicBezTo>
                    <a:pt x="2900" y="32913"/>
                    <a:pt x="3162" y="33113"/>
                    <a:pt x="3396" y="33113"/>
                  </a:cubicBezTo>
                  <a:cubicBezTo>
                    <a:pt x="3551" y="33113"/>
                    <a:pt x="3695" y="33025"/>
                    <a:pt x="3728" y="32821"/>
                  </a:cubicBezTo>
                  <a:lnTo>
                    <a:pt x="3728" y="32819"/>
                  </a:lnTo>
                  <a:cubicBezTo>
                    <a:pt x="4007" y="31106"/>
                    <a:pt x="5819" y="28144"/>
                    <a:pt x="5175" y="26366"/>
                  </a:cubicBezTo>
                  <a:cubicBezTo>
                    <a:pt x="4372" y="24150"/>
                    <a:pt x="1476" y="23401"/>
                    <a:pt x="1130" y="20816"/>
                  </a:cubicBezTo>
                  <a:cubicBezTo>
                    <a:pt x="922" y="19271"/>
                    <a:pt x="3645" y="17567"/>
                    <a:pt x="4439" y="16385"/>
                  </a:cubicBezTo>
                  <a:cubicBezTo>
                    <a:pt x="5305" y="15095"/>
                    <a:pt x="5194" y="13477"/>
                    <a:pt x="4554" y="12142"/>
                  </a:cubicBezTo>
                  <a:cubicBezTo>
                    <a:pt x="3499" y="9945"/>
                    <a:pt x="1548" y="7458"/>
                    <a:pt x="5369" y="6118"/>
                  </a:cubicBezTo>
                  <a:cubicBezTo>
                    <a:pt x="5779" y="5974"/>
                    <a:pt x="6201" y="5912"/>
                    <a:pt x="6628" y="5912"/>
                  </a:cubicBezTo>
                  <a:cubicBezTo>
                    <a:pt x="8358" y="5912"/>
                    <a:pt x="10164" y="6936"/>
                    <a:pt x="11545" y="7725"/>
                  </a:cubicBezTo>
                  <a:cubicBezTo>
                    <a:pt x="12555" y="8302"/>
                    <a:pt x="13706" y="8999"/>
                    <a:pt x="14869" y="8999"/>
                  </a:cubicBezTo>
                  <a:cubicBezTo>
                    <a:pt x="15349" y="8999"/>
                    <a:pt x="15831" y="8881"/>
                    <a:pt x="16306" y="8587"/>
                  </a:cubicBezTo>
                  <a:cubicBezTo>
                    <a:pt x="19224" y="6776"/>
                    <a:pt x="21083" y="3774"/>
                    <a:pt x="24043" y="1997"/>
                  </a:cubicBezTo>
                  <a:cubicBezTo>
                    <a:pt x="24731" y="1584"/>
                    <a:pt x="26707" y="800"/>
                    <a:pt x="28275" y="800"/>
                  </a:cubicBezTo>
                  <a:cubicBezTo>
                    <a:pt x="29417" y="800"/>
                    <a:pt x="30342" y="1215"/>
                    <a:pt x="30395" y="2493"/>
                  </a:cubicBezTo>
                  <a:cubicBezTo>
                    <a:pt x="30460" y="4046"/>
                    <a:pt x="29693" y="5762"/>
                    <a:pt x="29171" y="7191"/>
                  </a:cubicBezTo>
                  <a:cubicBezTo>
                    <a:pt x="28171" y="9925"/>
                    <a:pt x="29494" y="10635"/>
                    <a:pt x="31359" y="10635"/>
                  </a:cubicBezTo>
                  <a:cubicBezTo>
                    <a:pt x="32400" y="10635"/>
                    <a:pt x="33611" y="10414"/>
                    <a:pt x="34681" y="10200"/>
                  </a:cubicBezTo>
                  <a:cubicBezTo>
                    <a:pt x="37748" y="11308"/>
                    <a:pt x="38423" y="12674"/>
                    <a:pt x="36706" y="14297"/>
                  </a:cubicBezTo>
                  <a:cubicBezTo>
                    <a:pt x="36145" y="14891"/>
                    <a:pt x="35293" y="15324"/>
                    <a:pt x="34592" y="15741"/>
                  </a:cubicBezTo>
                  <a:cubicBezTo>
                    <a:pt x="33642" y="16305"/>
                    <a:pt x="32835" y="16831"/>
                    <a:pt x="32088" y="17643"/>
                  </a:cubicBezTo>
                  <a:cubicBezTo>
                    <a:pt x="31355" y="18440"/>
                    <a:pt x="30715" y="19399"/>
                    <a:pt x="30872" y="20510"/>
                  </a:cubicBezTo>
                  <a:cubicBezTo>
                    <a:pt x="31161" y="22542"/>
                    <a:pt x="35494" y="22605"/>
                    <a:pt x="36720" y="23763"/>
                  </a:cubicBezTo>
                  <a:cubicBezTo>
                    <a:pt x="38555" y="25497"/>
                    <a:pt x="34350" y="28511"/>
                    <a:pt x="33479" y="29802"/>
                  </a:cubicBezTo>
                  <a:cubicBezTo>
                    <a:pt x="32226" y="31660"/>
                    <a:pt x="34121" y="34492"/>
                    <a:pt x="34383" y="36266"/>
                  </a:cubicBezTo>
                  <a:cubicBezTo>
                    <a:pt x="34413" y="36470"/>
                    <a:pt x="34555" y="36558"/>
                    <a:pt x="34710" y="36558"/>
                  </a:cubicBezTo>
                  <a:cubicBezTo>
                    <a:pt x="34944" y="36558"/>
                    <a:pt x="35208" y="36357"/>
                    <a:pt x="35162" y="36051"/>
                  </a:cubicBezTo>
                  <a:cubicBezTo>
                    <a:pt x="34854" y="33958"/>
                    <a:pt x="32932" y="31424"/>
                    <a:pt x="34689" y="29575"/>
                  </a:cubicBezTo>
                  <a:cubicBezTo>
                    <a:pt x="35543" y="28677"/>
                    <a:pt x="36365" y="27931"/>
                    <a:pt x="37059" y="26889"/>
                  </a:cubicBezTo>
                  <a:cubicBezTo>
                    <a:pt x="37741" y="25869"/>
                    <a:pt x="38153" y="24638"/>
                    <a:pt x="37539" y="23506"/>
                  </a:cubicBezTo>
                  <a:cubicBezTo>
                    <a:pt x="36074" y="20815"/>
                    <a:pt x="27710" y="21464"/>
                    <a:pt x="33905" y="17102"/>
                  </a:cubicBezTo>
                  <a:cubicBezTo>
                    <a:pt x="35608" y="15902"/>
                    <a:pt x="37528" y="15242"/>
                    <a:pt x="38368" y="13198"/>
                  </a:cubicBezTo>
                  <a:cubicBezTo>
                    <a:pt x="38878" y="11953"/>
                    <a:pt x="38002" y="9639"/>
                    <a:pt x="36557" y="9412"/>
                  </a:cubicBezTo>
                  <a:cubicBezTo>
                    <a:pt x="36411" y="9389"/>
                    <a:pt x="36245" y="9379"/>
                    <a:pt x="36063" y="9379"/>
                  </a:cubicBezTo>
                  <a:cubicBezTo>
                    <a:pt x="34939" y="9379"/>
                    <a:pt x="33205" y="9759"/>
                    <a:pt x="31838" y="9759"/>
                  </a:cubicBezTo>
                  <a:cubicBezTo>
                    <a:pt x="30345" y="9759"/>
                    <a:pt x="29290" y="9306"/>
                    <a:pt x="29950" y="7408"/>
                  </a:cubicBezTo>
                  <a:cubicBezTo>
                    <a:pt x="30609" y="5511"/>
                    <a:pt x="31826" y="2971"/>
                    <a:pt x="30855" y="986"/>
                  </a:cubicBezTo>
                  <a:cubicBezTo>
                    <a:pt x="30482" y="225"/>
                    <a:pt x="29440" y="1"/>
                    <a:pt x="28422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5"/>
            <p:cNvSpPr/>
            <p:nvPr/>
          </p:nvSpPr>
          <p:spPr>
            <a:xfrm>
              <a:off x="1696405" y="2294891"/>
              <a:ext cx="881365" cy="574296"/>
            </a:xfrm>
            <a:custGeom>
              <a:avLst/>
              <a:gdLst/>
              <a:ahLst/>
              <a:cxnLst/>
              <a:rect l="l" t="t" r="r" b="b"/>
              <a:pathLst>
                <a:path w="63602" h="41443" extrusionOk="0">
                  <a:moveTo>
                    <a:pt x="30716" y="0"/>
                  </a:moveTo>
                  <a:cubicBezTo>
                    <a:pt x="28314" y="0"/>
                    <a:pt x="26402" y="1204"/>
                    <a:pt x="25987" y="4388"/>
                  </a:cubicBezTo>
                  <a:cubicBezTo>
                    <a:pt x="25734" y="6323"/>
                    <a:pt x="27967" y="6941"/>
                    <a:pt x="24988" y="8710"/>
                  </a:cubicBezTo>
                  <a:cubicBezTo>
                    <a:pt x="23685" y="9483"/>
                    <a:pt x="22217" y="9680"/>
                    <a:pt x="20739" y="9680"/>
                  </a:cubicBezTo>
                  <a:cubicBezTo>
                    <a:pt x="20031" y="9680"/>
                    <a:pt x="19322" y="9635"/>
                    <a:pt x="18626" y="9586"/>
                  </a:cubicBezTo>
                  <a:cubicBezTo>
                    <a:pt x="17225" y="9487"/>
                    <a:pt x="15828" y="9408"/>
                    <a:pt x="14430" y="9408"/>
                  </a:cubicBezTo>
                  <a:cubicBezTo>
                    <a:pt x="13307" y="9408"/>
                    <a:pt x="12184" y="9459"/>
                    <a:pt x="11058" y="9591"/>
                  </a:cubicBezTo>
                  <a:cubicBezTo>
                    <a:pt x="6833" y="10090"/>
                    <a:pt x="4186" y="12523"/>
                    <a:pt x="5708" y="16856"/>
                  </a:cubicBezTo>
                  <a:cubicBezTo>
                    <a:pt x="6068" y="17883"/>
                    <a:pt x="7376" y="19235"/>
                    <a:pt x="6345" y="20330"/>
                  </a:cubicBezTo>
                  <a:cubicBezTo>
                    <a:pt x="5197" y="21547"/>
                    <a:pt x="3783" y="22537"/>
                    <a:pt x="2597" y="23734"/>
                  </a:cubicBezTo>
                  <a:cubicBezTo>
                    <a:pt x="1004" y="25340"/>
                    <a:pt x="0" y="27814"/>
                    <a:pt x="1207" y="29976"/>
                  </a:cubicBezTo>
                  <a:cubicBezTo>
                    <a:pt x="2554" y="32390"/>
                    <a:pt x="4776" y="33896"/>
                    <a:pt x="7319" y="34868"/>
                  </a:cubicBezTo>
                  <a:cubicBezTo>
                    <a:pt x="8052" y="35148"/>
                    <a:pt x="8759" y="35269"/>
                    <a:pt x="9444" y="35269"/>
                  </a:cubicBezTo>
                  <a:cubicBezTo>
                    <a:pt x="11643" y="35269"/>
                    <a:pt x="13629" y="34031"/>
                    <a:pt x="15607" y="32873"/>
                  </a:cubicBezTo>
                  <a:cubicBezTo>
                    <a:pt x="16997" y="32061"/>
                    <a:pt x="18118" y="31718"/>
                    <a:pt x="19053" y="31718"/>
                  </a:cubicBezTo>
                  <a:cubicBezTo>
                    <a:pt x="22921" y="31718"/>
                    <a:pt x="23599" y="37586"/>
                    <a:pt x="26883" y="40275"/>
                  </a:cubicBezTo>
                  <a:cubicBezTo>
                    <a:pt x="27854" y="41070"/>
                    <a:pt x="29182" y="41443"/>
                    <a:pt x="30465" y="41443"/>
                  </a:cubicBezTo>
                  <a:cubicBezTo>
                    <a:pt x="30907" y="41443"/>
                    <a:pt x="31343" y="41399"/>
                    <a:pt x="31758" y="41312"/>
                  </a:cubicBezTo>
                  <a:cubicBezTo>
                    <a:pt x="32992" y="41054"/>
                    <a:pt x="34100" y="40673"/>
                    <a:pt x="35075" y="39836"/>
                  </a:cubicBezTo>
                  <a:cubicBezTo>
                    <a:pt x="36588" y="38539"/>
                    <a:pt x="39035" y="35027"/>
                    <a:pt x="41421" y="35027"/>
                  </a:cubicBezTo>
                  <a:cubicBezTo>
                    <a:pt x="41756" y="35027"/>
                    <a:pt x="42090" y="35096"/>
                    <a:pt x="42420" y="35250"/>
                  </a:cubicBezTo>
                  <a:cubicBezTo>
                    <a:pt x="44213" y="36090"/>
                    <a:pt x="45423" y="37707"/>
                    <a:pt x="47351" y="38434"/>
                  </a:cubicBezTo>
                  <a:cubicBezTo>
                    <a:pt x="47933" y="38652"/>
                    <a:pt x="48544" y="38739"/>
                    <a:pt x="49159" y="38739"/>
                  </a:cubicBezTo>
                  <a:cubicBezTo>
                    <a:pt x="49942" y="38739"/>
                    <a:pt x="50730" y="38598"/>
                    <a:pt x="51473" y="38409"/>
                  </a:cubicBezTo>
                  <a:cubicBezTo>
                    <a:pt x="55344" y="37426"/>
                    <a:pt x="58123" y="34392"/>
                    <a:pt x="62221" y="34392"/>
                  </a:cubicBezTo>
                  <a:cubicBezTo>
                    <a:pt x="62502" y="34392"/>
                    <a:pt x="62790" y="34406"/>
                    <a:pt x="63085" y="34437"/>
                  </a:cubicBezTo>
                  <a:cubicBezTo>
                    <a:pt x="63101" y="34438"/>
                    <a:pt x="63117" y="34439"/>
                    <a:pt x="63133" y="34439"/>
                  </a:cubicBezTo>
                  <a:cubicBezTo>
                    <a:pt x="63601" y="34439"/>
                    <a:pt x="63581" y="33680"/>
                    <a:pt x="63085" y="33630"/>
                  </a:cubicBezTo>
                  <a:cubicBezTo>
                    <a:pt x="62814" y="33602"/>
                    <a:pt x="62546" y="33589"/>
                    <a:pt x="62281" y="33589"/>
                  </a:cubicBezTo>
                  <a:cubicBezTo>
                    <a:pt x="57562" y="33589"/>
                    <a:pt x="53610" y="37744"/>
                    <a:pt x="49251" y="37744"/>
                  </a:cubicBezTo>
                  <a:cubicBezTo>
                    <a:pt x="48048" y="37744"/>
                    <a:pt x="46813" y="37427"/>
                    <a:pt x="45523" y="36619"/>
                  </a:cubicBezTo>
                  <a:cubicBezTo>
                    <a:pt x="44221" y="35802"/>
                    <a:pt x="42907" y="34133"/>
                    <a:pt x="41315" y="34133"/>
                  </a:cubicBezTo>
                  <a:cubicBezTo>
                    <a:pt x="40910" y="34133"/>
                    <a:pt x="40487" y="34241"/>
                    <a:pt x="40041" y="34499"/>
                  </a:cubicBezTo>
                  <a:cubicBezTo>
                    <a:pt x="36613" y="36479"/>
                    <a:pt x="34538" y="40593"/>
                    <a:pt x="30374" y="40593"/>
                  </a:cubicBezTo>
                  <a:cubicBezTo>
                    <a:pt x="29996" y="40593"/>
                    <a:pt x="29601" y="40559"/>
                    <a:pt x="29186" y="40487"/>
                  </a:cubicBezTo>
                  <a:cubicBezTo>
                    <a:pt x="24502" y="39668"/>
                    <a:pt x="24818" y="32896"/>
                    <a:pt x="20839" y="31068"/>
                  </a:cubicBezTo>
                  <a:cubicBezTo>
                    <a:pt x="20364" y="30849"/>
                    <a:pt x="19868" y="30758"/>
                    <a:pt x="19366" y="30758"/>
                  </a:cubicBezTo>
                  <a:cubicBezTo>
                    <a:pt x="17908" y="30758"/>
                    <a:pt x="16399" y="31527"/>
                    <a:pt x="15201" y="32176"/>
                  </a:cubicBezTo>
                  <a:cubicBezTo>
                    <a:pt x="13264" y="33225"/>
                    <a:pt x="11597" y="34421"/>
                    <a:pt x="9439" y="34421"/>
                  </a:cubicBezTo>
                  <a:cubicBezTo>
                    <a:pt x="9080" y="34421"/>
                    <a:pt x="8708" y="34388"/>
                    <a:pt x="8318" y="34315"/>
                  </a:cubicBezTo>
                  <a:cubicBezTo>
                    <a:pt x="5564" y="33805"/>
                    <a:pt x="2675" y="31598"/>
                    <a:pt x="1683" y="28973"/>
                  </a:cubicBezTo>
                  <a:cubicBezTo>
                    <a:pt x="146" y="24914"/>
                    <a:pt x="5720" y="22764"/>
                    <a:pt x="7530" y="20152"/>
                  </a:cubicBezTo>
                  <a:cubicBezTo>
                    <a:pt x="7771" y="19804"/>
                    <a:pt x="7707" y="19375"/>
                    <a:pt x="7612" y="18999"/>
                  </a:cubicBezTo>
                  <a:cubicBezTo>
                    <a:pt x="7219" y="17467"/>
                    <a:pt x="6189" y="16302"/>
                    <a:pt x="5981" y="14628"/>
                  </a:cubicBezTo>
                  <a:cubicBezTo>
                    <a:pt x="5518" y="10894"/>
                    <a:pt x="9819" y="10147"/>
                    <a:pt x="14081" y="10147"/>
                  </a:cubicBezTo>
                  <a:cubicBezTo>
                    <a:pt x="16922" y="10147"/>
                    <a:pt x="19746" y="10479"/>
                    <a:pt x="21130" y="10479"/>
                  </a:cubicBezTo>
                  <a:cubicBezTo>
                    <a:pt x="21145" y="10479"/>
                    <a:pt x="21159" y="10479"/>
                    <a:pt x="21173" y="10479"/>
                  </a:cubicBezTo>
                  <a:cubicBezTo>
                    <a:pt x="23382" y="10467"/>
                    <a:pt x="25871" y="9710"/>
                    <a:pt x="27256" y="7896"/>
                  </a:cubicBezTo>
                  <a:cubicBezTo>
                    <a:pt x="27583" y="7465"/>
                    <a:pt x="27418" y="6832"/>
                    <a:pt x="27290" y="6375"/>
                  </a:cubicBezTo>
                  <a:cubicBezTo>
                    <a:pt x="26693" y="4244"/>
                    <a:pt x="26631" y="1768"/>
                    <a:pt x="29179" y="879"/>
                  </a:cubicBezTo>
                  <a:cubicBezTo>
                    <a:pt x="29643" y="717"/>
                    <a:pt x="30140" y="646"/>
                    <a:pt x="30658" y="646"/>
                  </a:cubicBezTo>
                  <a:cubicBezTo>
                    <a:pt x="33079" y="646"/>
                    <a:pt x="35938" y="2183"/>
                    <a:pt x="37813" y="3070"/>
                  </a:cubicBezTo>
                  <a:cubicBezTo>
                    <a:pt x="40067" y="4135"/>
                    <a:pt x="42120" y="5253"/>
                    <a:pt x="44556" y="5836"/>
                  </a:cubicBezTo>
                  <a:cubicBezTo>
                    <a:pt x="45887" y="6155"/>
                    <a:pt x="47257" y="6329"/>
                    <a:pt x="48621" y="6329"/>
                  </a:cubicBezTo>
                  <a:cubicBezTo>
                    <a:pt x="50628" y="6329"/>
                    <a:pt x="52623" y="5952"/>
                    <a:pt x="54461" y="5102"/>
                  </a:cubicBezTo>
                  <a:cubicBezTo>
                    <a:pt x="54871" y="4913"/>
                    <a:pt x="54616" y="4364"/>
                    <a:pt x="54234" y="4364"/>
                  </a:cubicBezTo>
                  <a:cubicBezTo>
                    <a:pt x="54177" y="4364"/>
                    <a:pt x="54116" y="4376"/>
                    <a:pt x="54054" y="4405"/>
                  </a:cubicBezTo>
                  <a:cubicBezTo>
                    <a:pt x="52260" y="5233"/>
                    <a:pt x="50540" y="5569"/>
                    <a:pt x="48868" y="5569"/>
                  </a:cubicBezTo>
                  <a:cubicBezTo>
                    <a:pt x="43823" y="5569"/>
                    <a:pt x="39219" y="2513"/>
                    <a:pt x="34362" y="732"/>
                  </a:cubicBezTo>
                  <a:cubicBezTo>
                    <a:pt x="33108" y="272"/>
                    <a:pt x="31857" y="0"/>
                    <a:pt x="3071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5"/>
            <p:cNvSpPr/>
            <p:nvPr/>
          </p:nvSpPr>
          <p:spPr>
            <a:xfrm>
              <a:off x="2126597" y="2975170"/>
              <a:ext cx="413300" cy="426769"/>
            </a:xfrm>
            <a:custGeom>
              <a:avLst/>
              <a:gdLst/>
              <a:ahLst/>
              <a:cxnLst/>
              <a:rect l="l" t="t" r="r" b="b"/>
              <a:pathLst>
                <a:path w="29825" h="30797" extrusionOk="0">
                  <a:moveTo>
                    <a:pt x="18343" y="1"/>
                  </a:moveTo>
                  <a:cubicBezTo>
                    <a:pt x="18039" y="1"/>
                    <a:pt x="17724" y="27"/>
                    <a:pt x="17396" y="82"/>
                  </a:cubicBezTo>
                  <a:cubicBezTo>
                    <a:pt x="15431" y="411"/>
                    <a:pt x="14235" y="2450"/>
                    <a:pt x="13804" y="4190"/>
                  </a:cubicBezTo>
                  <a:cubicBezTo>
                    <a:pt x="13470" y="5537"/>
                    <a:pt x="12630" y="5938"/>
                    <a:pt x="11579" y="5938"/>
                  </a:cubicBezTo>
                  <a:cubicBezTo>
                    <a:pt x="10024" y="5938"/>
                    <a:pt x="8005" y="5060"/>
                    <a:pt x="6474" y="5060"/>
                  </a:cubicBezTo>
                  <a:cubicBezTo>
                    <a:pt x="6047" y="5060"/>
                    <a:pt x="5658" y="5128"/>
                    <a:pt x="5327" y="5303"/>
                  </a:cubicBezTo>
                  <a:cubicBezTo>
                    <a:pt x="1" y="8119"/>
                    <a:pt x="2686" y="13420"/>
                    <a:pt x="3844" y="17714"/>
                  </a:cubicBezTo>
                  <a:cubicBezTo>
                    <a:pt x="4782" y="21194"/>
                    <a:pt x="1510" y="22301"/>
                    <a:pt x="1117" y="25182"/>
                  </a:cubicBezTo>
                  <a:cubicBezTo>
                    <a:pt x="844" y="27180"/>
                    <a:pt x="3508" y="29328"/>
                    <a:pt x="4628" y="30661"/>
                  </a:cubicBezTo>
                  <a:cubicBezTo>
                    <a:pt x="4708" y="30756"/>
                    <a:pt x="4801" y="30796"/>
                    <a:pt x="4892" y="30796"/>
                  </a:cubicBezTo>
                  <a:cubicBezTo>
                    <a:pt x="5182" y="30796"/>
                    <a:pt x="5450" y="30391"/>
                    <a:pt x="5197" y="30089"/>
                  </a:cubicBezTo>
                  <a:lnTo>
                    <a:pt x="5197" y="30089"/>
                  </a:lnTo>
                  <a:lnTo>
                    <a:pt x="5197" y="30091"/>
                  </a:lnTo>
                  <a:cubicBezTo>
                    <a:pt x="4245" y="28957"/>
                    <a:pt x="3262" y="27905"/>
                    <a:pt x="2440" y="26660"/>
                  </a:cubicBezTo>
                  <a:cubicBezTo>
                    <a:pt x="1297" y="24931"/>
                    <a:pt x="2627" y="23835"/>
                    <a:pt x="3691" y="22480"/>
                  </a:cubicBezTo>
                  <a:cubicBezTo>
                    <a:pt x="4680" y="21220"/>
                    <a:pt x="4931" y="19828"/>
                    <a:pt x="4768" y="18272"/>
                  </a:cubicBezTo>
                  <a:cubicBezTo>
                    <a:pt x="4571" y="16387"/>
                    <a:pt x="3596" y="14586"/>
                    <a:pt x="3061" y="12783"/>
                  </a:cubicBezTo>
                  <a:cubicBezTo>
                    <a:pt x="2590" y="11192"/>
                    <a:pt x="2731" y="9722"/>
                    <a:pt x="3482" y="8245"/>
                  </a:cubicBezTo>
                  <a:cubicBezTo>
                    <a:pt x="4334" y="6571"/>
                    <a:pt x="5538" y="6070"/>
                    <a:pt x="6901" y="6070"/>
                  </a:cubicBezTo>
                  <a:cubicBezTo>
                    <a:pt x="7718" y="6070"/>
                    <a:pt x="8593" y="6251"/>
                    <a:pt x="9483" y="6466"/>
                  </a:cubicBezTo>
                  <a:cubicBezTo>
                    <a:pt x="10034" y="6599"/>
                    <a:pt x="10794" y="6726"/>
                    <a:pt x="11544" y="6726"/>
                  </a:cubicBezTo>
                  <a:cubicBezTo>
                    <a:pt x="12345" y="6726"/>
                    <a:pt x="13134" y="6581"/>
                    <a:pt x="13645" y="6146"/>
                  </a:cubicBezTo>
                  <a:cubicBezTo>
                    <a:pt x="15672" y="4415"/>
                    <a:pt x="14098" y="2254"/>
                    <a:pt x="17611" y="863"/>
                  </a:cubicBezTo>
                  <a:cubicBezTo>
                    <a:pt x="18035" y="694"/>
                    <a:pt x="18426" y="620"/>
                    <a:pt x="18788" y="620"/>
                  </a:cubicBezTo>
                  <a:cubicBezTo>
                    <a:pt x="21013" y="620"/>
                    <a:pt x="22200" y="3415"/>
                    <a:pt x="23817" y="4512"/>
                  </a:cubicBezTo>
                  <a:cubicBezTo>
                    <a:pt x="24202" y="4773"/>
                    <a:pt x="24754" y="4854"/>
                    <a:pt x="25373" y="4854"/>
                  </a:cubicBezTo>
                  <a:cubicBezTo>
                    <a:pt x="26356" y="4854"/>
                    <a:pt x="27505" y="4650"/>
                    <a:pt x="28409" y="4650"/>
                  </a:cubicBezTo>
                  <a:cubicBezTo>
                    <a:pt x="28676" y="4650"/>
                    <a:pt x="28921" y="4668"/>
                    <a:pt x="29134" y="4714"/>
                  </a:cubicBezTo>
                  <a:cubicBezTo>
                    <a:pt x="29167" y="4721"/>
                    <a:pt x="29199" y="4725"/>
                    <a:pt x="29230" y="4725"/>
                  </a:cubicBezTo>
                  <a:cubicBezTo>
                    <a:pt x="29667" y="4725"/>
                    <a:pt x="29825" y="4037"/>
                    <a:pt x="29349" y="3935"/>
                  </a:cubicBezTo>
                  <a:cubicBezTo>
                    <a:pt x="28913" y="3841"/>
                    <a:pt x="28464" y="3813"/>
                    <a:pt x="28013" y="3813"/>
                  </a:cubicBezTo>
                  <a:cubicBezTo>
                    <a:pt x="27364" y="3813"/>
                    <a:pt x="26711" y="3871"/>
                    <a:pt x="26084" y="3871"/>
                  </a:cubicBezTo>
                  <a:cubicBezTo>
                    <a:pt x="25022" y="3871"/>
                    <a:pt x="24036" y="3706"/>
                    <a:pt x="23278" y="2817"/>
                  </a:cubicBezTo>
                  <a:cubicBezTo>
                    <a:pt x="21880" y="1179"/>
                    <a:pt x="20376" y="1"/>
                    <a:pt x="18343" y="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9" name="Google Shape;1979;p45"/>
          <p:cNvGrpSpPr/>
          <p:nvPr/>
        </p:nvGrpSpPr>
        <p:grpSpPr>
          <a:xfrm>
            <a:off x="641302" y="2389878"/>
            <a:ext cx="1578817" cy="2149384"/>
            <a:chOff x="2475306" y="2531490"/>
            <a:chExt cx="1411927" cy="1922354"/>
          </a:xfrm>
        </p:grpSpPr>
        <p:grpSp>
          <p:nvGrpSpPr>
            <p:cNvPr id="1980" name="Google Shape;1980;p45"/>
            <p:cNvGrpSpPr/>
            <p:nvPr/>
          </p:nvGrpSpPr>
          <p:grpSpPr>
            <a:xfrm>
              <a:off x="2475306" y="2531490"/>
              <a:ext cx="1411927" cy="1922354"/>
              <a:chOff x="2541781" y="2498527"/>
              <a:chExt cx="1411927" cy="1922354"/>
            </a:xfrm>
          </p:grpSpPr>
          <p:sp>
            <p:nvSpPr>
              <p:cNvPr id="1981" name="Google Shape;1981;p45"/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5"/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5"/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45"/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45"/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45"/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45"/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45"/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45"/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45"/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45"/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45"/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45"/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45"/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45"/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45"/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45"/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45"/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45"/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45"/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45"/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45"/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45"/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45"/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45"/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45"/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45"/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45"/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45"/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45"/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45"/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45"/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45"/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45"/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45"/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45"/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45"/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45"/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45"/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45"/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45"/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45"/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45"/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45"/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45"/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45"/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45"/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45"/>
              <p:cNvSpPr/>
              <p:nvPr/>
            </p:nvSpPr>
            <p:spPr>
              <a:xfrm>
                <a:off x="3389833" y="2664678"/>
                <a:ext cx="544530" cy="586283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45"/>
              <p:cNvSpPr/>
              <p:nvPr/>
            </p:nvSpPr>
            <p:spPr>
              <a:xfrm>
                <a:off x="3404688" y="3361378"/>
                <a:ext cx="172734" cy="169560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5"/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5"/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5"/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5"/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45"/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5"/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5"/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5"/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5"/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5"/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5"/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5"/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5"/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5"/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5"/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5"/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5"/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45"/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45"/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45"/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5"/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5"/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2" name="Google Shape;2052;p45"/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2053" name="Google Shape;2053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8" name="Google Shape;2058;p45"/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9" name="Google Shape;2059;p45"/>
          <p:cNvGrpSpPr/>
          <p:nvPr/>
        </p:nvGrpSpPr>
        <p:grpSpPr>
          <a:xfrm>
            <a:off x="2680931" y="2144532"/>
            <a:ext cx="1173962" cy="1957996"/>
            <a:chOff x="3676859" y="1785855"/>
            <a:chExt cx="1447727" cy="2414596"/>
          </a:xfrm>
        </p:grpSpPr>
        <p:grpSp>
          <p:nvGrpSpPr>
            <p:cNvPr id="2060" name="Google Shape;2060;p45"/>
            <p:cNvGrpSpPr/>
            <p:nvPr/>
          </p:nvGrpSpPr>
          <p:grpSpPr>
            <a:xfrm>
              <a:off x="3676859" y="1785855"/>
              <a:ext cx="1447727" cy="2414596"/>
              <a:chOff x="2261400" y="366500"/>
              <a:chExt cx="3063325" cy="5109175"/>
            </a:xfrm>
          </p:grpSpPr>
          <p:sp>
            <p:nvSpPr>
              <p:cNvPr id="2061" name="Google Shape;2061;p45"/>
              <p:cNvSpPr/>
              <p:nvPr/>
            </p:nvSpPr>
            <p:spPr>
              <a:xfrm>
                <a:off x="2787825" y="1897300"/>
                <a:ext cx="587025" cy="1775025"/>
              </a:xfrm>
              <a:custGeom>
                <a:avLst/>
                <a:gdLst/>
                <a:ahLst/>
                <a:cxnLst/>
                <a:rect l="l" t="t" r="r" b="b"/>
                <a:pathLst>
                  <a:path w="23481" h="71001" extrusionOk="0">
                    <a:moveTo>
                      <a:pt x="21236" y="0"/>
                    </a:moveTo>
                    <a:cubicBezTo>
                      <a:pt x="17082" y="0"/>
                      <a:pt x="10486" y="5204"/>
                      <a:pt x="8947" y="7441"/>
                    </a:cubicBezTo>
                    <a:cubicBezTo>
                      <a:pt x="4053" y="15044"/>
                      <a:pt x="2713" y="23984"/>
                      <a:pt x="1240" y="32780"/>
                    </a:cubicBezTo>
                    <a:cubicBezTo>
                      <a:pt x="580" y="36906"/>
                      <a:pt x="609" y="41047"/>
                      <a:pt x="496" y="45325"/>
                    </a:cubicBezTo>
                    <a:cubicBezTo>
                      <a:pt x="388" y="49464"/>
                      <a:pt x="0" y="53734"/>
                      <a:pt x="861" y="57760"/>
                    </a:cubicBezTo>
                    <a:cubicBezTo>
                      <a:pt x="2727" y="65541"/>
                      <a:pt x="7871" y="69404"/>
                      <a:pt x="15151" y="70837"/>
                    </a:cubicBezTo>
                    <a:cubicBezTo>
                      <a:pt x="15564" y="70848"/>
                      <a:pt x="15699" y="70989"/>
                      <a:pt x="16114" y="71001"/>
                    </a:cubicBezTo>
                    <a:lnTo>
                      <a:pt x="23481" y="783"/>
                    </a:lnTo>
                    <a:cubicBezTo>
                      <a:pt x="22891" y="235"/>
                      <a:pt x="22118" y="0"/>
                      <a:pt x="212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45"/>
              <p:cNvSpPr/>
              <p:nvPr/>
            </p:nvSpPr>
            <p:spPr>
              <a:xfrm>
                <a:off x="3185500" y="3121600"/>
                <a:ext cx="1967600" cy="1764850"/>
              </a:xfrm>
              <a:custGeom>
                <a:avLst/>
                <a:gdLst/>
                <a:ahLst/>
                <a:cxnLst/>
                <a:rect l="l" t="t" r="r" b="b"/>
                <a:pathLst>
                  <a:path w="78704" h="70594" extrusionOk="0">
                    <a:moveTo>
                      <a:pt x="50708" y="0"/>
                    </a:moveTo>
                    <a:cubicBezTo>
                      <a:pt x="46592" y="0"/>
                      <a:pt x="42844" y="1144"/>
                      <a:pt x="39095" y="3040"/>
                    </a:cubicBezTo>
                    <a:cubicBezTo>
                      <a:pt x="34259" y="5486"/>
                      <a:pt x="29108" y="7186"/>
                      <a:pt x="24100" y="9230"/>
                    </a:cubicBezTo>
                    <a:cubicBezTo>
                      <a:pt x="21682" y="10217"/>
                      <a:pt x="19309" y="11182"/>
                      <a:pt x="16794" y="11894"/>
                    </a:cubicBezTo>
                    <a:cubicBezTo>
                      <a:pt x="15816" y="12169"/>
                      <a:pt x="15290" y="12417"/>
                      <a:pt x="14859" y="13095"/>
                    </a:cubicBezTo>
                    <a:cubicBezTo>
                      <a:pt x="12623" y="13541"/>
                      <a:pt x="10370" y="13880"/>
                      <a:pt x="8132" y="13880"/>
                    </a:cubicBezTo>
                    <a:cubicBezTo>
                      <a:pt x="6368" y="13880"/>
                      <a:pt x="4614" y="13670"/>
                      <a:pt x="2886" y="13136"/>
                    </a:cubicBezTo>
                    <a:cubicBezTo>
                      <a:pt x="2692" y="13076"/>
                      <a:pt x="2501" y="13048"/>
                      <a:pt x="2315" y="13048"/>
                    </a:cubicBezTo>
                    <a:cubicBezTo>
                      <a:pt x="1025" y="13048"/>
                      <a:pt x="0" y="14385"/>
                      <a:pt x="339" y="15683"/>
                    </a:cubicBezTo>
                    <a:cubicBezTo>
                      <a:pt x="470" y="16186"/>
                      <a:pt x="653" y="16665"/>
                      <a:pt x="857" y="17135"/>
                    </a:cubicBezTo>
                    <a:cubicBezTo>
                      <a:pt x="695" y="17412"/>
                      <a:pt x="588" y="17741"/>
                      <a:pt x="576" y="18135"/>
                    </a:cubicBezTo>
                    <a:cubicBezTo>
                      <a:pt x="393" y="24601"/>
                      <a:pt x="767" y="30345"/>
                      <a:pt x="5272" y="35460"/>
                    </a:cubicBezTo>
                    <a:cubicBezTo>
                      <a:pt x="9326" y="40064"/>
                      <a:pt x="14423" y="41420"/>
                      <a:pt x="20294" y="42194"/>
                    </a:cubicBezTo>
                    <a:cubicBezTo>
                      <a:pt x="21878" y="42402"/>
                      <a:pt x="23413" y="42551"/>
                      <a:pt x="24938" y="42551"/>
                    </a:cubicBezTo>
                    <a:cubicBezTo>
                      <a:pt x="26627" y="42551"/>
                      <a:pt x="28303" y="42368"/>
                      <a:pt x="30020" y="41880"/>
                    </a:cubicBezTo>
                    <a:cubicBezTo>
                      <a:pt x="30164" y="41838"/>
                      <a:pt x="30308" y="41785"/>
                      <a:pt x="30450" y="41741"/>
                    </a:cubicBezTo>
                    <a:cubicBezTo>
                      <a:pt x="31692" y="41694"/>
                      <a:pt x="32929" y="41419"/>
                      <a:pt x="34147" y="41018"/>
                    </a:cubicBezTo>
                    <a:lnTo>
                      <a:pt x="34147" y="41018"/>
                    </a:lnTo>
                    <a:cubicBezTo>
                      <a:pt x="32082" y="42885"/>
                      <a:pt x="30144" y="44892"/>
                      <a:pt x="28303" y="47000"/>
                    </a:cubicBezTo>
                    <a:cubicBezTo>
                      <a:pt x="28087" y="47247"/>
                      <a:pt x="27944" y="47508"/>
                      <a:pt x="27859" y="47772"/>
                    </a:cubicBezTo>
                    <a:cubicBezTo>
                      <a:pt x="26894" y="48604"/>
                      <a:pt x="25919" y="49428"/>
                      <a:pt x="24960" y="50269"/>
                    </a:cubicBezTo>
                    <a:cubicBezTo>
                      <a:pt x="23387" y="51648"/>
                      <a:pt x="22344" y="53007"/>
                      <a:pt x="22140" y="54364"/>
                    </a:cubicBezTo>
                    <a:cubicBezTo>
                      <a:pt x="21502" y="54968"/>
                      <a:pt x="21269" y="55924"/>
                      <a:pt x="21769" y="56857"/>
                    </a:cubicBezTo>
                    <a:cubicBezTo>
                      <a:pt x="23223" y="59573"/>
                      <a:pt x="25576" y="61583"/>
                      <a:pt x="27446" y="64003"/>
                    </a:cubicBezTo>
                    <a:cubicBezTo>
                      <a:pt x="28982" y="65990"/>
                      <a:pt x="30994" y="69288"/>
                      <a:pt x="33327" y="70356"/>
                    </a:cubicBezTo>
                    <a:cubicBezTo>
                      <a:pt x="33687" y="70521"/>
                      <a:pt x="34039" y="70593"/>
                      <a:pt x="34381" y="70593"/>
                    </a:cubicBezTo>
                    <a:cubicBezTo>
                      <a:pt x="35904" y="70593"/>
                      <a:pt x="37244" y="69168"/>
                      <a:pt x="38362" y="68212"/>
                    </a:cubicBezTo>
                    <a:cubicBezTo>
                      <a:pt x="41429" y="65590"/>
                      <a:pt x="44064" y="62400"/>
                      <a:pt x="46875" y="59515"/>
                    </a:cubicBezTo>
                    <a:cubicBezTo>
                      <a:pt x="52302" y="53952"/>
                      <a:pt x="58353" y="48893"/>
                      <a:pt x="63092" y="42677"/>
                    </a:cubicBezTo>
                    <a:cubicBezTo>
                      <a:pt x="63796" y="41755"/>
                      <a:pt x="64476" y="40814"/>
                      <a:pt x="65148" y="39869"/>
                    </a:cubicBezTo>
                    <a:cubicBezTo>
                      <a:pt x="65437" y="39773"/>
                      <a:pt x="65702" y="39615"/>
                      <a:pt x="65905" y="39369"/>
                    </a:cubicBezTo>
                    <a:cubicBezTo>
                      <a:pt x="67426" y="37527"/>
                      <a:pt x="69188" y="35831"/>
                      <a:pt x="70265" y="33671"/>
                    </a:cubicBezTo>
                    <a:cubicBezTo>
                      <a:pt x="70506" y="33191"/>
                      <a:pt x="70545" y="32725"/>
                      <a:pt x="70457" y="32302"/>
                    </a:cubicBezTo>
                    <a:cubicBezTo>
                      <a:pt x="70874" y="31721"/>
                      <a:pt x="71296" y="31144"/>
                      <a:pt x="71695" y="30554"/>
                    </a:cubicBezTo>
                    <a:cubicBezTo>
                      <a:pt x="72063" y="30377"/>
                      <a:pt x="72394" y="30096"/>
                      <a:pt x="72646" y="29738"/>
                    </a:cubicBezTo>
                    <a:cubicBezTo>
                      <a:pt x="73752" y="28177"/>
                      <a:pt x="74987" y="26828"/>
                      <a:pt x="75651" y="25000"/>
                    </a:cubicBezTo>
                    <a:cubicBezTo>
                      <a:pt x="75778" y="24653"/>
                      <a:pt x="75766" y="24292"/>
                      <a:pt x="75670" y="23952"/>
                    </a:cubicBezTo>
                    <a:cubicBezTo>
                      <a:pt x="76041" y="23349"/>
                      <a:pt x="76396" y="22738"/>
                      <a:pt x="76720" y="22110"/>
                    </a:cubicBezTo>
                    <a:cubicBezTo>
                      <a:pt x="76963" y="21780"/>
                      <a:pt x="77171" y="21431"/>
                      <a:pt x="77317" y="21053"/>
                    </a:cubicBezTo>
                    <a:cubicBezTo>
                      <a:pt x="77356" y="20944"/>
                      <a:pt x="77383" y="20831"/>
                      <a:pt x="77397" y="20716"/>
                    </a:cubicBezTo>
                    <a:cubicBezTo>
                      <a:pt x="78078" y="19140"/>
                      <a:pt x="78625" y="17355"/>
                      <a:pt x="78652" y="15689"/>
                    </a:cubicBezTo>
                    <a:cubicBezTo>
                      <a:pt x="78703" y="12606"/>
                      <a:pt x="77546" y="11122"/>
                      <a:pt x="76480" y="8372"/>
                    </a:cubicBezTo>
                    <a:cubicBezTo>
                      <a:pt x="76255" y="7791"/>
                      <a:pt x="75858" y="7414"/>
                      <a:pt x="75399" y="7198"/>
                    </a:cubicBezTo>
                    <a:cubicBezTo>
                      <a:pt x="73488" y="4247"/>
                      <a:pt x="69806" y="2967"/>
                      <a:pt x="66636" y="1776"/>
                    </a:cubicBezTo>
                    <a:cubicBezTo>
                      <a:pt x="62106" y="73"/>
                      <a:pt x="57527" y="536"/>
                      <a:pt x="52813" y="99"/>
                    </a:cubicBezTo>
                    <a:cubicBezTo>
                      <a:pt x="52100" y="32"/>
                      <a:pt x="51399" y="0"/>
                      <a:pt x="50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45"/>
              <p:cNvSpPr/>
              <p:nvPr/>
            </p:nvSpPr>
            <p:spPr>
              <a:xfrm>
                <a:off x="4271350" y="3891075"/>
                <a:ext cx="747375" cy="938350"/>
              </a:xfrm>
              <a:custGeom>
                <a:avLst/>
                <a:gdLst/>
                <a:ahLst/>
                <a:cxnLst/>
                <a:rect l="l" t="t" r="r" b="b"/>
                <a:pathLst>
                  <a:path w="29895" h="37534" extrusionOk="0">
                    <a:moveTo>
                      <a:pt x="28365" y="0"/>
                    </a:moveTo>
                    <a:cubicBezTo>
                      <a:pt x="27919" y="0"/>
                      <a:pt x="27471" y="250"/>
                      <a:pt x="27360" y="743"/>
                    </a:cubicBezTo>
                    <a:cubicBezTo>
                      <a:pt x="26851" y="3012"/>
                      <a:pt x="25050" y="4594"/>
                      <a:pt x="23841" y="6501"/>
                    </a:cubicBezTo>
                    <a:cubicBezTo>
                      <a:pt x="23699" y="6725"/>
                      <a:pt x="23658" y="6944"/>
                      <a:pt x="23685" y="7145"/>
                    </a:cubicBezTo>
                    <a:cubicBezTo>
                      <a:pt x="21497" y="9057"/>
                      <a:pt x="19836" y="11382"/>
                      <a:pt x="18122" y="13779"/>
                    </a:cubicBezTo>
                    <a:cubicBezTo>
                      <a:pt x="16051" y="16671"/>
                      <a:pt x="13315" y="18990"/>
                      <a:pt x="11037" y="21717"/>
                    </a:cubicBezTo>
                    <a:cubicBezTo>
                      <a:pt x="10805" y="21844"/>
                      <a:pt x="10600" y="22017"/>
                      <a:pt x="10436" y="22224"/>
                    </a:cubicBezTo>
                    <a:cubicBezTo>
                      <a:pt x="7869" y="25405"/>
                      <a:pt x="3834" y="27689"/>
                      <a:pt x="1792" y="31229"/>
                    </a:cubicBezTo>
                    <a:cubicBezTo>
                      <a:pt x="1551" y="31315"/>
                      <a:pt x="1306" y="31394"/>
                      <a:pt x="1066" y="31486"/>
                    </a:cubicBezTo>
                    <a:cubicBezTo>
                      <a:pt x="375" y="31753"/>
                      <a:pt x="0" y="32635"/>
                      <a:pt x="610" y="33216"/>
                    </a:cubicBezTo>
                    <a:cubicBezTo>
                      <a:pt x="1126" y="33707"/>
                      <a:pt x="1738" y="33948"/>
                      <a:pt x="2391" y="34058"/>
                    </a:cubicBezTo>
                    <a:cubicBezTo>
                      <a:pt x="2567" y="34184"/>
                      <a:pt x="2754" y="34295"/>
                      <a:pt x="2965" y="34377"/>
                    </a:cubicBezTo>
                    <a:cubicBezTo>
                      <a:pt x="6376" y="35702"/>
                      <a:pt x="9969" y="36085"/>
                      <a:pt x="13478" y="37053"/>
                    </a:cubicBezTo>
                    <a:cubicBezTo>
                      <a:pt x="14470" y="37327"/>
                      <a:pt x="15500" y="37533"/>
                      <a:pt x="16493" y="37533"/>
                    </a:cubicBezTo>
                    <a:cubicBezTo>
                      <a:pt x="17826" y="37533"/>
                      <a:pt x="19091" y="37161"/>
                      <a:pt x="20102" y="36081"/>
                    </a:cubicBezTo>
                    <a:cubicBezTo>
                      <a:pt x="21798" y="34267"/>
                      <a:pt x="22316" y="30165"/>
                      <a:pt x="23084" y="27899"/>
                    </a:cubicBezTo>
                    <a:cubicBezTo>
                      <a:pt x="24417" y="23951"/>
                      <a:pt x="25864" y="19907"/>
                      <a:pt x="26835" y="15855"/>
                    </a:cubicBezTo>
                    <a:cubicBezTo>
                      <a:pt x="26995" y="15185"/>
                      <a:pt x="26799" y="14517"/>
                      <a:pt x="26408" y="14016"/>
                    </a:cubicBezTo>
                    <a:cubicBezTo>
                      <a:pt x="27114" y="12193"/>
                      <a:pt x="27772" y="10359"/>
                      <a:pt x="28078" y="8402"/>
                    </a:cubicBezTo>
                    <a:cubicBezTo>
                      <a:pt x="28113" y="8171"/>
                      <a:pt x="28104" y="7933"/>
                      <a:pt x="28066" y="7697"/>
                    </a:cubicBezTo>
                    <a:cubicBezTo>
                      <a:pt x="28710" y="5389"/>
                      <a:pt x="29894" y="3254"/>
                      <a:pt x="29355" y="743"/>
                    </a:cubicBezTo>
                    <a:cubicBezTo>
                      <a:pt x="29249" y="247"/>
                      <a:pt x="28808" y="0"/>
                      <a:pt x="28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45"/>
              <p:cNvSpPr/>
              <p:nvPr/>
            </p:nvSpPr>
            <p:spPr>
              <a:xfrm>
                <a:off x="3299025" y="1929375"/>
                <a:ext cx="476525" cy="414825"/>
              </a:xfrm>
              <a:custGeom>
                <a:avLst/>
                <a:gdLst/>
                <a:ahLst/>
                <a:cxnLst/>
                <a:rect l="l" t="t" r="r" b="b"/>
                <a:pathLst>
                  <a:path w="19061" h="16593" extrusionOk="0">
                    <a:moveTo>
                      <a:pt x="2687" y="0"/>
                    </a:moveTo>
                    <a:cubicBezTo>
                      <a:pt x="2248" y="0"/>
                      <a:pt x="1806" y="271"/>
                      <a:pt x="1661" y="749"/>
                    </a:cubicBezTo>
                    <a:cubicBezTo>
                      <a:pt x="1498" y="1286"/>
                      <a:pt x="1390" y="1775"/>
                      <a:pt x="1328" y="2241"/>
                    </a:cubicBezTo>
                    <a:cubicBezTo>
                      <a:pt x="1321" y="2248"/>
                      <a:pt x="1313" y="2252"/>
                      <a:pt x="1307" y="2259"/>
                    </a:cubicBezTo>
                    <a:cubicBezTo>
                      <a:pt x="0" y="3730"/>
                      <a:pt x="404" y="5667"/>
                      <a:pt x="1623" y="7113"/>
                    </a:cubicBezTo>
                    <a:cubicBezTo>
                      <a:pt x="2442" y="8084"/>
                      <a:pt x="3207" y="8547"/>
                      <a:pt x="4437" y="8842"/>
                    </a:cubicBezTo>
                    <a:cubicBezTo>
                      <a:pt x="4752" y="8918"/>
                      <a:pt x="5095" y="8937"/>
                      <a:pt x="5439" y="8937"/>
                    </a:cubicBezTo>
                    <a:cubicBezTo>
                      <a:pt x="5783" y="8937"/>
                      <a:pt x="6128" y="8918"/>
                      <a:pt x="6448" y="8918"/>
                    </a:cubicBezTo>
                    <a:cubicBezTo>
                      <a:pt x="7293" y="8918"/>
                      <a:pt x="8105" y="9213"/>
                      <a:pt x="8894" y="9557"/>
                    </a:cubicBezTo>
                    <a:cubicBezTo>
                      <a:pt x="9138" y="9708"/>
                      <a:pt x="9394" y="9839"/>
                      <a:pt x="9660" y="9948"/>
                    </a:cubicBezTo>
                    <a:cubicBezTo>
                      <a:pt x="9573" y="12474"/>
                      <a:pt x="10664" y="14972"/>
                      <a:pt x="13016" y="16199"/>
                    </a:cubicBezTo>
                    <a:cubicBezTo>
                      <a:pt x="13540" y="16472"/>
                      <a:pt x="14046" y="16592"/>
                      <a:pt x="14524" y="16592"/>
                    </a:cubicBezTo>
                    <a:cubicBezTo>
                      <a:pt x="16301" y="16592"/>
                      <a:pt x="17699" y="14926"/>
                      <a:pt x="18252" y="13205"/>
                    </a:cubicBezTo>
                    <a:cubicBezTo>
                      <a:pt x="19060" y="10689"/>
                      <a:pt x="16325" y="9210"/>
                      <a:pt x="14494" y="8394"/>
                    </a:cubicBezTo>
                    <a:cubicBezTo>
                      <a:pt x="10409" y="6575"/>
                      <a:pt x="5865" y="4533"/>
                      <a:pt x="3553" y="503"/>
                    </a:cubicBezTo>
                    <a:cubicBezTo>
                      <a:pt x="3356" y="159"/>
                      <a:pt x="3023" y="0"/>
                      <a:pt x="2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45"/>
              <p:cNvSpPr/>
              <p:nvPr/>
            </p:nvSpPr>
            <p:spPr>
              <a:xfrm>
                <a:off x="3752050" y="1892925"/>
                <a:ext cx="220775" cy="338825"/>
              </a:xfrm>
              <a:custGeom>
                <a:avLst/>
                <a:gdLst/>
                <a:ahLst/>
                <a:cxnLst/>
                <a:rect l="l" t="t" r="r" b="b"/>
                <a:pathLst>
                  <a:path w="8831" h="13553" extrusionOk="0">
                    <a:moveTo>
                      <a:pt x="2960" y="0"/>
                    </a:moveTo>
                    <a:cubicBezTo>
                      <a:pt x="2292" y="0"/>
                      <a:pt x="1847" y="629"/>
                      <a:pt x="1966" y="1310"/>
                    </a:cubicBezTo>
                    <a:cubicBezTo>
                      <a:pt x="2025" y="1653"/>
                      <a:pt x="2100" y="1988"/>
                      <a:pt x="2188" y="2320"/>
                    </a:cubicBezTo>
                    <a:cubicBezTo>
                      <a:pt x="1612" y="5132"/>
                      <a:pt x="4232" y="9418"/>
                      <a:pt x="992" y="11215"/>
                    </a:cubicBezTo>
                    <a:cubicBezTo>
                      <a:pt x="0" y="11767"/>
                      <a:pt x="606" y="13143"/>
                      <a:pt x="1528" y="13143"/>
                    </a:cubicBezTo>
                    <a:cubicBezTo>
                      <a:pt x="1690" y="13143"/>
                      <a:pt x="1862" y="13100"/>
                      <a:pt x="2037" y="13003"/>
                    </a:cubicBezTo>
                    <a:cubicBezTo>
                      <a:pt x="2094" y="12972"/>
                      <a:pt x="2137" y="12934"/>
                      <a:pt x="2190" y="12902"/>
                    </a:cubicBezTo>
                    <a:cubicBezTo>
                      <a:pt x="2262" y="12974"/>
                      <a:pt x="2337" y="13048"/>
                      <a:pt x="2442" y="13106"/>
                    </a:cubicBezTo>
                    <a:cubicBezTo>
                      <a:pt x="2977" y="13403"/>
                      <a:pt x="3574" y="13552"/>
                      <a:pt x="4165" y="13552"/>
                    </a:cubicBezTo>
                    <a:cubicBezTo>
                      <a:pt x="5130" y="13552"/>
                      <a:pt x="6080" y="13156"/>
                      <a:pt x="6723" y="12362"/>
                    </a:cubicBezTo>
                    <a:cubicBezTo>
                      <a:pt x="7313" y="11636"/>
                      <a:pt x="7527" y="10740"/>
                      <a:pt x="7306" y="9832"/>
                    </a:cubicBezTo>
                    <a:cubicBezTo>
                      <a:pt x="7125" y="9087"/>
                      <a:pt x="6545" y="8484"/>
                      <a:pt x="5975" y="7941"/>
                    </a:cubicBezTo>
                    <a:cubicBezTo>
                      <a:pt x="6024" y="7855"/>
                      <a:pt x="6058" y="7760"/>
                      <a:pt x="6075" y="7661"/>
                    </a:cubicBezTo>
                    <a:cubicBezTo>
                      <a:pt x="6082" y="7658"/>
                      <a:pt x="6090" y="7656"/>
                      <a:pt x="6099" y="7652"/>
                    </a:cubicBezTo>
                    <a:cubicBezTo>
                      <a:pt x="6288" y="7844"/>
                      <a:pt x="6545" y="7967"/>
                      <a:pt x="6819" y="7967"/>
                    </a:cubicBezTo>
                    <a:cubicBezTo>
                      <a:pt x="7053" y="7967"/>
                      <a:pt x="7300" y="7877"/>
                      <a:pt x="7526" y="7665"/>
                    </a:cubicBezTo>
                    <a:cubicBezTo>
                      <a:pt x="8068" y="7156"/>
                      <a:pt x="8770" y="6354"/>
                      <a:pt x="8591" y="5527"/>
                    </a:cubicBezTo>
                    <a:cubicBezTo>
                      <a:pt x="8830" y="4689"/>
                      <a:pt x="8522" y="3727"/>
                      <a:pt x="7836" y="3097"/>
                    </a:cubicBezTo>
                    <a:cubicBezTo>
                      <a:pt x="7647" y="2923"/>
                      <a:pt x="7445" y="2835"/>
                      <a:pt x="7246" y="2810"/>
                    </a:cubicBezTo>
                    <a:cubicBezTo>
                      <a:pt x="7191" y="2728"/>
                      <a:pt x="7142" y="2645"/>
                      <a:pt x="7082" y="2566"/>
                    </a:cubicBezTo>
                    <a:cubicBezTo>
                      <a:pt x="6513" y="1807"/>
                      <a:pt x="5563" y="1016"/>
                      <a:pt x="4639" y="701"/>
                    </a:cubicBezTo>
                    <a:cubicBezTo>
                      <a:pt x="4217" y="400"/>
                      <a:pt x="3751" y="163"/>
                      <a:pt x="3239" y="35"/>
                    </a:cubicBezTo>
                    <a:cubicBezTo>
                      <a:pt x="3143" y="12"/>
                      <a:pt x="3050" y="0"/>
                      <a:pt x="29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45"/>
              <p:cNvSpPr/>
              <p:nvPr/>
            </p:nvSpPr>
            <p:spPr>
              <a:xfrm>
                <a:off x="3555550" y="4589225"/>
                <a:ext cx="349450" cy="355325"/>
              </a:xfrm>
              <a:custGeom>
                <a:avLst/>
                <a:gdLst/>
                <a:ahLst/>
                <a:cxnLst/>
                <a:rect l="l" t="t" r="r" b="b"/>
                <a:pathLst>
                  <a:path w="13978" h="14213" extrusionOk="0">
                    <a:moveTo>
                      <a:pt x="7577" y="0"/>
                    </a:moveTo>
                    <a:cubicBezTo>
                      <a:pt x="7026" y="0"/>
                      <a:pt x="6481" y="196"/>
                      <a:pt x="6151" y="609"/>
                    </a:cubicBezTo>
                    <a:cubicBezTo>
                      <a:pt x="4827" y="2268"/>
                      <a:pt x="3216" y="3607"/>
                      <a:pt x="1498" y="4841"/>
                    </a:cubicBezTo>
                    <a:cubicBezTo>
                      <a:pt x="0" y="5916"/>
                      <a:pt x="551" y="7985"/>
                      <a:pt x="1760" y="8611"/>
                    </a:cubicBezTo>
                    <a:cubicBezTo>
                      <a:pt x="1579" y="9548"/>
                      <a:pt x="2014" y="10317"/>
                      <a:pt x="2698" y="10721"/>
                    </a:cubicBezTo>
                    <a:cubicBezTo>
                      <a:pt x="2559" y="10995"/>
                      <a:pt x="2427" y="11275"/>
                      <a:pt x="2306" y="11564"/>
                    </a:cubicBezTo>
                    <a:cubicBezTo>
                      <a:pt x="1762" y="12860"/>
                      <a:pt x="3105" y="14212"/>
                      <a:pt x="4382" y="14212"/>
                    </a:cubicBezTo>
                    <a:cubicBezTo>
                      <a:pt x="4721" y="14212"/>
                      <a:pt x="5055" y="14117"/>
                      <a:pt x="5348" y="13901"/>
                    </a:cubicBezTo>
                    <a:cubicBezTo>
                      <a:pt x="7732" y="12140"/>
                      <a:pt x="9997" y="10204"/>
                      <a:pt x="12696" y="8932"/>
                    </a:cubicBezTo>
                    <a:cubicBezTo>
                      <a:pt x="13713" y="8454"/>
                      <a:pt x="13977" y="7005"/>
                      <a:pt x="13439" y="6101"/>
                    </a:cubicBezTo>
                    <a:cubicBezTo>
                      <a:pt x="12236" y="4074"/>
                      <a:pt x="10626" y="2370"/>
                      <a:pt x="9079" y="609"/>
                    </a:cubicBezTo>
                    <a:cubicBezTo>
                      <a:pt x="8729" y="212"/>
                      <a:pt x="8150" y="0"/>
                      <a:pt x="75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45"/>
              <p:cNvSpPr/>
              <p:nvPr/>
            </p:nvSpPr>
            <p:spPr>
              <a:xfrm>
                <a:off x="4286650" y="4747100"/>
                <a:ext cx="313000" cy="290425"/>
              </a:xfrm>
              <a:custGeom>
                <a:avLst/>
                <a:gdLst/>
                <a:ahLst/>
                <a:cxnLst/>
                <a:rect l="l" t="t" r="r" b="b"/>
                <a:pathLst>
                  <a:path w="12520" h="11617" extrusionOk="0">
                    <a:moveTo>
                      <a:pt x="3547" y="1"/>
                    </a:moveTo>
                    <a:cubicBezTo>
                      <a:pt x="2644" y="1"/>
                      <a:pt x="1723" y="616"/>
                      <a:pt x="1527" y="1522"/>
                    </a:cubicBezTo>
                    <a:cubicBezTo>
                      <a:pt x="1006" y="3939"/>
                      <a:pt x="0" y="6184"/>
                      <a:pt x="5" y="8697"/>
                    </a:cubicBezTo>
                    <a:cubicBezTo>
                      <a:pt x="8" y="10032"/>
                      <a:pt x="1045" y="10698"/>
                      <a:pt x="2080" y="10698"/>
                    </a:cubicBezTo>
                    <a:cubicBezTo>
                      <a:pt x="2334" y="10698"/>
                      <a:pt x="2588" y="10658"/>
                      <a:pt x="2827" y="10578"/>
                    </a:cubicBezTo>
                    <a:cubicBezTo>
                      <a:pt x="3095" y="10932"/>
                      <a:pt x="3467" y="11206"/>
                      <a:pt x="3905" y="11315"/>
                    </a:cubicBezTo>
                    <a:cubicBezTo>
                      <a:pt x="4665" y="11503"/>
                      <a:pt x="5385" y="11617"/>
                      <a:pt x="6076" y="11617"/>
                    </a:cubicBezTo>
                    <a:cubicBezTo>
                      <a:pt x="7272" y="11617"/>
                      <a:pt x="8380" y="11276"/>
                      <a:pt x="9458" y="10391"/>
                    </a:cubicBezTo>
                    <a:cubicBezTo>
                      <a:pt x="11058" y="9078"/>
                      <a:pt x="11048" y="6622"/>
                      <a:pt x="11833" y="4877"/>
                    </a:cubicBezTo>
                    <a:cubicBezTo>
                      <a:pt x="12519" y="3354"/>
                      <a:pt x="11683" y="1954"/>
                      <a:pt x="10045" y="1761"/>
                    </a:cubicBezTo>
                    <a:cubicBezTo>
                      <a:pt x="7993" y="1521"/>
                      <a:pt x="6042" y="663"/>
                      <a:pt x="4076" y="76"/>
                    </a:cubicBezTo>
                    <a:cubicBezTo>
                      <a:pt x="3904" y="25"/>
                      <a:pt x="3726" y="1"/>
                      <a:pt x="35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45"/>
              <p:cNvSpPr/>
              <p:nvPr/>
            </p:nvSpPr>
            <p:spPr>
              <a:xfrm>
                <a:off x="4514700" y="2498000"/>
                <a:ext cx="343275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2439" extrusionOk="0">
                    <a:moveTo>
                      <a:pt x="4621" y="1"/>
                    </a:moveTo>
                    <a:cubicBezTo>
                      <a:pt x="4386" y="1"/>
                      <a:pt x="4141" y="96"/>
                      <a:pt x="3918" y="320"/>
                    </a:cubicBezTo>
                    <a:cubicBezTo>
                      <a:pt x="2892" y="1354"/>
                      <a:pt x="1897" y="2410"/>
                      <a:pt x="711" y="3264"/>
                    </a:cubicBezTo>
                    <a:cubicBezTo>
                      <a:pt x="174" y="3651"/>
                      <a:pt x="0" y="4381"/>
                      <a:pt x="501" y="4890"/>
                    </a:cubicBezTo>
                    <a:cubicBezTo>
                      <a:pt x="734" y="5127"/>
                      <a:pt x="906" y="5413"/>
                      <a:pt x="1058" y="5713"/>
                    </a:cubicBezTo>
                    <a:cubicBezTo>
                      <a:pt x="916" y="5887"/>
                      <a:pt x="822" y="6097"/>
                      <a:pt x="819" y="6332"/>
                    </a:cubicBezTo>
                    <a:cubicBezTo>
                      <a:pt x="812" y="7132"/>
                      <a:pt x="1108" y="7793"/>
                      <a:pt x="1498" y="8417"/>
                    </a:cubicBezTo>
                    <a:cubicBezTo>
                      <a:pt x="1443" y="8478"/>
                      <a:pt x="1382" y="8537"/>
                      <a:pt x="1330" y="8602"/>
                    </a:cubicBezTo>
                    <a:cubicBezTo>
                      <a:pt x="700" y="9382"/>
                      <a:pt x="1384" y="10412"/>
                      <a:pt x="2117" y="10412"/>
                    </a:cubicBezTo>
                    <a:cubicBezTo>
                      <a:pt x="2203" y="10412"/>
                      <a:pt x="2290" y="10398"/>
                      <a:pt x="2375" y="10368"/>
                    </a:cubicBezTo>
                    <a:lnTo>
                      <a:pt x="2375" y="10368"/>
                    </a:lnTo>
                    <a:cubicBezTo>
                      <a:pt x="2372" y="10403"/>
                      <a:pt x="2371" y="10438"/>
                      <a:pt x="2372" y="10472"/>
                    </a:cubicBezTo>
                    <a:cubicBezTo>
                      <a:pt x="2445" y="11406"/>
                      <a:pt x="2872" y="11896"/>
                      <a:pt x="3484" y="12117"/>
                    </a:cubicBezTo>
                    <a:cubicBezTo>
                      <a:pt x="3652" y="12310"/>
                      <a:pt x="3901" y="12439"/>
                      <a:pt x="4235" y="12439"/>
                    </a:cubicBezTo>
                    <a:cubicBezTo>
                      <a:pt x="4490" y="12439"/>
                      <a:pt x="4695" y="12364"/>
                      <a:pt x="4853" y="12242"/>
                    </a:cubicBezTo>
                    <a:cubicBezTo>
                      <a:pt x="5245" y="12206"/>
                      <a:pt x="5662" y="12120"/>
                      <a:pt x="6078" y="12017"/>
                    </a:cubicBezTo>
                    <a:cubicBezTo>
                      <a:pt x="6244" y="12209"/>
                      <a:pt x="6492" y="12335"/>
                      <a:pt x="6823" y="12335"/>
                    </a:cubicBezTo>
                    <a:cubicBezTo>
                      <a:pt x="7405" y="12335"/>
                      <a:pt x="7733" y="11944"/>
                      <a:pt x="7807" y="11500"/>
                    </a:cubicBezTo>
                    <a:cubicBezTo>
                      <a:pt x="7900" y="11469"/>
                      <a:pt x="7998" y="11436"/>
                      <a:pt x="8086" y="11406"/>
                    </a:cubicBezTo>
                    <a:cubicBezTo>
                      <a:pt x="8556" y="11305"/>
                      <a:pt x="9014" y="11155"/>
                      <a:pt x="9453" y="10961"/>
                    </a:cubicBezTo>
                    <a:cubicBezTo>
                      <a:pt x="9461" y="10959"/>
                      <a:pt x="9470" y="10956"/>
                      <a:pt x="9478" y="10953"/>
                    </a:cubicBezTo>
                    <a:lnTo>
                      <a:pt x="9478" y="10951"/>
                    </a:lnTo>
                    <a:cubicBezTo>
                      <a:pt x="9561" y="10914"/>
                      <a:pt x="9643" y="10889"/>
                      <a:pt x="9726" y="10849"/>
                    </a:cubicBezTo>
                    <a:cubicBezTo>
                      <a:pt x="10527" y="10451"/>
                      <a:pt x="10309" y="9455"/>
                      <a:pt x="9693" y="9077"/>
                    </a:cubicBezTo>
                    <a:cubicBezTo>
                      <a:pt x="10604" y="8602"/>
                      <a:pt x="11512" y="8124"/>
                      <a:pt x="12418" y="7640"/>
                    </a:cubicBezTo>
                    <a:cubicBezTo>
                      <a:pt x="13424" y="7103"/>
                      <a:pt x="12808" y="5720"/>
                      <a:pt x="11873" y="5720"/>
                    </a:cubicBezTo>
                    <a:cubicBezTo>
                      <a:pt x="11713" y="5720"/>
                      <a:pt x="11544" y="5761"/>
                      <a:pt x="11373" y="5852"/>
                    </a:cubicBezTo>
                    <a:cubicBezTo>
                      <a:pt x="10641" y="6241"/>
                      <a:pt x="9908" y="6629"/>
                      <a:pt x="9174" y="7015"/>
                    </a:cubicBezTo>
                    <a:cubicBezTo>
                      <a:pt x="10359" y="6107"/>
                      <a:pt x="11564" y="5227"/>
                      <a:pt x="12832" y="4431"/>
                    </a:cubicBezTo>
                    <a:cubicBezTo>
                      <a:pt x="13730" y="3865"/>
                      <a:pt x="13287" y="2498"/>
                      <a:pt x="12328" y="2498"/>
                    </a:cubicBezTo>
                    <a:cubicBezTo>
                      <a:pt x="12235" y="2498"/>
                      <a:pt x="12137" y="2511"/>
                      <a:pt x="12035" y="2539"/>
                    </a:cubicBezTo>
                    <a:cubicBezTo>
                      <a:pt x="11276" y="2744"/>
                      <a:pt x="10554" y="3024"/>
                      <a:pt x="9852" y="3349"/>
                    </a:cubicBezTo>
                    <a:cubicBezTo>
                      <a:pt x="10091" y="3017"/>
                      <a:pt x="10316" y="2672"/>
                      <a:pt x="10512" y="2299"/>
                    </a:cubicBezTo>
                    <a:cubicBezTo>
                      <a:pt x="10924" y="1513"/>
                      <a:pt x="10334" y="768"/>
                      <a:pt x="9596" y="768"/>
                    </a:cubicBezTo>
                    <a:cubicBezTo>
                      <a:pt x="9433" y="768"/>
                      <a:pt x="9264" y="804"/>
                      <a:pt x="9096" y="884"/>
                    </a:cubicBezTo>
                    <a:cubicBezTo>
                      <a:pt x="7397" y="1686"/>
                      <a:pt x="5854" y="2735"/>
                      <a:pt x="4374" y="3875"/>
                    </a:cubicBezTo>
                    <a:cubicBezTo>
                      <a:pt x="4767" y="3110"/>
                      <a:pt x="5181" y="2355"/>
                      <a:pt x="5544" y="1575"/>
                    </a:cubicBezTo>
                    <a:cubicBezTo>
                      <a:pt x="5897" y="811"/>
                      <a:pt x="5307" y="1"/>
                      <a:pt x="46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45"/>
              <p:cNvSpPr/>
              <p:nvPr/>
            </p:nvSpPr>
            <p:spPr>
              <a:xfrm>
                <a:off x="4837850" y="2560525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8" y="0"/>
                    </a:moveTo>
                    <a:lnTo>
                      <a:pt x="8" y="0"/>
                    </a:lnTo>
                    <a:cubicBezTo>
                      <a:pt x="5" y="2"/>
                      <a:pt x="3" y="4"/>
                      <a:pt x="1" y="5"/>
                    </a:cubicBezTo>
                    <a:cubicBezTo>
                      <a:pt x="3" y="4"/>
                      <a:pt x="5" y="2"/>
                      <a:pt x="8" y="0"/>
                    </a:cubicBezTo>
                    <a:close/>
                  </a:path>
                </a:pathLst>
              </a:custGeom>
              <a:solidFill>
                <a:srgbClr val="FFF4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45"/>
              <p:cNvSpPr/>
              <p:nvPr/>
            </p:nvSpPr>
            <p:spPr>
              <a:xfrm>
                <a:off x="4697850" y="2076525"/>
                <a:ext cx="608275" cy="877025"/>
              </a:xfrm>
              <a:custGeom>
                <a:avLst/>
                <a:gdLst/>
                <a:ahLst/>
                <a:cxnLst/>
                <a:rect l="l" t="t" r="r" b="b"/>
                <a:pathLst>
                  <a:path w="24331" h="35081" extrusionOk="0">
                    <a:moveTo>
                      <a:pt x="3947" y="0"/>
                    </a:moveTo>
                    <a:cubicBezTo>
                      <a:pt x="3133" y="0"/>
                      <a:pt x="2399" y="634"/>
                      <a:pt x="2094" y="1401"/>
                    </a:cubicBezTo>
                    <a:cubicBezTo>
                      <a:pt x="1929" y="1623"/>
                      <a:pt x="1804" y="1901"/>
                      <a:pt x="1745" y="2249"/>
                    </a:cubicBezTo>
                    <a:cubicBezTo>
                      <a:pt x="1039" y="6377"/>
                      <a:pt x="346" y="10516"/>
                      <a:pt x="855" y="14695"/>
                    </a:cubicBezTo>
                    <a:cubicBezTo>
                      <a:pt x="509" y="15487"/>
                      <a:pt x="251" y="16300"/>
                      <a:pt x="222" y="17187"/>
                    </a:cubicBezTo>
                    <a:cubicBezTo>
                      <a:pt x="206" y="17669"/>
                      <a:pt x="654" y="18228"/>
                      <a:pt x="1166" y="18228"/>
                    </a:cubicBezTo>
                    <a:cubicBezTo>
                      <a:pt x="1196" y="18228"/>
                      <a:pt x="1227" y="18226"/>
                      <a:pt x="1257" y="18222"/>
                    </a:cubicBezTo>
                    <a:cubicBezTo>
                      <a:pt x="1903" y="18137"/>
                      <a:pt x="2449" y="17960"/>
                      <a:pt x="3033" y="17669"/>
                    </a:cubicBezTo>
                    <a:cubicBezTo>
                      <a:pt x="3431" y="17471"/>
                      <a:pt x="3804" y="17218"/>
                      <a:pt x="4204" y="17020"/>
                    </a:cubicBezTo>
                    <a:cubicBezTo>
                      <a:pt x="4255" y="17049"/>
                      <a:pt x="4296" y="17084"/>
                      <a:pt x="4353" y="17111"/>
                    </a:cubicBezTo>
                    <a:cubicBezTo>
                      <a:pt x="4378" y="17123"/>
                      <a:pt x="4405" y="17132"/>
                      <a:pt x="4429" y="17143"/>
                    </a:cubicBezTo>
                    <a:cubicBezTo>
                      <a:pt x="3923" y="17376"/>
                      <a:pt x="3457" y="17672"/>
                      <a:pt x="3113" y="18111"/>
                    </a:cubicBezTo>
                    <a:cubicBezTo>
                      <a:pt x="2821" y="18484"/>
                      <a:pt x="2695" y="18927"/>
                      <a:pt x="2952" y="19365"/>
                    </a:cubicBezTo>
                    <a:cubicBezTo>
                      <a:pt x="3123" y="19658"/>
                      <a:pt x="3490" y="19891"/>
                      <a:pt x="3847" y="19891"/>
                    </a:cubicBezTo>
                    <a:cubicBezTo>
                      <a:pt x="3940" y="19891"/>
                      <a:pt x="4032" y="19876"/>
                      <a:pt x="4120" y="19841"/>
                    </a:cubicBezTo>
                    <a:cubicBezTo>
                      <a:pt x="4247" y="19792"/>
                      <a:pt x="4370" y="19734"/>
                      <a:pt x="4493" y="19680"/>
                    </a:cubicBezTo>
                    <a:cubicBezTo>
                      <a:pt x="4593" y="19709"/>
                      <a:pt x="4697" y="19724"/>
                      <a:pt x="4801" y="19724"/>
                    </a:cubicBezTo>
                    <a:cubicBezTo>
                      <a:pt x="5092" y="19724"/>
                      <a:pt x="5385" y="19605"/>
                      <a:pt x="5605" y="19329"/>
                    </a:cubicBezTo>
                    <a:cubicBezTo>
                      <a:pt x="5609" y="19336"/>
                      <a:pt x="5612" y="19342"/>
                      <a:pt x="5616" y="19348"/>
                    </a:cubicBezTo>
                    <a:cubicBezTo>
                      <a:pt x="5614" y="19351"/>
                      <a:pt x="5609" y="19357"/>
                      <a:pt x="5608" y="19359"/>
                    </a:cubicBezTo>
                    <a:cubicBezTo>
                      <a:pt x="5611" y="19358"/>
                      <a:pt x="5614" y="19356"/>
                      <a:pt x="5617" y="19353"/>
                    </a:cubicBezTo>
                    <a:cubicBezTo>
                      <a:pt x="5618" y="19355"/>
                      <a:pt x="5618" y="19356"/>
                      <a:pt x="5619" y="19357"/>
                    </a:cubicBezTo>
                    <a:cubicBezTo>
                      <a:pt x="5619" y="19357"/>
                      <a:pt x="5618" y="19357"/>
                      <a:pt x="5618" y="19357"/>
                    </a:cubicBezTo>
                    <a:cubicBezTo>
                      <a:pt x="5617" y="19357"/>
                      <a:pt x="5616" y="19357"/>
                      <a:pt x="5615" y="19357"/>
                    </a:cubicBezTo>
                    <a:cubicBezTo>
                      <a:pt x="5614" y="19357"/>
                      <a:pt x="5612" y="19358"/>
                      <a:pt x="5608" y="19360"/>
                    </a:cubicBezTo>
                    <a:cubicBezTo>
                      <a:pt x="5588" y="19394"/>
                      <a:pt x="5585" y="19406"/>
                      <a:pt x="5590" y="19406"/>
                    </a:cubicBezTo>
                    <a:cubicBezTo>
                      <a:pt x="5596" y="19406"/>
                      <a:pt x="5614" y="19388"/>
                      <a:pt x="5626" y="19371"/>
                    </a:cubicBezTo>
                    <a:cubicBezTo>
                      <a:pt x="5733" y="19608"/>
                      <a:pt x="5830" y="19852"/>
                      <a:pt x="5919" y="20097"/>
                    </a:cubicBezTo>
                    <a:cubicBezTo>
                      <a:pt x="5569" y="20359"/>
                      <a:pt x="5237" y="20644"/>
                      <a:pt x="4926" y="20950"/>
                    </a:cubicBezTo>
                    <a:cubicBezTo>
                      <a:pt x="4523" y="21143"/>
                      <a:pt x="4121" y="21339"/>
                      <a:pt x="3737" y="21572"/>
                    </a:cubicBezTo>
                    <a:cubicBezTo>
                      <a:pt x="2777" y="22153"/>
                      <a:pt x="3363" y="23512"/>
                      <a:pt x="4256" y="23512"/>
                    </a:cubicBezTo>
                    <a:cubicBezTo>
                      <a:pt x="4370" y="23512"/>
                      <a:pt x="4489" y="23490"/>
                      <a:pt x="4611" y="23441"/>
                    </a:cubicBezTo>
                    <a:cubicBezTo>
                      <a:pt x="4723" y="23490"/>
                      <a:pt x="4843" y="23519"/>
                      <a:pt x="4967" y="23519"/>
                    </a:cubicBezTo>
                    <a:cubicBezTo>
                      <a:pt x="5063" y="23519"/>
                      <a:pt x="5160" y="23502"/>
                      <a:pt x="5258" y="23464"/>
                    </a:cubicBezTo>
                    <a:cubicBezTo>
                      <a:pt x="5368" y="23422"/>
                      <a:pt x="5483" y="23359"/>
                      <a:pt x="5596" y="23307"/>
                    </a:cubicBezTo>
                    <a:lnTo>
                      <a:pt x="5596" y="23307"/>
                    </a:lnTo>
                    <a:cubicBezTo>
                      <a:pt x="5573" y="23398"/>
                      <a:pt x="5545" y="23485"/>
                      <a:pt x="5518" y="23572"/>
                    </a:cubicBezTo>
                    <a:cubicBezTo>
                      <a:pt x="5399" y="23803"/>
                      <a:pt x="5294" y="24041"/>
                      <a:pt x="5205" y="24286"/>
                    </a:cubicBezTo>
                    <a:cubicBezTo>
                      <a:pt x="4918" y="24756"/>
                      <a:pt x="4493" y="25073"/>
                      <a:pt x="3830" y="25073"/>
                    </a:cubicBezTo>
                    <a:cubicBezTo>
                      <a:pt x="3736" y="25073"/>
                      <a:pt x="3638" y="25067"/>
                      <a:pt x="3535" y="25054"/>
                    </a:cubicBezTo>
                    <a:cubicBezTo>
                      <a:pt x="3485" y="25048"/>
                      <a:pt x="3438" y="25045"/>
                      <a:pt x="3392" y="25045"/>
                    </a:cubicBezTo>
                    <a:cubicBezTo>
                      <a:pt x="2213" y="25045"/>
                      <a:pt x="2279" y="26966"/>
                      <a:pt x="3535" y="27125"/>
                    </a:cubicBezTo>
                    <a:cubicBezTo>
                      <a:pt x="3666" y="27139"/>
                      <a:pt x="3795" y="27165"/>
                      <a:pt x="3923" y="27201"/>
                    </a:cubicBezTo>
                    <a:cubicBezTo>
                      <a:pt x="3827" y="27427"/>
                      <a:pt x="3732" y="27652"/>
                      <a:pt x="3643" y="27880"/>
                    </a:cubicBezTo>
                    <a:cubicBezTo>
                      <a:pt x="1549" y="28271"/>
                      <a:pt x="0" y="29683"/>
                      <a:pt x="222" y="32093"/>
                    </a:cubicBezTo>
                    <a:cubicBezTo>
                      <a:pt x="327" y="33235"/>
                      <a:pt x="1085" y="34137"/>
                      <a:pt x="2292" y="34163"/>
                    </a:cubicBezTo>
                    <a:cubicBezTo>
                      <a:pt x="2744" y="34173"/>
                      <a:pt x="3197" y="34177"/>
                      <a:pt x="3651" y="34177"/>
                    </a:cubicBezTo>
                    <a:cubicBezTo>
                      <a:pt x="5266" y="34177"/>
                      <a:pt x="6889" y="34125"/>
                      <a:pt x="8511" y="34096"/>
                    </a:cubicBezTo>
                    <a:cubicBezTo>
                      <a:pt x="9971" y="34864"/>
                      <a:pt x="11480" y="35080"/>
                      <a:pt x="13013" y="35080"/>
                    </a:cubicBezTo>
                    <a:cubicBezTo>
                      <a:pt x="14981" y="35080"/>
                      <a:pt x="16989" y="34724"/>
                      <a:pt x="18983" y="34724"/>
                    </a:cubicBezTo>
                    <a:cubicBezTo>
                      <a:pt x="19424" y="34724"/>
                      <a:pt x="19864" y="34742"/>
                      <a:pt x="20303" y="34784"/>
                    </a:cubicBezTo>
                    <a:cubicBezTo>
                      <a:pt x="20366" y="34790"/>
                      <a:pt x="20427" y="34793"/>
                      <a:pt x="20487" y="34793"/>
                    </a:cubicBezTo>
                    <a:cubicBezTo>
                      <a:pt x="21862" y="34793"/>
                      <a:pt x="22598" y="33239"/>
                      <a:pt x="22256" y="32043"/>
                    </a:cubicBezTo>
                    <a:cubicBezTo>
                      <a:pt x="22306" y="31934"/>
                      <a:pt x="22357" y="31830"/>
                      <a:pt x="22403" y="31712"/>
                    </a:cubicBezTo>
                    <a:cubicBezTo>
                      <a:pt x="23841" y="28076"/>
                      <a:pt x="22835" y="23568"/>
                      <a:pt x="22505" y="19559"/>
                    </a:cubicBezTo>
                    <a:cubicBezTo>
                      <a:pt x="22790" y="17323"/>
                      <a:pt x="23091" y="15093"/>
                      <a:pt x="23202" y="12840"/>
                    </a:cubicBezTo>
                    <a:cubicBezTo>
                      <a:pt x="23220" y="12461"/>
                      <a:pt x="23145" y="12142"/>
                      <a:pt x="23016" y="11871"/>
                    </a:cubicBezTo>
                    <a:cubicBezTo>
                      <a:pt x="23582" y="8664"/>
                      <a:pt x="24330" y="5475"/>
                      <a:pt x="24237" y="2178"/>
                    </a:cubicBezTo>
                    <a:cubicBezTo>
                      <a:pt x="24203" y="1004"/>
                      <a:pt x="23317" y="168"/>
                      <a:pt x="22166" y="107"/>
                    </a:cubicBezTo>
                    <a:cubicBezTo>
                      <a:pt x="20850" y="38"/>
                      <a:pt x="19533" y="13"/>
                      <a:pt x="18216" y="13"/>
                    </a:cubicBezTo>
                    <a:cubicBezTo>
                      <a:pt x="15100" y="13"/>
                      <a:pt x="11984" y="150"/>
                      <a:pt x="8869" y="150"/>
                    </a:cubicBezTo>
                    <a:cubicBezTo>
                      <a:pt x="7263" y="150"/>
                      <a:pt x="5658" y="114"/>
                      <a:pt x="4053" y="4"/>
                    </a:cubicBezTo>
                    <a:cubicBezTo>
                      <a:pt x="4017" y="1"/>
                      <a:pt x="3982" y="0"/>
                      <a:pt x="39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45"/>
              <p:cNvSpPr/>
              <p:nvPr/>
            </p:nvSpPr>
            <p:spPr>
              <a:xfrm>
                <a:off x="5093650" y="1737625"/>
                <a:ext cx="201000" cy="35407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14163" extrusionOk="0">
                    <a:moveTo>
                      <a:pt x="1159" y="0"/>
                    </a:moveTo>
                    <a:cubicBezTo>
                      <a:pt x="470" y="0"/>
                      <a:pt x="1" y="660"/>
                      <a:pt x="161" y="1310"/>
                    </a:cubicBezTo>
                    <a:cubicBezTo>
                      <a:pt x="237" y="1623"/>
                      <a:pt x="329" y="1929"/>
                      <a:pt x="426" y="2231"/>
                    </a:cubicBezTo>
                    <a:cubicBezTo>
                      <a:pt x="406" y="2747"/>
                      <a:pt x="319" y="3385"/>
                      <a:pt x="326" y="3645"/>
                    </a:cubicBezTo>
                    <a:cubicBezTo>
                      <a:pt x="351" y="4479"/>
                      <a:pt x="418" y="5313"/>
                      <a:pt x="471" y="6145"/>
                    </a:cubicBezTo>
                    <a:cubicBezTo>
                      <a:pt x="610" y="8257"/>
                      <a:pt x="716" y="10359"/>
                      <a:pt x="368" y="12457"/>
                    </a:cubicBezTo>
                    <a:cubicBezTo>
                      <a:pt x="236" y="13242"/>
                      <a:pt x="905" y="13754"/>
                      <a:pt x="1508" y="13754"/>
                    </a:cubicBezTo>
                    <a:cubicBezTo>
                      <a:pt x="1554" y="13754"/>
                      <a:pt x="1599" y="13751"/>
                      <a:pt x="1644" y="13745"/>
                    </a:cubicBezTo>
                    <a:cubicBezTo>
                      <a:pt x="2335" y="14042"/>
                      <a:pt x="3132" y="14163"/>
                      <a:pt x="3944" y="14163"/>
                    </a:cubicBezTo>
                    <a:cubicBezTo>
                      <a:pt x="5054" y="14163"/>
                      <a:pt x="6192" y="13937"/>
                      <a:pt x="7126" y="13627"/>
                    </a:cubicBezTo>
                    <a:cubicBezTo>
                      <a:pt x="7637" y="13458"/>
                      <a:pt x="8039" y="12908"/>
                      <a:pt x="7850" y="12353"/>
                    </a:cubicBezTo>
                    <a:cubicBezTo>
                      <a:pt x="6584" y="8645"/>
                      <a:pt x="3815" y="5640"/>
                      <a:pt x="2526" y="1975"/>
                    </a:cubicBezTo>
                    <a:cubicBezTo>
                      <a:pt x="2469" y="1431"/>
                      <a:pt x="2362" y="926"/>
                      <a:pt x="2155" y="513"/>
                    </a:cubicBezTo>
                    <a:cubicBezTo>
                      <a:pt x="1996" y="194"/>
                      <a:pt x="1608" y="0"/>
                      <a:pt x="12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45"/>
              <p:cNvSpPr/>
              <p:nvPr/>
            </p:nvSpPr>
            <p:spPr>
              <a:xfrm>
                <a:off x="2933750" y="2040350"/>
                <a:ext cx="1563750" cy="1417950"/>
              </a:xfrm>
              <a:custGeom>
                <a:avLst/>
                <a:gdLst/>
                <a:ahLst/>
                <a:cxnLst/>
                <a:rect l="l" t="t" r="r" b="b"/>
                <a:pathLst>
                  <a:path w="62550" h="56718" extrusionOk="0">
                    <a:moveTo>
                      <a:pt x="42629" y="1"/>
                    </a:moveTo>
                    <a:cubicBezTo>
                      <a:pt x="41902" y="1"/>
                      <a:pt x="41164" y="402"/>
                      <a:pt x="40740" y="1027"/>
                    </a:cubicBezTo>
                    <a:cubicBezTo>
                      <a:pt x="40574" y="1159"/>
                      <a:pt x="40407" y="1291"/>
                      <a:pt x="40241" y="1423"/>
                    </a:cubicBezTo>
                    <a:cubicBezTo>
                      <a:pt x="39050" y="2118"/>
                      <a:pt x="38925" y="3698"/>
                      <a:pt x="39821" y="4674"/>
                    </a:cubicBezTo>
                    <a:cubicBezTo>
                      <a:pt x="40167" y="5884"/>
                      <a:pt x="39857" y="6840"/>
                      <a:pt x="38890" y="7544"/>
                    </a:cubicBezTo>
                    <a:cubicBezTo>
                      <a:pt x="38883" y="7551"/>
                      <a:pt x="38879" y="7560"/>
                      <a:pt x="38871" y="7567"/>
                    </a:cubicBezTo>
                    <a:cubicBezTo>
                      <a:pt x="38521" y="7633"/>
                      <a:pt x="38162" y="7666"/>
                      <a:pt x="37803" y="7666"/>
                    </a:cubicBezTo>
                    <a:cubicBezTo>
                      <a:pt x="37038" y="7666"/>
                      <a:pt x="36274" y="7516"/>
                      <a:pt x="35602" y="7220"/>
                    </a:cubicBezTo>
                    <a:cubicBezTo>
                      <a:pt x="35268" y="7072"/>
                      <a:pt x="34895" y="6995"/>
                      <a:pt x="34526" y="6995"/>
                    </a:cubicBezTo>
                    <a:cubicBezTo>
                      <a:pt x="33635" y="6995"/>
                      <a:pt x="32770" y="7447"/>
                      <a:pt x="32560" y="8457"/>
                    </a:cubicBezTo>
                    <a:cubicBezTo>
                      <a:pt x="32245" y="9970"/>
                      <a:pt x="31795" y="11158"/>
                      <a:pt x="31004" y="12260"/>
                    </a:cubicBezTo>
                    <a:cubicBezTo>
                      <a:pt x="30315" y="12548"/>
                      <a:pt x="29596" y="12792"/>
                      <a:pt x="28908" y="13057"/>
                    </a:cubicBezTo>
                    <a:cubicBezTo>
                      <a:pt x="28805" y="13049"/>
                      <a:pt x="28703" y="13032"/>
                      <a:pt x="28599" y="13028"/>
                    </a:cubicBezTo>
                    <a:cubicBezTo>
                      <a:pt x="28335" y="12912"/>
                      <a:pt x="28071" y="12804"/>
                      <a:pt x="27809" y="12695"/>
                    </a:cubicBezTo>
                    <a:cubicBezTo>
                      <a:pt x="27272" y="12373"/>
                      <a:pt x="26749" y="11991"/>
                      <a:pt x="26235" y="11540"/>
                    </a:cubicBezTo>
                    <a:cubicBezTo>
                      <a:pt x="26094" y="10734"/>
                      <a:pt x="25891" y="9935"/>
                      <a:pt x="25596" y="9147"/>
                    </a:cubicBezTo>
                    <a:cubicBezTo>
                      <a:pt x="24985" y="7517"/>
                      <a:pt x="23862" y="6274"/>
                      <a:pt x="22330" y="5475"/>
                    </a:cubicBezTo>
                    <a:cubicBezTo>
                      <a:pt x="20715" y="4631"/>
                      <a:pt x="16080" y="5115"/>
                      <a:pt x="16028" y="2589"/>
                    </a:cubicBezTo>
                    <a:cubicBezTo>
                      <a:pt x="16003" y="1319"/>
                      <a:pt x="14815" y="547"/>
                      <a:pt x="13727" y="547"/>
                    </a:cubicBezTo>
                    <a:cubicBezTo>
                      <a:pt x="12889" y="547"/>
                      <a:pt x="12110" y="1004"/>
                      <a:pt x="11962" y="2040"/>
                    </a:cubicBezTo>
                    <a:cubicBezTo>
                      <a:pt x="11935" y="2228"/>
                      <a:pt x="11920" y="2411"/>
                      <a:pt x="11911" y="2593"/>
                    </a:cubicBezTo>
                    <a:cubicBezTo>
                      <a:pt x="11903" y="2591"/>
                      <a:pt x="11896" y="2590"/>
                      <a:pt x="11888" y="2589"/>
                    </a:cubicBezTo>
                    <a:lnTo>
                      <a:pt x="11888" y="2589"/>
                    </a:lnTo>
                    <a:cubicBezTo>
                      <a:pt x="11889" y="2676"/>
                      <a:pt x="11903" y="2754"/>
                      <a:pt x="11906" y="2840"/>
                    </a:cubicBezTo>
                    <a:cubicBezTo>
                      <a:pt x="11904" y="3377"/>
                      <a:pt x="11971" y="3912"/>
                      <a:pt x="12109" y="4430"/>
                    </a:cubicBezTo>
                    <a:cubicBezTo>
                      <a:pt x="11885" y="4464"/>
                      <a:pt x="11668" y="4532"/>
                      <a:pt x="11465" y="4632"/>
                    </a:cubicBezTo>
                    <a:cubicBezTo>
                      <a:pt x="9823" y="5453"/>
                      <a:pt x="9104" y="7105"/>
                      <a:pt x="8532" y="8731"/>
                    </a:cubicBezTo>
                    <a:cubicBezTo>
                      <a:pt x="7335" y="12131"/>
                      <a:pt x="6370" y="15444"/>
                      <a:pt x="4846" y="18767"/>
                    </a:cubicBezTo>
                    <a:cubicBezTo>
                      <a:pt x="2353" y="24196"/>
                      <a:pt x="288" y="30086"/>
                      <a:pt x="398" y="36127"/>
                    </a:cubicBezTo>
                    <a:cubicBezTo>
                      <a:pt x="405" y="36431"/>
                      <a:pt x="475" y="36731"/>
                      <a:pt x="608" y="37005"/>
                    </a:cubicBezTo>
                    <a:cubicBezTo>
                      <a:pt x="227" y="37329"/>
                      <a:pt x="0" y="37825"/>
                      <a:pt x="87" y="38508"/>
                    </a:cubicBezTo>
                    <a:cubicBezTo>
                      <a:pt x="747" y="43723"/>
                      <a:pt x="1616" y="48865"/>
                      <a:pt x="5711" y="52532"/>
                    </a:cubicBezTo>
                    <a:cubicBezTo>
                      <a:pt x="9111" y="55576"/>
                      <a:pt x="12466" y="56718"/>
                      <a:pt x="16271" y="56718"/>
                    </a:cubicBezTo>
                    <a:cubicBezTo>
                      <a:pt x="17920" y="56718"/>
                      <a:pt x="19654" y="56503"/>
                      <a:pt x="21512" y="56136"/>
                    </a:cubicBezTo>
                    <a:cubicBezTo>
                      <a:pt x="24766" y="55494"/>
                      <a:pt x="27864" y="55067"/>
                      <a:pt x="31006" y="53929"/>
                    </a:cubicBezTo>
                    <a:cubicBezTo>
                      <a:pt x="34350" y="52718"/>
                      <a:pt x="37529" y="51048"/>
                      <a:pt x="40777" y="49611"/>
                    </a:cubicBezTo>
                    <a:cubicBezTo>
                      <a:pt x="47300" y="46730"/>
                      <a:pt x="53718" y="43838"/>
                      <a:pt x="59756" y="40072"/>
                    </a:cubicBezTo>
                    <a:cubicBezTo>
                      <a:pt x="59792" y="40074"/>
                      <a:pt x="59828" y="40075"/>
                      <a:pt x="59863" y="40075"/>
                    </a:cubicBezTo>
                    <a:cubicBezTo>
                      <a:pt x="61207" y="40075"/>
                      <a:pt x="62549" y="38586"/>
                      <a:pt x="61808" y="36946"/>
                    </a:cubicBezTo>
                    <a:cubicBezTo>
                      <a:pt x="60375" y="33774"/>
                      <a:pt x="59264" y="30500"/>
                      <a:pt x="58188" y="27193"/>
                    </a:cubicBezTo>
                    <a:cubicBezTo>
                      <a:pt x="57973" y="26537"/>
                      <a:pt x="57727" y="25885"/>
                      <a:pt x="57475" y="25232"/>
                    </a:cubicBezTo>
                    <a:cubicBezTo>
                      <a:pt x="57358" y="24829"/>
                      <a:pt x="57239" y="24426"/>
                      <a:pt x="57127" y="24022"/>
                    </a:cubicBezTo>
                    <a:cubicBezTo>
                      <a:pt x="56953" y="23399"/>
                      <a:pt x="56887" y="21860"/>
                      <a:pt x="56587" y="21860"/>
                    </a:cubicBezTo>
                    <a:cubicBezTo>
                      <a:pt x="56528" y="21860"/>
                      <a:pt x="56460" y="21920"/>
                      <a:pt x="56380" y="22058"/>
                    </a:cubicBezTo>
                    <a:cubicBezTo>
                      <a:pt x="56376" y="22048"/>
                      <a:pt x="56374" y="22039"/>
                      <a:pt x="56372" y="22027"/>
                    </a:cubicBezTo>
                    <a:cubicBezTo>
                      <a:pt x="56667" y="21307"/>
                      <a:pt x="56551" y="20622"/>
                      <a:pt x="56204" y="20086"/>
                    </a:cubicBezTo>
                    <a:cubicBezTo>
                      <a:pt x="56692" y="19719"/>
                      <a:pt x="57179" y="19349"/>
                      <a:pt x="57655" y="18958"/>
                    </a:cubicBezTo>
                    <a:cubicBezTo>
                      <a:pt x="58460" y="18298"/>
                      <a:pt x="58480" y="16688"/>
                      <a:pt x="57655" y="16032"/>
                    </a:cubicBezTo>
                    <a:cubicBezTo>
                      <a:pt x="55193" y="14070"/>
                      <a:pt x="53410" y="11604"/>
                      <a:pt x="51477" y="9147"/>
                    </a:cubicBezTo>
                    <a:cubicBezTo>
                      <a:pt x="49167" y="6212"/>
                      <a:pt x="46496" y="3388"/>
                      <a:pt x="43991" y="609"/>
                    </a:cubicBezTo>
                    <a:cubicBezTo>
                      <a:pt x="43609" y="185"/>
                      <a:pt x="43122" y="1"/>
                      <a:pt x="426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45"/>
              <p:cNvSpPr/>
              <p:nvPr/>
            </p:nvSpPr>
            <p:spPr>
              <a:xfrm>
                <a:off x="4330725" y="2481725"/>
                <a:ext cx="253750" cy="529250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21170" extrusionOk="0">
                    <a:moveTo>
                      <a:pt x="4154" y="0"/>
                    </a:moveTo>
                    <a:cubicBezTo>
                      <a:pt x="3564" y="0"/>
                      <a:pt x="2947" y="217"/>
                      <a:pt x="2361" y="661"/>
                    </a:cubicBezTo>
                    <a:cubicBezTo>
                      <a:pt x="1150" y="728"/>
                      <a:pt x="0" y="1706"/>
                      <a:pt x="489" y="3186"/>
                    </a:cubicBezTo>
                    <a:cubicBezTo>
                      <a:pt x="694" y="3805"/>
                      <a:pt x="895" y="4425"/>
                      <a:pt x="1092" y="5048"/>
                    </a:cubicBezTo>
                    <a:cubicBezTo>
                      <a:pt x="1099" y="5118"/>
                      <a:pt x="1097" y="5184"/>
                      <a:pt x="1111" y="5256"/>
                    </a:cubicBezTo>
                    <a:cubicBezTo>
                      <a:pt x="1455" y="7120"/>
                      <a:pt x="2029" y="8862"/>
                      <a:pt x="2976" y="10511"/>
                    </a:cubicBezTo>
                    <a:cubicBezTo>
                      <a:pt x="3004" y="10561"/>
                      <a:pt x="3039" y="10601"/>
                      <a:pt x="3069" y="10647"/>
                    </a:cubicBezTo>
                    <a:cubicBezTo>
                      <a:pt x="3003" y="11107"/>
                      <a:pt x="3076" y="11602"/>
                      <a:pt x="3286" y="12064"/>
                    </a:cubicBezTo>
                    <a:cubicBezTo>
                      <a:pt x="4058" y="13774"/>
                      <a:pt x="4489" y="15701"/>
                      <a:pt x="5486" y="17296"/>
                    </a:cubicBezTo>
                    <a:cubicBezTo>
                      <a:pt x="5440" y="18159"/>
                      <a:pt x="5689" y="18986"/>
                      <a:pt x="6147" y="19719"/>
                    </a:cubicBezTo>
                    <a:cubicBezTo>
                      <a:pt x="6148" y="19720"/>
                      <a:pt x="6150" y="19723"/>
                      <a:pt x="6151" y="19725"/>
                    </a:cubicBezTo>
                    <a:cubicBezTo>
                      <a:pt x="6157" y="19738"/>
                      <a:pt x="6164" y="19751"/>
                      <a:pt x="6171" y="19763"/>
                    </a:cubicBezTo>
                    <a:cubicBezTo>
                      <a:pt x="5916" y="20435"/>
                      <a:pt x="6519" y="21169"/>
                      <a:pt x="7184" y="21169"/>
                    </a:cubicBezTo>
                    <a:cubicBezTo>
                      <a:pt x="7418" y="21169"/>
                      <a:pt x="7660" y="21078"/>
                      <a:pt x="7875" y="20860"/>
                    </a:cubicBezTo>
                    <a:cubicBezTo>
                      <a:pt x="8559" y="20166"/>
                      <a:pt x="9193" y="19418"/>
                      <a:pt x="9694" y="18581"/>
                    </a:cubicBezTo>
                    <a:cubicBezTo>
                      <a:pt x="9889" y="18252"/>
                      <a:pt x="9891" y="17938"/>
                      <a:pt x="9775" y="17681"/>
                    </a:cubicBezTo>
                    <a:cubicBezTo>
                      <a:pt x="9876" y="17431"/>
                      <a:pt x="9934" y="17165"/>
                      <a:pt x="9927" y="16893"/>
                    </a:cubicBezTo>
                    <a:cubicBezTo>
                      <a:pt x="10065" y="16618"/>
                      <a:pt x="10150" y="16314"/>
                      <a:pt x="10145" y="15989"/>
                    </a:cubicBezTo>
                    <a:cubicBezTo>
                      <a:pt x="10100" y="12649"/>
                      <a:pt x="8872" y="9456"/>
                      <a:pt x="7424" y="6435"/>
                    </a:cubicBezTo>
                    <a:cubicBezTo>
                      <a:pt x="7351" y="5260"/>
                      <a:pt x="7270" y="4126"/>
                      <a:pt x="7070" y="3120"/>
                    </a:cubicBezTo>
                    <a:cubicBezTo>
                      <a:pt x="6666" y="1085"/>
                      <a:pt x="5477" y="0"/>
                      <a:pt x="41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45"/>
              <p:cNvSpPr/>
              <p:nvPr/>
            </p:nvSpPr>
            <p:spPr>
              <a:xfrm>
                <a:off x="4420925" y="2236300"/>
                <a:ext cx="308325" cy="337025"/>
              </a:xfrm>
              <a:custGeom>
                <a:avLst/>
                <a:gdLst/>
                <a:ahLst/>
                <a:cxnLst/>
                <a:rect l="l" t="t" r="r" b="b"/>
                <a:pathLst>
                  <a:path w="12333" h="13481" extrusionOk="0">
                    <a:moveTo>
                      <a:pt x="11115" y="1"/>
                    </a:moveTo>
                    <a:cubicBezTo>
                      <a:pt x="10879" y="1"/>
                      <a:pt x="10646" y="99"/>
                      <a:pt x="10464" y="334"/>
                    </a:cubicBezTo>
                    <a:cubicBezTo>
                      <a:pt x="9346" y="1779"/>
                      <a:pt x="7613" y="2709"/>
                      <a:pt x="6175" y="3816"/>
                    </a:cubicBezTo>
                    <a:cubicBezTo>
                      <a:pt x="4428" y="5161"/>
                      <a:pt x="2619" y="6425"/>
                      <a:pt x="839" y="7729"/>
                    </a:cubicBezTo>
                    <a:cubicBezTo>
                      <a:pt x="0" y="8345"/>
                      <a:pt x="360" y="9658"/>
                      <a:pt x="1342" y="9658"/>
                    </a:cubicBezTo>
                    <a:cubicBezTo>
                      <a:pt x="1435" y="9658"/>
                      <a:pt x="1534" y="9646"/>
                      <a:pt x="1637" y="9621"/>
                    </a:cubicBezTo>
                    <a:cubicBezTo>
                      <a:pt x="1976" y="9539"/>
                      <a:pt x="2304" y="9431"/>
                      <a:pt x="2627" y="9313"/>
                    </a:cubicBezTo>
                    <a:cubicBezTo>
                      <a:pt x="2789" y="9768"/>
                      <a:pt x="3111" y="10142"/>
                      <a:pt x="3513" y="10386"/>
                    </a:cubicBezTo>
                    <a:cubicBezTo>
                      <a:pt x="3478" y="11168"/>
                      <a:pt x="3520" y="11951"/>
                      <a:pt x="3677" y="12728"/>
                    </a:cubicBezTo>
                    <a:cubicBezTo>
                      <a:pt x="3773" y="13206"/>
                      <a:pt x="4234" y="13480"/>
                      <a:pt x="4689" y="13480"/>
                    </a:cubicBezTo>
                    <a:cubicBezTo>
                      <a:pt x="4955" y="13480"/>
                      <a:pt x="5219" y="13386"/>
                      <a:pt x="5406" y="13184"/>
                    </a:cubicBezTo>
                    <a:cubicBezTo>
                      <a:pt x="6228" y="12300"/>
                      <a:pt x="7119" y="11491"/>
                      <a:pt x="8013" y="10686"/>
                    </a:cubicBezTo>
                    <a:cubicBezTo>
                      <a:pt x="8541" y="10316"/>
                      <a:pt x="9043" y="9947"/>
                      <a:pt x="9622" y="9693"/>
                    </a:cubicBezTo>
                    <a:lnTo>
                      <a:pt x="9622" y="9693"/>
                    </a:lnTo>
                    <a:cubicBezTo>
                      <a:pt x="9681" y="10276"/>
                      <a:pt x="9644" y="10852"/>
                      <a:pt x="9328" y="11041"/>
                    </a:cubicBezTo>
                    <a:cubicBezTo>
                      <a:pt x="8361" y="11616"/>
                      <a:pt x="8951" y="12981"/>
                      <a:pt x="9851" y="12981"/>
                    </a:cubicBezTo>
                    <a:cubicBezTo>
                      <a:pt x="10017" y="12981"/>
                      <a:pt x="10193" y="12934"/>
                      <a:pt x="10372" y="12828"/>
                    </a:cubicBezTo>
                    <a:cubicBezTo>
                      <a:pt x="11969" y="11879"/>
                      <a:pt x="11814" y="9492"/>
                      <a:pt x="11389" y="7921"/>
                    </a:cubicBezTo>
                    <a:cubicBezTo>
                      <a:pt x="11778" y="5640"/>
                      <a:pt x="12333" y="3403"/>
                      <a:pt x="12232" y="1066"/>
                    </a:cubicBezTo>
                    <a:cubicBezTo>
                      <a:pt x="12208" y="509"/>
                      <a:pt x="11652" y="1"/>
                      <a:pt x="11115" y="1"/>
                    </a:cubicBezTo>
                    <a:close/>
                  </a:path>
                </a:pathLst>
              </a:custGeom>
              <a:solidFill>
                <a:srgbClr val="DCFF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5"/>
              <p:cNvSpPr/>
              <p:nvPr/>
            </p:nvSpPr>
            <p:spPr>
              <a:xfrm>
                <a:off x="3138750" y="2464800"/>
                <a:ext cx="67950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5"/>
              <p:cNvSpPr/>
              <p:nvPr/>
            </p:nvSpPr>
            <p:spPr>
              <a:xfrm>
                <a:off x="3239675" y="2314675"/>
                <a:ext cx="67950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9" extrusionOk="0">
                    <a:moveTo>
                      <a:pt x="1359" y="1"/>
                    </a:moveTo>
                    <a:cubicBezTo>
                      <a:pt x="0" y="1"/>
                      <a:pt x="0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5"/>
              <p:cNvSpPr/>
              <p:nvPr/>
            </p:nvSpPr>
            <p:spPr>
              <a:xfrm>
                <a:off x="3353550" y="25010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7"/>
                      <a:pt x="1359" y="2107"/>
                    </a:cubicBezTo>
                    <a:cubicBezTo>
                      <a:pt x="2717" y="2107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5"/>
              <p:cNvSpPr/>
              <p:nvPr/>
            </p:nvSpPr>
            <p:spPr>
              <a:xfrm>
                <a:off x="3213800" y="2651125"/>
                <a:ext cx="6792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7" extrusionOk="0">
                    <a:moveTo>
                      <a:pt x="1358" y="0"/>
                    </a:moveTo>
                    <a:cubicBezTo>
                      <a:pt x="0" y="0"/>
                      <a:pt x="0" y="2107"/>
                      <a:pt x="1358" y="2107"/>
                    </a:cubicBezTo>
                    <a:cubicBezTo>
                      <a:pt x="2717" y="2107"/>
                      <a:pt x="2717" y="0"/>
                      <a:pt x="13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5"/>
              <p:cNvSpPr/>
              <p:nvPr/>
            </p:nvSpPr>
            <p:spPr>
              <a:xfrm>
                <a:off x="3050750" y="27830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8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5"/>
              <p:cNvSpPr/>
              <p:nvPr/>
            </p:nvSpPr>
            <p:spPr>
              <a:xfrm>
                <a:off x="3436350" y="27623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7" y="2108"/>
                      <a:pt x="2719" y="1"/>
                      <a:pt x="13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45"/>
              <p:cNvSpPr/>
              <p:nvPr/>
            </p:nvSpPr>
            <p:spPr>
              <a:xfrm>
                <a:off x="3260375" y="29331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5"/>
              <p:cNvSpPr/>
              <p:nvPr/>
            </p:nvSpPr>
            <p:spPr>
              <a:xfrm>
                <a:off x="3105125" y="32074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5"/>
              <p:cNvSpPr/>
              <p:nvPr/>
            </p:nvSpPr>
            <p:spPr>
              <a:xfrm>
                <a:off x="3369050" y="3277325"/>
                <a:ext cx="67975" cy="5272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9" extrusionOk="0">
                    <a:moveTo>
                      <a:pt x="1359" y="1"/>
                    </a:moveTo>
                    <a:cubicBezTo>
                      <a:pt x="1" y="1"/>
                      <a:pt x="1" y="2109"/>
                      <a:pt x="1359" y="2109"/>
                    </a:cubicBezTo>
                    <a:cubicBezTo>
                      <a:pt x="2718" y="2109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5"/>
              <p:cNvSpPr/>
              <p:nvPr/>
            </p:nvSpPr>
            <p:spPr>
              <a:xfrm>
                <a:off x="3506225" y="30134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45"/>
              <p:cNvSpPr/>
              <p:nvPr/>
            </p:nvSpPr>
            <p:spPr>
              <a:xfrm>
                <a:off x="3627850" y="319197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7" y="2107"/>
                      <a:pt x="2717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5"/>
              <p:cNvSpPr/>
              <p:nvPr/>
            </p:nvSpPr>
            <p:spPr>
              <a:xfrm>
                <a:off x="3806425" y="2943525"/>
                <a:ext cx="6792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7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5"/>
              <p:cNvSpPr/>
              <p:nvPr/>
            </p:nvSpPr>
            <p:spPr>
              <a:xfrm>
                <a:off x="4008250" y="305997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45"/>
              <p:cNvSpPr/>
              <p:nvPr/>
            </p:nvSpPr>
            <p:spPr>
              <a:xfrm>
                <a:off x="4075525" y="2824500"/>
                <a:ext cx="679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7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5"/>
              <p:cNvSpPr/>
              <p:nvPr/>
            </p:nvSpPr>
            <p:spPr>
              <a:xfrm>
                <a:off x="3785675" y="2620050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0"/>
                    </a:moveTo>
                    <a:cubicBezTo>
                      <a:pt x="1" y="0"/>
                      <a:pt x="1" y="2107"/>
                      <a:pt x="1360" y="2107"/>
                    </a:cubicBezTo>
                    <a:cubicBezTo>
                      <a:pt x="2719" y="2107"/>
                      <a:pt x="2719" y="0"/>
                      <a:pt x="1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45"/>
              <p:cNvSpPr/>
              <p:nvPr/>
            </p:nvSpPr>
            <p:spPr>
              <a:xfrm>
                <a:off x="3847800" y="24130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0"/>
                    </a:moveTo>
                    <a:cubicBezTo>
                      <a:pt x="0" y="0"/>
                      <a:pt x="0" y="2107"/>
                      <a:pt x="1359" y="2107"/>
                    </a:cubicBezTo>
                    <a:cubicBezTo>
                      <a:pt x="2718" y="2107"/>
                      <a:pt x="2718" y="0"/>
                      <a:pt x="1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5"/>
              <p:cNvSpPr/>
              <p:nvPr/>
            </p:nvSpPr>
            <p:spPr>
              <a:xfrm>
                <a:off x="4018600" y="2221525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1" y="1"/>
                      <a:pt x="1" y="2107"/>
                      <a:pt x="1359" y="2107"/>
                    </a:cubicBezTo>
                    <a:cubicBezTo>
                      <a:pt x="2718" y="2107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5"/>
              <p:cNvSpPr/>
              <p:nvPr/>
            </p:nvSpPr>
            <p:spPr>
              <a:xfrm>
                <a:off x="4233400" y="24415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45"/>
              <p:cNvSpPr/>
              <p:nvPr/>
            </p:nvSpPr>
            <p:spPr>
              <a:xfrm>
                <a:off x="4091050" y="23897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60" y="1"/>
                    </a:moveTo>
                    <a:cubicBezTo>
                      <a:pt x="1" y="1"/>
                      <a:pt x="1" y="2108"/>
                      <a:pt x="1360" y="2108"/>
                    </a:cubicBezTo>
                    <a:cubicBezTo>
                      <a:pt x="2719" y="2108"/>
                      <a:pt x="2717" y="1"/>
                      <a:pt x="13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5"/>
              <p:cNvSpPr/>
              <p:nvPr/>
            </p:nvSpPr>
            <p:spPr>
              <a:xfrm>
                <a:off x="3555375" y="2394925"/>
                <a:ext cx="67975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9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7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5"/>
              <p:cNvSpPr/>
              <p:nvPr/>
            </p:nvSpPr>
            <p:spPr>
              <a:xfrm>
                <a:off x="4334300" y="2884000"/>
                <a:ext cx="67950" cy="5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108" extrusionOk="0">
                    <a:moveTo>
                      <a:pt x="1359" y="1"/>
                    </a:moveTo>
                    <a:cubicBezTo>
                      <a:pt x="0" y="1"/>
                      <a:pt x="0" y="2108"/>
                      <a:pt x="1359" y="2108"/>
                    </a:cubicBezTo>
                    <a:cubicBezTo>
                      <a:pt x="2718" y="2108"/>
                      <a:pt x="271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5"/>
              <p:cNvSpPr/>
              <p:nvPr/>
            </p:nvSpPr>
            <p:spPr>
              <a:xfrm>
                <a:off x="2991150" y="1294925"/>
                <a:ext cx="240300" cy="221675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8867" extrusionOk="0">
                    <a:moveTo>
                      <a:pt x="4085" y="1"/>
                    </a:moveTo>
                    <a:cubicBezTo>
                      <a:pt x="3205" y="1"/>
                      <a:pt x="2336" y="325"/>
                      <a:pt x="1615" y="1054"/>
                    </a:cubicBezTo>
                    <a:cubicBezTo>
                      <a:pt x="212" y="2470"/>
                      <a:pt x="1" y="4788"/>
                      <a:pt x="1122" y="6418"/>
                    </a:cubicBezTo>
                    <a:cubicBezTo>
                      <a:pt x="2126" y="7875"/>
                      <a:pt x="4124" y="8867"/>
                      <a:pt x="5947" y="8867"/>
                    </a:cubicBezTo>
                    <a:cubicBezTo>
                      <a:pt x="7467" y="8867"/>
                      <a:pt x="8866" y="8177"/>
                      <a:pt x="9467" y="6493"/>
                    </a:cubicBezTo>
                    <a:cubicBezTo>
                      <a:pt x="9612" y="6086"/>
                      <a:pt x="9278" y="5820"/>
                      <a:pt x="8939" y="5820"/>
                    </a:cubicBezTo>
                    <a:cubicBezTo>
                      <a:pt x="8717" y="5820"/>
                      <a:pt x="8492" y="5934"/>
                      <a:pt x="8398" y="6198"/>
                    </a:cubicBezTo>
                    <a:cubicBezTo>
                      <a:pt x="7989" y="7343"/>
                      <a:pt x="7044" y="7777"/>
                      <a:pt x="5997" y="7777"/>
                    </a:cubicBezTo>
                    <a:cubicBezTo>
                      <a:pt x="4754" y="7777"/>
                      <a:pt x="3368" y="7165"/>
                      <a:pt x="2566" y="6402"/>
                    </a:cubicBezTo>
                    <a:cubicBezTo>
                      <a:pt x="517" y="4451"/>
                      <a:pt x="1990" y="1105"/>
                      <a:pt x="4227" y="1105"/>
                    </a:cubicBezTo>
                    <a:cubicBezTo>
                      <a:pt x="4798" y="1105"/>
                      <a:pt x="5420" y="1323"/>
                      <a:pt x="6045" y="1839"/>
                    </a:cubicBezTo>
                    <a:cubicBezTo>
                      <a:pt x="6160" y="1935"/>
                      <a:pt x="6287" y="1975"/>
                      <a:pt x="6409" y="1975"/>
                    </a:cubicBezTo>
                    <a:cubicBezTo>
                      <a:pt x="6865" y="1975"/>
                      <a:pt x="7264" y="1414"/>
                      <a:pt x="6829" y="1055"/>
                    </a:cubicBezTo>
                    <a:lnTo>
                      <a:pt x="6829" y="1055"/>
                    </a:lnTo>
                    <a:lnTo>
                      <a:pt x="6829" y="1057"/>
                    </a:lnTo>
                    <a:cubicBezTo>
                      <a:pt x="6019" y="387"/>
                      <a:pt x="5045" y="1"/>
                      <a:pt x="40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5"/>
              <p:cNvSpPr/>
              <p:nvPr/>
            </p:nvSpPr>
            <p:spPr>
              <a:xfrm>
                <a:off x="3060075" y="1380550"/>
                <a:ext cx="125100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3398" extrusionOk="0">
                    <a:moveTo>
                      <a:pt x="1162" y="0"/>
                    </a:moveTo>
                    <a:cubicBezTo>
                      <a:pt x="1013" y="0"/>
                      <a:pt x="863" y="4"/>
                      <a:pt x="713" y="14"/>
                    </a:cubicBezTo>
                    <a:cubicBezTo>
                      <a:pt x="18" y="58"/>
                      <a:pt x="0" y="1124"/>
                      <a:pt x="671" y="1124"/>
                    </a:cubicBezTo>
                    <a:cubicBezTo>
                      <a:pt x="684" y="1124"/>
                      <a:pt x="698" y="1124"/>
                      <a:pt x="713" y="1123"/>
                    </a:cubicBezTo>
                    <a:lnTo>
                      <a:pt x="713" y="1124"/>
                    </a:lnTo>
                    <a:cubicBezTo>
                      <a:pt x="866" y="1114"/>
                      <a:pt x="1019" y="1110"/>
                      <a:pt x="1172" y="1110"/>
                    </a:cubicBezTo>
                    <a:cubicBezTo>
                      <a:pt x="1829" y="1110"/>
                      <a:pt x="2480" y="1190"/>
                      <a:pt x="3133" y="1260"/>
                    </a:cubicBezTo>
                    <a:lnTo>
                      <a:pt x="3133" y="1260"/>
                    </a:lnTo>
                    <a:cubicBezTo>
                      <a:pt x="2770" y="1647"/>
                      <a:pt x="2404" y="2030"/>
                      <a:pt x="2058" y="2432"/>
                    </a:cubicBezTo>
                    <a:cubicBezTo>
                      <a:pt x="1703" y="2842"/>
                      <a:pt x="2074" y="3398"/>
                      <a:pt x="2477" y="3398"/>
                    </a:cubicBezTo>
                    <a:cubicBezTo>
                      <a:pt x="2603" y="3398"/>
                      <a:pt x="2731" y="3344"/>
                      <a:pt x="2842" y="3216"/>
                    </a:cubicBezTo>
                    <a:cubicBezTo>
                      <a:pt x="3437" y="2524"/>
                      <a:pt x="4093" y="1886"/>
                      <a:pt x="4689" y="1193"/>
                    </a:cubicBezTo>
                    <a:cubicBezTo>
                      <a:pt x="5003" y="828"/>
                      <a:pt x="4795" y="267"/>
                      <a:pt x="4297" y="246"/>
                    </a:cubicBezTo>
                    <a:cubicBezTo>
                      <a:pt x="3247" y="203"/>
                      <a:pt x="2212" y="0"/>
                      <a:pt x="1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45"/>
              <p:cNvSpPr/>
              <p:nvPr/>
            </p:nvSpPr>
            <p:spPr>
              <a:xfrm>
                <a:off x="3195625" y="948925"/>
                <a:ext cx="1065725" cy="868675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34747" extrusionOk="0">
                    <a:moveTo>
                      <a:pt x="40688" y="0"/>
                    </a:moveTo>
                    <a:cubicBezTo>
                      <a:pt x="40412" y="0"/>
                      <a:pt x="40158" y="175"/>
                      <a:pt x="40201" y="528"/>
                    </a:cubicBezTo>
                    <a:cubicBezTo>
                      <a:pt x="41365" y="10067"/>
                      <a:pt x="38047" y="23368"/>
                      <a:pt x="30842" y="30037"/>
                    </a:cubicBezTo>
                    <a:cubicBezTo>
                      <a:pt x="28224" y="32461"/>
                      <a:pt x="25568" y="33420"/>
                      <a:pt x="22845" y="33420"/>
                    </a:cubicBezTo>
                    <a:cubicBezTo>
                      <a:pt x="19882" y="33420"/>
                      <a:pt x="16841" y="32284"/>
                      <a:pt x="13684" y="30664"/>
                    </a:cubicBezTo>
                    <a:cubicBezTo>
                      <a:pt x="8730" y="28123"/>
                      <a:pt x="4262" y="24779"/>
                      <a:pt x="1228" y="20044"/>
                    </a:cubicBezTo>
                    <a:cubicBezTo>
                      <a:pt x="1111" y="19862"/>
                      <a:pt x="941" y="19787"/>
                      <a:pt x="772" y="19787"/>
                    </a:cubicBezTo>
                    <a:cubicBezTo>
                      <a:pt x="384" y="19787"/>
                      <a:pt x="1" y="20183"/>
                      <a:pt x="270" y="20604"/>
                    </a:cubicBezTo>
                    <a:cubicBezTo>
                      <a:pt x="3531" y="25694"/>
                      <a:pt x="8359" y="29241"/>
                      <a:pt x="13708" y="31920"/>
                    </a:cubicBezTo>
                    <a:cubicBezTo>
                      <a:pt x="16754" y="33444"/>
                      <a:pt x="19868" y="34746"/>
                      <a:pt x="23010" y="34746"/>
                    </a:cubicBezTo>
                    <a:cubicBezTo>
                      <a:pt x="24812" y="34746"/>
                      <a:pt x="26623" y="34318"/>
                      <a:pt x="28436" y="33258"/>
                    </a:cubicBezTo>
                    <a:cubicBezTo>
                      <a:pt x="38461" y="27392"/>
                      <a:pt x="42628" y="11340"/>
                      <a:pt x="41310" y="528"/>
                    </a:cubicBezTo>
                    <a:cubicBezTo>
                      <a:pt x="41267" y="177"/>
                      <a:pt x="40966" y="0"/>
                      <a:pt x="406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45"/>
              <p:cNvSpPr/>
              <p:nvPr/>
            </p:nvSpPr>
            <p:spPr>
              <a:xfrm>
                <a:off x="3127775" y="781375"/>
                <a:ext cx="1104525" cy="559800"/>
              </a:xfrm>
              <a:custGeom>
                <a:avLst/>
                <a:gdLst/>
                <a:ahLst/>
                <a:cxnLst/>
                <a:rect l="l" t="t" r="r" b="b"/>
                <a:pathLst>
                  <a:path w="44181" h="22392" extrusionOk="0">
                    <a:moveTo>
                      <a:pt x="20432" y="1"/>
                    </a:moveTo>
                    <a:cubicBezTo>
                      <a:pt x="20300" y="1"/>
                      <a:pt x="20169" y="49"/>
                      <a:pt x="20058" y="157"/>
                    </a:cubicBezTo>
                    <a:cubicBezTo>
                      <a:pt x="17178" y="2969"/>
                      <a:pt x="13882" y="4095"/>
                      <a:pt x="10343" y="4095"/>
                    </a:cubicBezTo>
                    <a:cubicBezTo>
                      <a:pt x="8585" y="4095"/>
                      <a:pt x="6766" y="3817"/>
                      <a:pt x="4909" y="3330"/>
                    </a:cubicBezTo>
                    <a:cubicBezTo>
                      <a:pt x="4865" y="3319"/>
                      <a:pt x="4820" y="3313"/>
                      <a:pt x="4775" y="3313"/>
                    </a:cubicBezTo>
                    <a:cubicBezTo>
                      <a:pt x="4481" y="3313"/>
                      <a:pt x="4189" y="3548"/>
                      <a:pt x="4208" y="3866"/>
                    </a:cubicBezTo>
                    <a:cubicBezTo>
                      <a:pt x="4484" y="8588"/>
                      <a:pt x="3505" y="12449"/>
                      <a:pt x="1584" y="16693"/>
                    </a:cubicBezTo>
                    <a:cubicBezTo>
                      <a:pt x="798" y="18429"/>
                      <a:pt x="0" y="20104"/>
                      <a:pt x="580" y="22003"/>
                    </a:cubicBezTo>
                    <a:cubicBezTo>
                      <a:pt x="662" y="22274"/>
                      <a:pt x="881" y="22391"/>
                      <a:pt x="1101" y="22391"/>
                    </a:cubicBezTo>
                    <a:cubicBezTo>
                      <a:pt x="1436" y="22391"/>
                      <a:pt x="1774" y="22122"/>
                      <a:pt x="1648" y="21709"/>
                    </a:cubicBezTo>
                    <a:cubicBezTo>
                      <a:pt x="783" y="18868"/>
                      <a:pt x="3549" y="15651"/>
                      <a:pt x="4388" y="12952"/>
                    </a:cubicBezTo>
                    <a:cubicBezTo>
                      <a:pt x="4778" y="11698"/>
                      <a:pt x="4921" y="5441"/>
                      <a:pt x="5941" y="4747"/>
                    </a:cubicBezTo>
                    <a:cubicBezTo>
                      <a:pt x="6045" y="4677"/>
                      <a:pt x="6279" y="4648"/>
                      <a:pt x="6601" y="4648"/>
                    </a:cubicBezTo>
                    <a:cubicBezTo>
                      <a:pt x="8010" y="4648"/>
                      <a:pt x="11101" y="5197"/>
                      <a:pt x="12376" y="5197"/>
                    </a:cubicBezTo>
                    <a:cubicBezTo>
                      <a:pt x="12500" y="5197"/>
                      <a:pt x="12608" y="5192"/>
                      <a:pt x="12695" y="5181"/>
                    </a:cubicBezTo>
                    <a:cubicBezTo>
                      <a:pt x="15166" y="4849"/>
                      <a:pt x="16663" y="3875"/>
                      <a:pt x="18780" y="2768"/>
                    </a:cubicBezTo>
                    <a:cubicBezTo>
                      <a:pt x="19796" y="2237"/>
                      <a:pt x="20150" y="1957"/>
                      <a:pt x="20547" y="1957"/>
                    </a:cubicBezTo>
                    <a:cubicBezTo>
                      <a:pt x="20867" y="1957"/>
                      <a:pt x="21215" y="2138"/>
                      <a:pt x="21960" y="2515"/>
                    </a:cubicBezTo>
                    <a:cubicBezTo>
                      <a:pt x="23051" y="3064"/>
                      <a:pt x="24021" y="4205"/>
                      <a:pt x="25068" y="4853"/>
                    </a:cubicBezTo>
                    <a:cubicBezTo>
                      <a:pt x="26829" y="5942"/>
                      <a:pt x="28662" y="6639"/>
                      <a:pt x="30740" y="6819"/>
                    </a:cubicBezTo>
                    <a:cubicBezTo>
                      <a:pt x="31256" y="6864"/>
                      <a:pt x="31792" y="6891"/>
                      <a:pt x="32336" y="6891"/>
                    </a:cubicBezTo>
                    <a:cubicBezTo>
                      <a:pt x="34758" y="6891"/>
                      <a:pt x="37321" y="6362"/>
                      <a:pt x="38874" y="4554"/>
                    </a:cubicBezTo>
                    <a:lnTo>
                      <a:pt x="38874" y="4554"/>
                    </a:lnTo>
                    <a:cubicBezTo>
                      <a:pt x="39703" y="6463"/>
                      <a:pt x="40955" y="7931"/>
                      <a:pt x="43175" y="7931"/>
                    </a:cubicBezTo>
                    <a:cubicBezTo>
                      <a:pt x="43270" y="7931"/>
                      <a:pt x="43368" y="7928"/>
                      <a:pt x="43467" y="7923"/>
                    </a:cubicBezTo>
                    <a:cubicBezTo>
                      <a:pt x="44164" y="7883"/>
                      <a:pt x="44181" y="6812"/>
                      <a:pt x="43505" y="6812"/>
                    </a:cubicBezTo>
                    <a:cubicBezTo>
                      <a:pt x="43492" y="6812"/>
                      <a:pt x="43480" y="6813"/>
                      <a:pt x="43467" y="6813"/>
                    </a:cubicBezTo>
                    <a:lnTo>
                      <a:pt x="43466" y="6813"/>
                    </a:lnTo>
                    <a:cubicBezTo>
                      <a:pt x="41262" y="6445"/>
                      <a:pt x="39957" y="5253"/>
                      <a:pt x="39549" y="3237"/>
                    </a:cubicBezTo>
                    <a:cubicBezTo>
                      <a:pt x="39464" y="2988"/>
                      <a:pt x="39222" y="2837"/>
                      <a:pt x="38985" y="2837"/>
                    </a:cubicBezTo>
                    <a:cubicBezTo>
                      <a:pt x="38811" y="2837"/>
                      <a:pt x="38639" y="2919"/>
                      <a:pt x="38535" y="3105"/>
                    </a:cubicBezTo>
                    <a:cubicBezTo>
                      <a:pt x="37387" y="5166"/>
                      <a:pt x="34849" y="5795"/>
                      <a:pt x="32456" y="5795"/>
                    </a:cubicBezTo>
                    <a:cubicBezTo>
                      <a:pt x="31519" y="5795"/>
                      <a:pt x="30604" y="5698"/>
                      <a:pt x="29804" y="5553"/>
                    </a:cubicBezTo>
                    <a:cubicBezTo>
                      <a:pt x="26188" y="4899"/>
                      <a:pt x="23585" y="2409"/>
                      <a:pt x="20842" y="157"/>
                    </a:cubicBezTo>
                    <a:cubicBezTo>
                      <a:pt x="20721" y="58"/>
                      <a:pt x="20576" y="1"/>
                      <a:pt x="2043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45"/>
              <p:cNvSpPr/>
              <p:nvPr/>
            </p:nvSpPr>
            <p:spPr>
              <a:xfrm>
                <a:off x="3367075" y="1634975"/>
                <a:ext cx="474025" cy="585600"/>
              </a:xfrm>
              <a:custGeom>
                <a:avLst/>
                <a:gdLst/>
                <a:ahLst/>
                <a:cxnLst/>
                <a:rect l="l" t="t" r="r" b="b"/>
                <a:pathLst>
                  <a:path w="18961" h="23424" extrusionOk="0">
                    <a:moveTo>
                      <a:pt x="1393" y="1"/>
                    </a:moveTo>
                    <a:cubicBezTo>
                      <a:pt x="1116" y="1"/>
                      <a:pt x="849" y="178"/>
                      <a:pt x="867" y="535"/>
                    </a:cubicBezTo>
                    <a:lnTo>
                      <a:pt x="867" y="536"/>
                    </a:lnTo>
                    <a:cubicBezTo>
                      <a:pt x="1024" y="3695"/>
                      <a:pt x="368" y="6564"/>
                      <a:pt x="118" y="9674"/>
                    </a:cubicBezTo>
                    <a:cubicBezTo>
                      <a:pt x="1" y="11133"/>
                      <a:pt x="2" y="12271"/>
                      <a:pt x="860" y="13508"/>
                    </a:cubicBezTo>
                    <a:cubicBezTo>
                      <a:pt x="2033" y="15201"/>
                      <a:pt x="4283" y="16241"/>
                      <a:pt x="5941" y="17360"/>
                    </a:cubicBezTo>
                    <a:cubicBezTo>
                      <a:pt x="9050" y="19463"/>
                      <a:pt x="12430" y="21139"/>
                      <a:pt x="15465" y="23342"/>
                    </a:cubicBezTo>
                    <a:cubicBezTo>
                      <a:pt x="15543" y="23399"/>
                      <a:pt x="15632" y="23423"/>
                      <a:pt x="15722" y="23423"/>
                    </a:cubicBezTo>
                    <a:cubicBezTo>
                      <a:pt x="15919" y="23423"/>
                      <a:pt x="16122" y="23303"/>
                      <a:pt x="16225" y="23143"/>
                    </a:cubicBezTo>
                    <a:cubicBezTo>
                      <a:pt x="17556" y="21076"/>
                      <a:pt x="18961" y="19415"/>
                      <a:pt x="18760" y="16876"/>
                    </a:cubicBezTo>
                    <a:cubicBezTo>
                      <a:pt x="18502" y="13640"/>
                      <a:pt x="17928" y="10420"/>
                      <a:pt x="17680" y="7161"/>
                    </a:cubicBezTo>
                    <a:cubicBezTo>
                      <a:pt x="17653" y="6806"/>
                      <a:pt x="17360" y="6628"/>
                      <a:pt x="17083" y="6628"/>
                    </a:cubicBezTo>
                    <a:cubicBezTo>
                      <a:pt x="16806" y="6628"/>
                      <a:pt x="16544" y="6805"/>
                      <a:pt x="16571" y="7161"/>
                    </a:cubicBezTo>
                    <a:cubicBezTo>
                      <a:pt x="16709" y="8967"/>
                      <a:pt x="16710" y="10795"/>
                      <a:pt x="16913" y="12595"/>
                    </a:cubicBezTo>
                    <a:cubicBezTo>
                      <a:pt x="17084" y="14113"/>
                      <a:pt x="17791" y="16015"/>
                      <a:pt x="17728" y="17470"/>
                    </a:cubicBezTo>
                    <a:cubicBezTo>
                      <a:pt x="17604" y="20302"/>
                      <a:pt x="16617" y="21263"/>
                      <a:pt x="15275" y="21263"/>
                    </a:cubicBezTo>
                    <a:cubicBezTo>
                      <a:pt x="13218" y="21263"/>
                      <a:pt x="10329" y="19006"/>
                      <a:pt x="8438" y="17773"/>
                    </a:cubicBezTo>
                    <a:cubicBezTo>
                      <a:pt x="4937" y="15488"/>
                      <a:pt x="687" y="13549"/>
                      <a:pt x="1366" y="8691"/>
                    </a:cubicBezTo>
                    <a:cubicBezTo>
                      <a:pt x="1758" y="5887"/>
                      <a:pt x="2118" y="3398"/>
                      <a:pt x="1976" y="535"/>
                    </a:cubicBezTo>
                    <a:cubicBezTo>
                      <a:pt x="1958" y="179"/>
                      <a:pt x="1671" y="1"/>
                      <a:pt x="13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45"/>
              <p:cNvSpPr/>
              <p:nvPr/>
            </p:nvSpPr>
            <p:spPr>
              <a:xfrm>
                <a:off x="3260625" y="1889850"/>
                <a:ext cx="518875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20755" h="19160" extrusionOk="0">
                    <a:moveTo>
                      <a:pt x="4695" y="0"/>
                    </a:moveTo>
                    <a:cubicBezTo>
                      <a:pt x="4572" y="0"/>
                      <a:pt x="4445" y="42"/>
                      <a:pt x="4329" y="140"/>
                    </a:cubicBezTo>
                    <a:cubicBezTo>
                      <a:pt x="2219" y="1922"/>
                      <a:pt x="1" y="5507"/>
                      <a:pt x="1448" y="8321"/>
                    </a:cubicBezTo>
                    <a:cubicBezTo>
                      <a:pt x="2027" y="9448"/>
                      <a:pt x="3091" y="10174"/>
                      <a:pt x="4210" y="10693"/>
                    </a:cubicBezTo>
                    <a:cubicBezTo>
                      <a:pt x="5868" y="11462"/>
                      <a:pt x="8959" y="11136"/>
                      <a:pt x="10249" y="12174"/>
                    </a:cubicBezTo>
                    <a:cubicBezTo>
                      <a:pt x="11587" y="13249"/>
                      <a:pt x="11331" y="15824"/>
                      <a:pt x="12536" y="17215"/>
                    </a:cubicBezTo>
                    <a:cubicBezTo>
                      <a:pt x="13426" y="18241"/>
                      <a:pt x="14821" y="19125"/>
                      <a:pt x="16216" y="19158"/>
                    </a:cubicBezTo>
                    <a:cubicBezTo>
                      <a:pt x="16248" y="19159"/>
                      <a:pt x="16281" y="19160"/>
                      <a:pt x="16313" y="19160"/>
                    </a:cubicBezTo>
                    <a:cubicBezTo>
                      <a:pt x="19475" y="19160"/>
                      <a:pt x="20201" y="15398"/>
                      <a:pt x="20673" y="12958"/>
                    </a:cubicBezTo>
                    <a:cubicBezTo>
                      <a:pt x="20754" y="12538"/>
                      <a:pt x="20400" y="12263"/>
                      <a:pt x="20075" y="12263"/>
                    </a:cubicBezTo>
                    <a:cubicBezTo>
                      <a:pt x="19860" y="12263"/>
                      <a:pt x="19658" y="12384"/>
                      <a:pt x="19603" y="12663"/>
                    </a:cubicBezTo>
                    <a:cubicBezTo>
                      <a:pt x="19356" y="13935"/>
                      <a:pt x="19226" y="15737"/>
                      <a:pt x="18372" y="16767"/>
                    </a:cubicBezTo>
                    <a:cubicBezTo>
                      <a:pt x="17558" y="17749"/>
                      <a:pt x="16801" y="18134"/>
                      <a:pt x="16114" y="18134"/>
                    </a:cubicBezTo>
                    <a:cubicBezTo>
                      <a:pt x="14183" y="18134"/>
                      <a:pt x="12803" y="15098"/>
                      <a:pt x="12227" y="13762"/>
                    </a:cubicBezTo>
                    <a:cubicBezTo>
                      <a:pt x="11806" y="12786"/>
                      <a:pt x="11716" y="11624"/>
                      <a:pt x="10756" y="10973"/>
                    </a:cubicBezTo>
                    <a:cubicBezTo>
                      <a:pt x="9588" y="10183"/>
                      <a:pt x="7426" y="10545"/>
                      <a:pt x="6147" y="10192"/>
                    </a:cubicBezTo>
                    <a:cubicBezTo>
                      <a:pt x="1010" y="8773"/>
                      <a:pt x="1676" y="3826"/>
                      <a:pt x="5113" y="924"/>
                    </a:cubicBezTo>
                    <a:cubicBezTo>
                      <a:pt x="5544" y="561"/>
                      <a:pt x="5148" y="0"/>
                      <a:pt x="46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5"/>
              <p:cNvSpPr/>
              <p:nvPr/>
            </p:nvSpPr>
            <p:spPr>
              <a:xfrm>
                <a:off x="3736950" y="1879975"/>
                <a:ext cx="328075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4666" extrusionOk="0">
                    <a:moveTo>
                      <a:pt x="3163" y="1"/>
                    </a:moveTo>
                    <a:cubicBezTo>
                      <a:pt x="3133" y="1"/>
                      <a:pt x="3104" y="1"/>
                      <a:pt x="3074" y="2"/>
                    </a:cubicBezTo>
                    <a:cubicBezTo>
                      <a:pt x="2365" y="15"/>
                      <a:pt x="2359" y="1111"/>
                      <a:pt x="3062" y="1111"/>
                    </a:cubicBezTo>
                    <a:cubicBezTo>
                      <a:pt x="3066" y="1111"/>
                      <a:pt x="3070" y="1111"/>
                      <a:pt x="3074" y="1111"/>
                    </a:cubicBezTo>
                    <a:cubicBezTo>
                      <a:pt x="3094" y="1111"/>
                      <a:pt x="3114" y="1110"/>
                      <a:pt x="3134" y="1110"/>
                    </a:cubicBezTo>
                    <a:cubicBezTo>
                      <a:pt x="6574" y="1110"/>
                      <a:pt x="11951" y="6541"/>
                      <a:pt x="6581" y="8125"/>
                    </a:cubicBezTo>
                    <a:cubicBezTo>
                      <a:pt x="6251" y="8221"/>
                      <a:pt x="6049" y="8632"/>
                      <a:pt x="6248" y="8939"/>
                    </a:cubicBezTo>
                    <a:cubicBezTo>
                      <a:pt x="7306" y="10565"/>
                      <a:pt x="8036" y="12684"/>
                      <a:pt x="5560" y="13395"/>
                    </a:cubicBezTo>
                    <a:cubicBezTo>
                      <a:pt x="5188" y="13502"/>
                      <a:pt x="4804" y="13550"/>
                      <a:pt x="4418" y="13550"/>
                    </a:cubicBezTo>
                    <a:cubicBezTo>
                      <a:pt x="3256" y="13550"/>
                      <a:pt x="2069" y="13119"/>
                      <a:pt x="1093" y="12581"/>
                    </a:cubicBezTo>
                    <a:cubicBezTo>
                      <a:pt x="1000" y="12530"/>
                      <a:pt x="908" y="12508"/>
                      <a:pt x="822" y="12508"/>
                    </a:cubicBezTo>
                    <a:cubicBezTo>
                      <a:pt x="327" y="12508"/>
                      <a:pt x="0" y="13245"/>
                      <a:pt x="533" y="13540"/>
                    </a:cubicBezTo>
                    <a:lnTo>
                      <a:pt x="533" y="13538"/>
                    </a:lnTo>
                    <a:cubicBezTo>
                      <a:pt x="1672" y="14166"/>
                      <a:pt x="3136" y="14665"/>
                      <a:pt x="4542" y="14665"/>
                    </a:cubicBezTo>
                    <a:cubicBezTo>
                      <a:pt x="5485" y="14665"/>
                      <a:pt x="6402" y="14441"/>
                      <a:pt x="7176" y="13881"/>
                    </a:cubicBezTo>
                    <a:cubicBezTo>
                      <a:pt x="8951" y="12598"/>
                      <a:pt x="8476" y="10598"/>
                      <a:pt x="7557" y="8958"/>
                    </a:cubicBezTo>
                    <a:lnTo>
                      <a:pt x="7557" y="8958"/>
                    </a:lnTo>
                    <a:cubicBezTo>
                      <a:pt x="13123" y="6712"/>
                      <a:pt x="7806" y="1"/>
                      <a:pt x="31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45"/>
              <p:cNvSpPr/>
              <p:nvPr/>
            </p:nvSpPr>
            <p:spPr>
              <a:xfrm>
                <a:off x="2922025" y="1967425"/>
                <a:ext cx="1709675" cy="1506675"/>
              </a:xfrm>
              <a:custGeom>
                <a:avLst/>
                <a:gdLst/>
                <a:ahLst/>
                <a:cxnLst/>
                <a:rect l="l" t="t" r="r" b="b"/>
                <a:pathLst>
                  <a:path w="68387" h="60267" extrusionOk="0">
                    <a:moveTo>
                      <a:pt x="15677" y="1"/>
                    </a:moveTo>
                    <a:cubicBezTo>
                      <a:pt x="15508" y="1"/>
                      <a:pt x="15337" y="76"/>
                      <a:pt x="15220" y="256"/>
                    </a:cubicBezTo>
                    <a:lnTo>
                      <a:pt x="15221" y="258"/>
                    </a:lnTo>
                    <a:cubicBezTo>
                      <a:pt x="11052" y="6656"/>
                      <a:pt x="7805" y="13766"/>
                      <a:pt x="5064" y="20885"/>
                    </a:cubicBezTo>
                    <a:cubicBezTo>
                      <a:pt x="2324" y="28003"/>
                      <a:pt x="0" y="35787"/>
                      <a:pt x="346" y="43500"/>
                    </a:cubicBezTo>
                    <a:cubicBezTo>
                      <a:pt x="553" y="48110"/>
                      <a:pt x="1757" y="53254"/>
                      <a:pt x="5121" y="56628"/>
                    </a:cubicBezTo>
                    <a:cubicBezTo>
                      <a:pt x="7974" y="59489"/>
                      <a:pt x="12008" y="60266"/>
                      <a:pt x="16008" y="60266"/>
                    </a:cubicBezTo>
                    <a:cubicBezTo>
                      <a:pt x="17822" y="60266"/>
                      <a:pt x="19628" y="60106"/>
                      <a:pt x="21315" y="59909"/>
                    </a:cubicBezTo>
                    <a:cubicBezTo>
                      <a:pt x="29036" y="59003"/>
                      <a:pt x="36181" y="55810"/>
                      <a:pt x="43219" y="52688"/>
                    </a:cubicBezTo>
                    <a:cubicBezTo>
                      <a:pt x="50065" y="49653"/>
                      <a:pt x="57272" y="46356"/>
                      <a:pt x="63429" y="42043"/>
                    </a:cubicBezTo>
                    <a:cubicBezTo>
                      <a:pt x="68386" y="38570"/>
                      <a:pt x="67513" y="35172"/>
                      <a:pt x="65622" y="30032"/>
                    </a:cubicBezTo>
                    <a:cubicBezTo>
                      <a:pt x="64655" y="27406"/>
                      <a:pt x="65116" y="20981"/>
                      <a:pt x="62273" y="19584"/>
                    </a:cubicBezTo>
                    <a:cubicBezTo>
                      <a:pt x="61902" y="19402"/>
                      <a:pt x="61499" y="19320"/>
                      <a:pt x="61072" y="19320"/>
                    </a:cubicBezTo>
                    <a:cubicBezTo>
                      <a:pt x="57827" y="19320"/>
                      <a:pt x="53191" y="24037"/>
                      <a:pt x="50873" y="25254"/>
                    </a:cubicBezTo>
                    <a:cubicBezTo>
                      <a:pt x="45963" y="27835"/>
                      <a:pt x="40843" y="30068"/>
                      <a:pt x="35663" y="32047"/>
                    </a:cubicBezTo>
                    <a:cubicBezTo>
                      <a:pt x="30966" y="33841"/>
                      <a:pt x="25644" y="36279"/>
                      <a:pt x="20556" y="36279"/>
                    </a:cubicBezTo>
                    <a:cubicBezTo>
                      <a:pt x="20506" y="36279"/>
                      <a:pt x="20455" y="36279"/>
                      <a:pt x="20405" y="36278"/>
                    </a:cubicBezTo>
                    <a:cubicBezTo>
                      <a:pt x="20404" y="36278"/>
                      <a:pt x="20402" y="36278"/>
                      <a:pt x="20400" y="36278"/>
                    </a:cubicBezTo>
                    <a:cubicBezTo>
                      <a:pt x="19691" y="36278"/>
                      <a:pt x="19693" y="37382"/>
                      <a:pt x="20405" y="37388"/>
                    </a:cubicBezTo>
                    <a:cubicBezTo>
                      <a:pt x="20462" y="37388"/>
                      <a:pt x="20519" y="37388"/>
                      <a:pt x="20575" y="37388"/>
                    </a:cubicBezTo>
                    <a:cubicBezTo>
                      <a:pt x="26311" y="37388"/>
                      <a:pt x="32191" y="34609"/>
                      <a:pt x="37440" y="32542"/>
                    </a:cubicBezTo>
                    <a:cubicBezTo>
                      <a:pt x="42790" y="30434"/>
                      <a:pt x="48463" y="28233"/>
                      <a:pt x="53340" y="25172"/>
                    </a:cubicBezTo>
                    <a:cubicBezTo>
                      <a:pt x="54829" y="24237"/>
                      <a:pt x="56182" y="23090"/>
                      <a:pt x="57671" y="22147"/>
                    </a:cubicBezTo>
                    <a:cubicBezTo>
                      <a:pt x="58368" y="21707"/>
                      <a:pt x="59766" y="20601"/>
                      <a:pt x="60609" y="20601"/>
                    </a:cubicBezTo>
                    <a:cubicBezTo>
                      <a:pt x="60622" y="20601"/>
                      <a:pt x="60635" y="20601"/>
                      <a:pt x="60648" y="20601"/>
                    </a:cubicBezTo>
                    <a:cubicBezTo>
                      <a:pt x="62477" y="20679"/>
                      <a:pt x="62922" y="22868"/>
                      <a:pt x="63210" y="24212"/>
                    </a:cubicBezTo>
                    <a:cubicBezTo>
                      <a:pt x="63569" y="25889"/>
                      <a:pt x="63685" y="27620"/>
                      <a:pt x="64163" y="29266"/>
                    </a:cubicBezTo>
                    <a:cubicBezTo>
                      <a:pt x="65176" y="32746"/>
                      <a:pt x="67758" y="36550"/>
                      <a:pt x="64518" y="39774"/>
                    </a:cubicBezTo>
                    <a:cubicBezTo>
                      <a:pt x="60587" y="43686"/>
                      <a:pt x="54001" y="46333"/>
                      <a:pt x="49107" y="48732"/>
                    </a:cubicBezTo>
                    <a:cubicBezTo>
                      <a:pt x="42653" y="51897"/>
                      <a:pt x="35949" y="55062"/>
                      <a:pt x="29053" y="57138"/>
                    </a:cubicBezTo>
                    <a:cubicBezTo>
                      <a:pt x="25447" y="58223"/>
                      <a:pt x="20672" y="59359"/>
                      <a:pt x="16186" y="59359"/>
                    </a:cubicBezTo>
                    <a:cubicBezTo>
                      <a:pt x="13283" y="59359"/>
                      <a:pt x="10502" y="58883"/>
                      <a:pt x="8237" y="57609"/>
                    </a:cubicBezTo>
                    <a:cubicBezTo>
                      <a:pt x="3127" y="54732"/>
                      <a:pt x="1563" y="48227"/>
                      <a:pt x="1442" y="42786"/>
                    </a:cubicBezTo>
                    <a:cubicBezTo>
                      <a:pt x="1278" y="35421"/>
                      <a:pt x="3480" y="27982"/>
                      <a:pt x="6134" y="21179"/>
                    </a:cubicBezTo>
                    <a:cubicBezTo>
                      <a:pt x="8874" y="14155"/>
                      <a:pt x="12056" y="7143"/>
                      <a:pt x="16178" y="816"/>
                    </a:cubicBezTo>
                    <a:cubicBezTo>
                      <a:pt x="16451" y="398"/>
                      <a:pt x="16067" y="1"/>
                      <a:pt x="156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45"/>
              <p:cNvSpPr/>
              <p:nvPr/>
            </p:nvSpPr>
            <p:spPr>
              <a:xfrm>
                <a:off x="3150425" y="2081475"/>
                <a:ext cx="549125" cy="766975"/>
              </a:xfrm>
              <a:custGeom>
                <a:avLst/>
                <a:gdLst/>
                <a:ahLst/>
                <a:cxnLst/>
                <a:rect l="l" t="t" r="r" b="b"/>
                <a:pathLst>
                  <a:path w="21965" h="30679" extrusionOk="0">
                    <a:moveTo>
                      <a:pt x="3225" y="0"/>
                    </a:moveTo>
                    <a:cubicBezTo>
                      <a:pt x="1585" y="0"/>
                      <a:pt x="1" y="1481"/>
                      <a:pt x="713" y="3138"/>
                    </a:cubicBezTo>
                    <a:cubicBezTo>
                      <a:pt x="1222" y="4808"/>
                      <a:pt x="4374" y="5720"/>
                      <a:pt x="5448" y="6852"/>
                    </a:cubicBezTo>
                    <a:cubicBezTo>
                      <a:pt x="10419" y="12092"/>
                      <a:pt x="13843" y="18395"/>
                      <a:pt x="16712" y="24821"/>
                    </a:cubicBezTo>
                    <a:cubicBezTo>
                      <a:pt x="17627" y="26778"/>
                      <a:pt x="18548" y="28459"/>
                      <a:pt x="18905" y="30677"/>
                    </a:cubicBezTo>
                    <a:cubicBezTo>
                      <a:pt x="18934" y="30678"/>
                      <a:pt x="18963" y="30678"/>
                      <a:pt x="18992" y="30678"/>
                    </a:cubicBezTo>
                    <a:cubicBezTo>
                      <a:pt x="20060" y="30678"/>
                      <a:pt x="21014" y="30168"/>
                      <a:pt x="21965" y="29791"/>
                    </a:cubicBezTo>
                    <a:cubicBezTo>
                      <a:pt x="20658" y="26995"/>
                      <a:pt x="20604" y="23819"/>
                      <a:pt x="19154" y="21158"/>
                    </a:cubicBezTo>
                    <a:cubicBezTo>
                      <a:pt x="17711" y="18359"/>
                      <a:pt x="15847" y="15686"/>
                      <a:pt x="14260" y="13021"/>
                    </a:cubicBezTo>
                    <a:cubicBezTo>
                      <a:pt x="12405" y="10073"/>
                      <a:pt x="10262" y="7532"/>
                      <a:pt x="7983" y="4986"/>
                    </a:cubicBezTo>
                    <a:cubicBezTo>
                      <a:pt x="6509" y="3291"/>
                      <a:pt x="5586" y="1610"/>
                      <a:pt x="3686" y="318"/>
                    </a:cubicBezTo>
                    <a:lnTo>
                      <a:pt x="3695" y="42"/>
                    </a:lnTo>
                    <a:cubicBezTo>
                      <a:pt x="3539" y="14"/>
                      <a:pt x="3382" y="0"/>
                      <a:pt x="32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45"/>
              <p:cNvSpPr/>
              <p:nvPr/>
            </p:nvSpPr>
            <p:spPr>
              <a:xfrm>
                <a:off x="4496100" y="2468450"/>
                <a:ext cx="365925" cy="364975"/>
              </a:xfrm>
              <a:custGeom>
                <a:avLst/>
                <a:gdLst/>
                <a:ahLst/>
                <a:cxnLst/>
                <a:rect l="l" t="t" r="r" b="b"/>
                <a:pathLst>
                  <a:path w="14637" h="14599" extrusionOk="0">
                    <a:moveTo>
                      <a:pt x="6883" y="0"/>
                    </a:moveTo>
                    <a:cubicBezTo>
                      <a:pt x="6834" y="0"/>
                      <a:pt x="6784" y="7"/>
                      <a:pt x="6735" y="23"/>
                    </a:cubicBezTo>
                    <a:cubicBezTo>
                      <a:pt x="4168" y="816"/>
                      <a:pt x="2890" y="3304"/>
                      <a:pt x="550" y="4476"/>
                    </a:cubicBezTo>
                    <a:cubicBezTo>
                      <a:pt x="0" y="4750"/>
                      <a:pt x="340" y="5498"/>
                      <a:pt x="851" y="5498"/>
                    </a:cubicBezTo>
                    <a:cubicBezTo>
                      <a:pt x="934" y="5498"/>
                      <a:pt x="1021" y="5478"/>
                      <a:pt x="1110" y="5434"/>
                    </a:cubicBezTo>
                    <a:lnTo>
                      <a:pt x="1110" y="5433"/>
                    </a:lnTo>
                    <a:cubicBezTo>
                      <a:pt x="3048" y="4462"/>
                      <a:pt x="4282" y="2443"/>
                      <a:pt x="6163" y="1453"/>
                    </a:cubicBezTo>
                    <a:lnTo>
                      <a:pt x="6163" y="1453"/>
                    </a:lnTo>
                    <a:cubicBezTo>
                      <a:pt x="5790" y="2543"/>
                      <a:pt x="4869" y="3532"/>
                      <a:pt x="4360" y="4503"/>
                    </a:cubicBezTo>
                    <a:cubicBezTo>
                      <a:pt x="4169" y="4866"/>
                      <a:pt x="4428" y="5344"/>
                      <a:pt x="4826" y="5344"/>
                    </a:cubicBezTo>
                    <a:cubicBezTo>
                      <a:pt x="4877" y="5344"/>
                      <a:pt x="4931" y="5336"/>
                      <a:pt x="4986" y="5319"/>
                    </a:cubicBezTo>
                    <a:cubicBezTo>
                      <a:pt x="7068" y="4669"/>
                      <a:pt x="8783" y="3264"/>
                      <a:pt x="10782" y="2485"/>
                    </a:cubicBezTo>
                    <a:lnTo>
                      <a:pt x="10782" y="2485"/>
                    </a:lnTo>
                    <a:cubicBezTo>
                      <a:pt x="9629" y="3815"/>
                      <a:pt x="7979" y="4725"/>
                      <a:pt x="6616" y="5829"/>
                    </a:cubicBezTo>
                    <a:cubicBezTo>
                      <a:pt x="6229" y="6144"/>
                      <a:pt x="6565" y="6781"/>
                      <a:pt x="7005" y="6781"/>
                    </a:cubicBezTo>
                    <a:cubicBezTo>
                      <a:pt x="7054" y="6781"/>
                      <a:pt x="7105" y="6773"/>
                      <a:pt x="7156" y="6755"/>
                    </a:cubicBezTo>
                    <a:cubicBezTo>
                      <a:pt x="8054" y="6450"/>
                      <a:pt x="12292" y="4276"/>
                      <a:pt x="12877" y="4276"/>
                    </a:cubicBezTo>
                    <a:cubicBezTo>
                      <a:pt x="12917" y="4276"/>
                      <a:pt x="12940" y="4286"/>
                      <a:pt x="12944" y="4308"/>
                    </a:cubicBezTo>
                    <a:cubicBezTo>
                      <a:pt x="13051" y="5032"/>
                      <a:pt x="8871" y="7219"/>
                      <a:pt x="8197" y="7714"/>
                    </a:cubicBezTo>
                    <a:cubicBezTo>
                      <a:pt x="7755" y="8038"/>
                      <a:pt x="7937" y="8749"/>
                      <a:pt x="8460" y="8749"/>
                    </a:cubicBezTo>
                    <a:cubicBezTo>
                      <a:pt x="8512" y="8749"/>
                      <a:pt x="8567" y="8742"/>
                      <a:pt x="8624" y="8728"/>
                    </a:cubicBezTo>
                    <a:cubicBezTo>
                      <a:pt x="9981" y="8380"/>
                      <a:pt x="11281" y="7944"/>
                      <a:pt x="12657" y="7814"/>
                    </a:cubicBezTo>
                    <a:lnTo>
                      <a:pt x="12657" y="7814"/>
                    </a:lnTo>
                    <a:cubicBezTo>
                      <a:pt x="11634" y="8981"/>
                      <a:pt x="9269" y="9473"/>
                      <a:pt x="8131" y="10197"/>
                    </a:cubicBezTo>
                    <a:cubicBezTo>
                      <a:pt x="7686" y="10480"/>
                      <a:pt x="7838" y="11231"/>
                      <a:pt x="8398" y="11231"/>
                    </a:cubicBezTo>
                    <a:cubicBezTo>
                      <a:pt x="8402" y="11231"/>
                      <a:pt x="8406" y="11231"/>
                      <a:pt x="8411" y="11230"/>
                    </a:cubicBezTo>
                    <a:cubicBezTo>
                      <a:pt x="8577" y="11227"/>
                      <a:pt x="8764" y="11224"/>
                      <a:pt x="8958" y="11224"/>
                    </a:cubicBezTo>
                    <a:cubicBezTo>
                      <a:pt x="10367" y="11224"/>
                      <a:pt x="12157" y="11360"/>
                      <a:pt x="9210" y="12263"/>
                    </a:cubicBezTo>
                    <a:cubicBezTo>
                      <a:pt x="7529" y="12777"/>
                      <a:pt x="5815" y="12805"/>
                      <a:pt x="4171" y="13485"/>
                    </a:cubicBezTo>
                    <a:cubicBezTo>
                      <a:pt x="3593" y="13724"/>
                      <a:pt x="3755" y="14599"/>
                      <a:pt x="4261" y="14599"/>
                    </a:cubicBezTo>
                    <a:cubicBezTo>
                      <a:pt x="4324" y="14599"/>
                      <a:pt x="4393" y="14585"/>
                      <a:pt x="4466" y="14554"/>
                    </a:cubicBezTo>
                    <a:cubicBezTo>
                      <a:pt x="5844" y="13984"/>
                      <a:pt x="12241" y="13719"/>
                      <a:pt x="12375" y="11475"/>
                    </a:cubicBezTo>
                    <a:cubicBezTo>
                      <a:pt x="12424" y="10652"/>
                      <a:pt x="11650" y="10310"/>
                      <a:pt x="10752" y="10176"/>
                    </a:cubicBezTo>
                    <a:lnTo>
                      <a:pt x="10752" y="10176"/>
                    </a:lnTo>
                    <a:cubicBezTo>
                      <a:pt x="12215" y="9560"/>
                      <a:pt x="13706" y="8873"/>
                      <a:pt x="14145" y="7370"/>
                    </a:cubicBezTo>
                    <a:cubicBezTo>
                      <a:pt x="14247" y="7018"/>
                      <a:pt x="13963" y="6675"/>
                      <a:pt x="13609" y="6668"/>
                    </a:cubicBezTo>
                    <a:cubicBezTo>
                      <a:pt x="13549" y="6667"/>
                      <a:pt x="13489" y="6666"/>
                      <a:pt x="13430" y="6666"/>
                    </a:cubicBezTo>
                    <a:cubicBezTo>
                      <a:pt x="12883" y="6666"/>
                      <a:pt x="12358" y="6717"/>
                      <a:pt x="11841" y="6801"/>
                    </a:cubicBezTo>
                    <a:lnTo>
                      <a:pt x="11841" y="6801"/>
                    </a:lnTo>
                    <a:cubicBezTo>
                      <a:pt x="13302" y="5848"/>
                      <a:pt x="14637" y="4726"/>
                      <a:pt x="14349" y="3755"/>
                    </a:cubicBezTo>
                    <a:cubicBezTo>
                      <a:pt x="14190" y="3218"/>
                      <a:pt x="13768" y="3008"/>
                      <a:pt x="13200" y="3008"/>
                    </a:cubicBezTo>
                    <a:cubicBezTo>
                      <a:pt x="12698" y="3008"/>
                      <a:pt x="12080" y="3172"/>
                      <a:pt x="11428" y="3420"/>
                    </a:cubicBezTo>
                    <a:lnTo>
                      <a:pt x="11428" y="3420"/>
                    </a:lnTo>
                    <a:cubicBezTo>
                      <a:pt x="11879" y="2943"/>
                      <a:pt x="12276" y="2414"/>
                      <a:pt x="12581" y="1803"/>
                    </a:cubicBezTo>
                    <a:cubicBezTo>
                      <a:pt x="12787" y="1392"/>
                      <a:pt x="12497" y="976"/>
                      <a:pt x="12078" y="976"/>
                    </a:cubicBezTo>
                    <a:cubicBezTo>
                      <a:pt x="12038" y="976"/>
                      <a:pt x="11997" y="980"/>
                      <a:pt x="11955" y="988"/>
                    </a:cubicBezTo>
                    <a:cubicBezTo>
                      <a:pt x="9798" y="1394"/>
                      <a:pt x="8109" y="2711"/>
                      <a:pt x="6204" y="3638"/>
                    </a:cubicBezTo>
                    <a:lnTo>
                      <a:pt x="6204" y="3638"/>
                    </a:lnTo>
                    <a:cubicBezTo>
                      <a:pt x="6831" y="2693"/>
                      <a:pt x="7423" y="1755"/>
                      <a:pt x="7437" y="557"/>
                    </a:cubicBezTo>
                    <a:cubicBezTo>
                      <a:pt x="7440" y="255"/>
                      <a:pt x="7175" y="0"/>
                      <a:pt x="68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45"/>
              <p:cNvSpPr/>
              <p:nvPr/>
            </p:nvSpPr>
            <p:spPr>
              <a:xfrm>
                <a:off x="4690650" y="2063125"/>
                <a:ext cx="630850" cy="898675"/>
              </a:xfrm>
              <a:custGeom>
                <a:avLst/>
                <a:gdLst/>
                <a:ahLst/>
                <a:cxnLst/>
                <a:rect l="l" t="t" r="r" b="b"/>
                <a:pathLst>
                  <a:path w="25234" h="35947" extrusionOk="0">
                    <a:moveTo>
                      <a:pt x="2577" y="1"/>
                    </a:moveTo>
                    <a:cubicBezTo>
                      <a:pt x="2389" y="1"/>
                      <a:pt x="2200" y="1"/>
                      <a:pt x="2011" y="1"/>
                    </a:cubicBezTo>
                    <a:cubicBezTo>
                      <a:pt x="1697" y="1"/>
                      <a:pt x="1475" y="255"/>
                      <a:pt x="1457" y="555"/>
                    </a:cubicBezTo>
                    <a:cubicBezTo>
                      <a:pt x="1069" y="6771"/>
                      <a:pt x="7" y="12917"/>
                      <a:pt x="0" y="19157"/>
                    </a:cubicBezTo>
                    <a:cubicBezTo>
                      <a:pt x="0" y="19513"/>
                      <a:pt x="278" y="19692"/>
                      <a:pt x="555" y="19692"/>
                    </a:cubicBezTo>
                    <a:cubicBezTo>
                      <a:pt x="832" y="19692"/>
                      <a:pt x="1109" y="19514"/>
                      <a:pt x="1109" y="19157"/>
                    </a:cubicBezTo>
                    <a:lnTo>
                      <a:pt x="1109" y="19155"/>
                    </a:lnTo>
                    <a:cubicBezTo>
                      <a:pt x="1113" y="16018"/>
                      <a:pt x="1351" y="12918"/>
                      <a:pt x="1684" y="9800"/>
                    </a:cubicBezTo>
                    <a:cubicBezTo>
                      <a:pt x="1906" y="7738"/>
                      <a:pt x="1515" y="2131"/>
                      <a:pt x="3720" y="1107"/>
                    </a:cubicBezTo>
                    <a:cubicBezTo>
                      <a:pt x="4291" y="842"/>
                      <a:pt x="5118" y="751"/>
                      <a:pt x="6045" y="751"/>
                    </a:cubicBezTo>
                    <a:cubicBezTo>
                      <a:pt x="7996" y="751"/>
                      <a:pt x="10387" y="1152"/>
                      <a:pt x="11738" y="1168"/>
                    </a:cubicBezTo>
                    <a:cubicBezTo>
                      <a:pt x="13992" y="1195"/>
                      <a:pt x="16245" y="1223"/>
                      <a:pt x="18499" y="1223"/>
                    </a:cubicBezTo>
                    <a:cubicBezTo>
                      <a:pt x="18626" y="1223"/>
                      <a:pt x="18753" y="1223"/>
                      <a:pt x="18879" y="1223"/>
                    </a:cubicBezTo>
                    <a:cubicBezTo>
                      <a:pt x="19493" y="1221"/>
                      <a:pt x="20898" y="1046"/>
                      <a:pt x="21971" y="1046"/>
                    </a:cubicBezTo>
                    <a:cubicBezTo>
                      <a:pt x="22452" y="1046"/>
                      <a:pt x="22866" y="1081"/>
                      <a:pt x="23112" y="1183"/>
                    </a:cubicBezTo>
                    <a:cubicBezTo>
                      <a:pt x="24251" y="1656"/>
                      <a:pt x="23662" y="978"/>
                      <a:pt x="23947" y="2275"/>
                    </a:cubicBezTo>
                    <a:cubicBezTo>
                      <a:pt x="24235" y="3591"/>
                      <a:pt x="23675" y="5618"/>
                      <a:pt x="23574" y="6970"/>
                    </a:cubicBezTo>
                    <a:cubicBezTo>
                      <a:pt x="23284" y="10859"/>
                      <a:pt x="23014" y="14750"/>
                      <a:pt x="22768" y="18642"/>
                    </a:cubicBezTo>
                    <a:cubicBezTo>
                      <a:pt x="22531" y="22284"/>
                      <a:pt x="22307" y="25927"/>
                      <a:pt x="22094" y="29571"/>
                    </a:cubicBezTo>
                    <a:cubicBezTo>
                      <a:pt x="22027" y="30736"/>
                      <a:pt x="21954" y="31902"/>
                      <a:pt x="21900" y="33068"/>
                    </a:cubicBezTo>
                    <a:cubicBezTo>
                      <a:pt x="21828" y="34662"/>
                      <a:pt x="22063" y="34283"/>
                      <a:pt x="21225" y="34583"/>
                    </a:cubicBezTo>
                    <a:cubicBezTo>
                      <a:pt x="20172" y="34960"/>
                      <a:pt x="18852" y="35083"/>
                      <a:pt x="17451" y="35083"/>
                    </a:cubicBezTo>
                    <a:cubicBezTo>
                      <a:pt x="14966" y="35083"/>
                      <a:pt x="12227" y="34696"/>
                      <a:pt x="10267" y="34657"/>
                    </a:cubicBezTo>
                    <a:cubicBezTo>
                      <a:pt x="8086" y="34613"/>
                      <a:pt x="5904" y="34547"/>
                      <a:pt x="3726" y="34423"/>
                    </a:cubicBezTo>
                    <a:cubicBezTo>
                      <a:pt x="561" y="34241"/>
                      <a:pt x="1331" y="32680"/>
                      <a:pt x="1245" y="29791"/>
                    </a:cubicBezTo>
                    <a:cubicBezTo>
                      <a:pt x="1234" y="29435"/>
                      <a:pt x="951" y="29256"/>
                      <a:pt x="673" y="29256"/>
                    </a:cubicBezTo>
                    <a:cubicBezTo>
                      <a:pt x="396" y="29256"/>
                      <a:pt x="125" y="29434"/>
                      <a:pt x="136" y="29791"/>
                    </a:cubicBezTo>
                    <a:cubicBezTo>
                      <a:pt x="185" y="31450"/>
                      <a:pt x="184" y="33101"/>
                      <a:pt x="143" y="34760"/>
                    </a:cubicBezTo>
                    <a:cubicBezTo>
                      <a:pt x="135" y="35079"/>
                      <a:pt x="404" y="35291"/>
                      <a:pt x="697" y="35316"/>
                    </a:cubicBezTo>
                    <a:cubicBezTo>
                      <a:pt x="5093" y="35685"/>
                      <a:pt x="9602" y="35946"/>
                      <a:pt x="14086" y="35946"/>
                    </a:cubicBezTo>
                    <a:cubicBezTo>
                      <a:pt x="16867" y="35946"/>
                      <a:pt x="19638" y="35846"/>
                      <a:pt x="22367" y="35608"/>
                    </a:cubicBezTo>
                    <a:cubicBezTo>
                      <a:pt x="22673" y="35582"/>
                      <a:pt x="22911" y="35376"/>
                      <a:pt x="22921" y="35054"/>
                    </a:cubicBezTo>
                    <a:cubicBezTo>
                      <a:pt x="23289" y="23576"/>
                      <a:pt x="24143" y="12032"/>
                      <a:pt x="25206" y="598"/>
                    </a:cubicBezTo>
                    <a:cubicBezTo>
                      <a:pt x="25233" y="307"/>
                      <a:pt x="24937" y="44"/>
                      <a:pt x="24661" y="44"/>
                    </a:cubicBezTo>
                    <a:cubicBezTo>
                      <a:pt x="24658" y="44"/>
                      <a:pt x="24655" y="44"/>
                      <a:pt x="24652" y="44"/>
                    </a:cubicBezTo>
                    <a:cubicBezTo>
                      <a:pt x="22599" y="85"/>
                      <a:pt x="20546" y="100"/>
                      <a:pt x="18494" y="100"/>
                    </a:cubicBezTo>
                    <a:cubicBezTo>
                      <a:pt x="13189" y="100"/>
                      <a:pt x="7884" y="1"/>
                      <a:pt x="25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5"/>
              <p:cNvSpPr/>
              <p:nvPr/>
            </p:nvSpPr>
            <p:spPr>
              <a:xfrm>
                <a:off x="5078325" y="1696350"/>
                <a:ext cx="246400" cy="392225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15689" extrusionOk="0">
                    <a:moveTo>
                      <a:pt x="1146" y="0"/>
                    </a:moveTo>
                    <a:cubicBezTo>
                      <a:pt x="898" y="0"/>
                      <a:pt x="637" y="173"/>
                      <a:pt x="576" y="413"/>
                    </a:cubicBezTo>
                    <a:cubicBezTo>
                      <a:pt x="1" y="2671"/>
                      <a:pt x="41" y="4856"/>
                      <a:pt x="237" y="7169"/>
                    </a:cubicBezTo>
                    <a:cubicBezTo>
                      <a:pt x="461" y="9821"/>
                      <a:pt x="155" y="12412"/>
                      <a:pt x="313" y="15051"/>
                    </a:cubicBezTo>
                    <a:cubicBezTo>
                      <a:pt x="334" y="15406"/>
                      <a:pt x="623" y="15585"/>
                      <a:pt x="900" y="15585"/>
                    </a:cubicBezTo>
                    <a:cubicBezTo>
                      <a:pt x="1177" y="15585"/>
                      <a:pt x="1443" y="15407"/>
                      <a:pt x="1422" y="15051"/>
                    </a:cubicBezTo>
                    <a:cubicBezTo>
                      <a:pt x="1284" y="12750"/>
                      <a:pt x="1638" y="10491"/>
                      <a:pt x="1437" y="8184"/>
                    </a:cubicBezTo>
                    <a:cubicBezTo>
                      <a:pt x="1250" y="6033"/>
                      <a:pt x="1070" y="3978"/>
                      <a:pt x="1405" y="1873"/>
                    </a:cubicBezTo>
                    <a:lnTo>
                      <a:pt x="1405" y="1873"/>
                    </a:lnTo>
                    <a:cubicBezTo>
                      <a:pt x="4398" y="6037"/>
                      <a:pt x="6316" y="10879"/>
                      <a:pt x="8671" y="15409"/>
                    </a:cubicBezTo>
                    <a:cubicBezTo>
                      <a:pt x="8773" y="15607"/>
                      <a:pt x="8936" y="15688"/>
                      <a:pt x="9102" y="15688"/>
                    </a:cubicBezTo>
                    <a:cubicBezTo>
                      <a:pt x="9471" y="15688"/>
                      <a:pt x="9856" y="15287"/>
                      <a:pt x="9629" y="14850"/>
                    </a:cubicBezTo>
                    <a:lnTo>
                      <a:pt x="9629" y="14850"/>
                    </a:lnTo>
                    <a:lnTo>
                      <a:pt x="9629" y="14851"/>
                    </a:lnTo>
                    <a:cubicBezTo>
                      <a:pt x="7048" y="9886"/>
                      <a:pt x="4965" y="4614"/>
                      <a:pt x="1502" y="169"/>
                    </a:cubicBezTo>
                    <a:cubicBezTo>
                      <a:pt x="1410" y="51"/>
                      <a:pt x="1280" y="0"/>
                      <a:pt x="1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5"/>
              <p:cNvSpPr/>
              <p:nvPr/>
            </p:nvSpPr>
            <p:spPr>
              <a:xfrm>
                <a:off x="3991500" y="2379075"/>
                <a:ext cx="115950" cy="295650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1826" extrusionOk="0">
                    <a:moveTo>
                      <a:pt x="675" y="0"/>
                    </a:moveTo>
                    <a:cubicBezTo>
                      <a:pt x="342" y="0"/>
                      <a:pt x="1" y="271"/>
                      <a:pt x="118" y="686"/>
                    </a:cubicBezTo>
                    <a:cubicBezTo>
                      <a:pt x="717" y="2811"/>
                      <a:pt x="1780" y="4804"/>
                      <a:pt x="2301" y="6944"/>
                    </a:cubicBezTo>
                    <a:cubicBezTo>
                      <a:pt x="2677" y="8485"/>
                      <a:pt x="2829" y="10074"/>
                      <a:pt x="3481" y="11536"/>
                    </a:cubicBezTo>
                    <a:cubicBezTo>
                      <a:pt x="3572" y="11740"/>
                      <a:pt x="3729" y="11825"/>
                      <a:pt x="3892" y="11825"/>
                    </a:cubicBezTo>
                    <a:cubicBezTo>
                      <a:pt x="4249" y="11825"/>
                      <a:pt x="4638" y="11420"/>
                      <a:pt x="4439" y="10976"/>
                    </a:cubicBezTo>
                    <a:cubicBezTo>
                      <a:pt x="3753" y="9437"/>
                      <a:pt x="3711" y="7709"/>
                      <a:pt x="3246" y="6106"/>
                    </a:cubicBezTo>
                    <a:cubicBezTo>
                      <a:pt x="2684" y="4163"/>
                      <a:pt x="1739" y="2346"/>
                      <a:pt x="1187" y="391"/>
                    </a:cubicBezTo>
                    <a:cubicBezTo>
                      <a:pt x="1110" y="118"/>
                      <a:pt x="894" y="0"/>
                      <a:pt x="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5"/>
              <p:cNvSpPr/>
              <p:nvPr/>
            </p:nvSpPr>
            <p:spPr>
              <a:xfrm>
                <a:off x="3950225" y="1987575"/>
                <a:ext cx="464750" cy="507475"/>
              </a:xfrm>
              <a:custGeom>
                <a:avLst/>
                <a:gdLst/>
                <a:ahLst/>
                <a:cxnLst/>
                <a:rect l="l" t="t" r="r" b="b"/>
                <a:pathLst>
                  <a:path w="18590" h="20299" extrusionOk="0">
                    <a:moveTo>
                      <a:pt x="804" y="1"/>
                    </a:moveTo>
                    <a:cubicBezTo>
                      <a:pt x="380" y="1"/>
                      <a:pt x="1" y="557"/>
                      <a:pt x="390" y="950"/>
                    </a:cubicBezTo>
                    <a:lnTo>
                      <a:pt x="389" y="950"/>
                    </a:lnTo>
                    <a:cubicBezTo>
                      <a:pt x="6391" y="7010"/>
                      <a:pt x="12230" y="13212"/>
                      <a:pt x="17332" y="20061"/>
                    </a:cubicBezTo>
                    <a:cubicBezTo>
                      <a:pt x="17456" y="20229"/>
                      <a:pt x="17628" y="20299"/>
                      <a:pt x="17798" y="20299"/>
                    </a:cubicBezTo>
                    <a:cubicBezTo>
                      <a:pt x="18201" y="20299"/>
                      <a:pt x="18590" y="19905"/>
                      <a:pt x="18290" y="19501"/>
                    </a:cubicBezTo>
                    <a:cubicBezTo>
                      <a:pt x="13130" y="12576"/>
                      <a:pt x="7243" y="6295"/>
                      <a:pt x="1174" y="166"/>
                    </a:cubicBezTo>
                    <a:cubicBezTo>
                      <a:pt x="1059" y="50"/>
                      <a:pt x="929" y="1"/>
                      <a:pt x="8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5"/>
              <p:cNvSpPr/>
              <p:nvPr/>
            </p:nvSpPr>
            <p:spPr>
              <a:xfrm>
                <a:off x="4376225" y="2207650"/>
                <a:ext cx="367400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14696" h="11262" extrusionOk="0">
                    <a:moveTo>
                      <a:pt x="13876" y="0"/>
                    </a:moveTo>
                    <a:cubicBezTo>
                      <a:pt x="13789" y="0"/>
                      <a:pt x="13697" y="23"/>
                      <a:pt x="13604" y="75"/>
                    </a:cubicBezTo>
                    <a:cubicBezTo>
                      <a:pt x="11156" y="1437"/>
                      <a:pt x="9185" y="3507"/>
                      <a:pt x="6885" y="5093"/>
                    </a:cubicBezTo>
                    <a:cubicBezTo>
                      <a:pt x="4577" y="6687"/>
                      <a:pt x="2350" y="8297"/>
                      <a:pt x="385" y="10311"/>
                    </a:cubicBezTo>
                    <a:cubicBezTo>
                      <a:pt x="1" y="10704"/>
                      <a:pt x="378" y="11261"/>
                      <a:pt x="800" y="11261"/>
                    </a:cubicBezTo>
                    <a:cubicBezTo>
                      <a:pt x="925" y="11261"/>
                      <a:pt x="1054" y="11212"/>
                      <a:pt x="1169" y="11095"/>
                    </a:cubicBezTo>
                    <a:lnTo>
                      <a:pt x="1170" y="11095"/>
                    </a:lnTo>
                    <a:cubicBezTo>
                      <a:pt x="3273" y="8938"/>
                      <a:pt x="5709" y="7273"/>
                      <a:pt x="8167" y="5553"/>
                    </a:cubicBezTo>
                    <a:cubicBezTo>
                      <a:pt x="10221" y="4117"/>
                      <a:pt x="11968" y="2255"/>
                      <a:pt x="14164" y="1033"/>
                    </a:cubicBezTo>
                    <a:cubicBezTo>
                      <a:pt x="14695" y="738"/>
                      <a:pt x="14370" y="0"/>
                      <a:pt x="138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5"/>
              <p:cNvSpPr/>
              <p:nvPr/>
            </p:nvSpPr>
            <p:spPr>
              <a:xfrm>
                <a:off x="3170225" y="3431375"/>
                <a:ext cx="1449150" cy="775250"/>
              </a:xfrm>
              <a:custGeom>
                <a:avLst/>
                <a:gdLst/>
                <a:ahLst/>
                <a:cxnLst/>
                <a:rect l="l" t="t" r="r" b="b"/>
                <a:pathLst>
                  <a:path w="57966" h="31010" extrusionOk="0">
                    <a:moveTo>
                      <a:pt x="1209" y="0"/>
                    </a:moveTo>
                    <a:cubicBezTo>
                      <a:pt x="932" y="0"/>
                      <a:pt x="649" y="179"/>
                      <a:pt x="640" y="536"/>
                    </a:cubicBezTo>
                    <a:lnTo>
                      <a:pt x="640" y="537"/>
                    </a:lnTo>
                    <a:cubicBezTo>
                      <a:pt x="467" y="7327"/>
                      <a:pt x="0" y="15260"/>
                      <a:pt x="3660" y="21320"/>
                    </a:cubicBezTo>
                    <a:cubicBezTo>
                      <a:pt x="6813" y="26538"/>
                      <a:pt x="12806" y="29423"/>
                      <a:pt x="18624" y="30498"/>
                    </a:cubicBezTo>
                    <a:cubicBezTo>
                      <a:pt x="20508" y="30847"/>
                      <a:pt x="22369" y="31010"/>
                      <a:pt x="24204" y="31010"/>
                    </a:cubicBezTo>
                    <a:cubicBezTo>
                      <a:pt x="36818" y="31010"/>
                      <a:pt x="48213" y="23316"/>
                      <a:pt x="57541" y="15237"/>
                    </a:cubicBezTo>
                    <a:cubicBezTo>
                      <a:pt x="57965" y="14870"/>
                      <a:pt x="57573" y="14310"/>
                      <a:pt x="57124" y="14310"/>
                    </a:cubicBezTo>
                    <a:cubicBezTo>
                      <a:pt x="57001" y="14310"/>
                      <a:pt x="56873" y="14353"/>
                      <a:pt x="56757" y="14453"/>
                    </a:cubicBezTo>
                    <a:cubicBezTo>
                      <a:pt x="47672" y="22323"/>
                      <a:pt x="36648" y="29895"/>
                      <a:pt x="24271" y="29895"/>
                    </a:cubicBezTo>
                    <a:cubicBezTo>
                      <a:pt x="23061" y="29895"/>
                      <a:pt x="21838" y="29823"/>
                      <a:pt x="20603" y="29671"/>
                    </a:cubicBezTo>
                    <a:cubicBezTo>
                      <a:pt x="14474" y="28920"/>
                      <a:pt x="7956" y="26237"/>
                      <a:pt x="4618" y="20760"/>
                    </a:cubicBezTo>
                    <a:cubicBezTo>
                      <a:pt x="1040" y="14886"/>
                      <a:pt x="1581" y="7144"/>
                      <a:pt x="1749" y="536"/>
                    </a:cubicBezTo>
                    <a:cubicBezTo>
                      <a:pt x="1758" y="179"/>
                      <a:pt x="1486" y="0"/>
                      <a:pt x="120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5"/>
              <p:cNvSpPr/>
              <p:nvPr/>
            </p:nvSpPr>
            <p:spPr>
              <a:xfrm>
                <a:off x="3695250" y="3119825"/>
                <a:ext cx="1493150" cy="1798600"/>
              </a:xfrm>
              <a:custGeom>
                <a:avLst/>
                <a:gdLst/>
                <a:ahLst/>
                <a:cxnLst/>
                <a:rect l="l" t="t" r="r" b="b"/>
                <a:pathLst>
                  <a:path w="59726" h="71944" extrusionOk="0">
                    <a:moveTo>
                      <a:pt x="34536" y="1"/>
                    </a:moveTo>
                    <a:cubicBezTo>
                      <a:pt x="30300" y="1"/>
                      <a:pt x="26151" y="381"/>
                      <a:pt x="22612" y="717"/>
                    </a:cubicBezTo>
                    <a:cubicBezTo>
                      <a:pt x="21928" y="782"/>
                      <a:pt x="21901" y="1829"/>
                      <a:pt x="22551" y="1829"/>
                    </a:cubicBezTo>
                    <a:cubicBezTo>
                      <a:pt x="22571" y="1829"/>
                      <a:pt x="22591" y="1828"/>
                      <a:pt x="22612" y="1826"/>
                    </a:cubicBezTo>
                    <a:cubicBezTo>
                      <a:pt x="25277" y="1573"/>
                      <a:pt x="29038" y="1278"/>
                      <a:pt x="33119" y="1278"/>
                    </a:cubicBezTo>
                    <a:cubicBezTo>
                      <a:pt x="44681" y="1278"/>
                      <a:pt x="58814" y="3649"/>
                      <a:pt x="57889" y="16080"/>
                    </a:cubicBezTo>
                    <a:cubicBezTo>
                      <a:pt x="57767" y="17724"/>
                      <a:pt x="57332" y="19315"/>
                      <a:pt x="56665" y="20816"/>
                    </a:cubicBezTo>
                    <a:cubicBezTo>
                      <a:pt x="54050" y="26714"/>
                      <a:pt x="50019" y="32376"/>
                      <a:pt x="46162" y="37519"/>
                    </a:cubicBezTo>
                    <a:cubicBezTo>
                      <a:pt x="37771" y="48706"/>
                      <a:pt x="27649" y="57912"/>
                      <a:pt x="17688" y="67601"/>
                    </a:cubicBezTo>
                    <a:cubicBezTo>
                      <a:pt x="16456" y="68798"/>
                      <a:pt x="15750" y="70164"/>
                      <a:pt x="13963" y="70260"/>
                    </a:cubicBezTo>
                    <a:cubicBezTo>
                      <a:pt x="13894" y="70264"/>
                      <a:pt x="13826" y="70265"/>
                      <a:pt x="13761" y="70265"/>
                    </a:cubicBezTo>
                    <a:cubicBezTo>
                      <a:pt x="12028" y="70265"/>
                      <a:pt x="11580" y="69000"/>
                      <a:pt x="10571" y="67617"/>
                    </a:cubicBezTo>
                    <a:cubicBezTo>
                      <a:pt x="8882" y="65297"/>
                      <a:pt x="7209" y="63013"/>
                      <a:pt x="5335" y="60835"/>
                    </a:cubicBezTo>
                    <a:cubicBezTo>
                      <a:pt x="4156" y="59467"/>
                      <a:pt x="2419" y="57970"/>
                      <a:pt x="1894" y="56167"/>
                    </a:cubicBezTo>
                    <a:cubicBezTo>
                      <a:pt x="1099" y="53433"/>
                      <a:pt x="3076" y="51917"/>
                      <a:pt x="4970" y="50165"/>
                    </a:cubicBezTo>
                    <a:cubicBezTo>
                      <a:pt x="8342" y="47048"/>
                      <a:pt x="11697" y="43946"/>
                      <a:pt x="15367" y="41176"/>
                    </a:cubicBezTo>
                    <a:cubicBezTo>
                      <a:pt x="15830" y="40826"/>
                      <a:pt x="15537" y="40110"/>
                      <a:pt x="15100" y="40110"/>
                    </a:cubicBezTo>
                    <a:cubicBezTo>
                      <a:pt x="15007" y="40110"/>
                      <a:pt x="14907" y="40143"/>
                      <a:pt x="14807" y="40218"/>
                    </a:cubicBezTo>
                    <a:lnTo>
                      <a:pt x="14807" y="40219"/>
                    </a:lnTo>
                    <a:cubicBezTo>
                      <a:pt x="11717" y="42553"/>
                      <a:pt x="8826" y="45095"/>
                      <a:pt x="5979" y="47719"/>
                    </a:cubicBezTo>
                    <a:cubicBezTo>
                      <a:pt x="4251" y="49312"/>
                      <a:pt x="425" y="51552"/>
                      <a:pt x="177" y="54196"/>
                    </a:cubicBezTo>
                    <a:cubicBezTo>
                      <a:pt x="0" y="56078"/>
                      <a:pt x="1721" y="58290"/>
                      <a:pt x="2785" y="59640"/>
                    </a:cubicBezTo>
                    <a:cubicBezTo>
                      <a:pt x="5189" y="62691"/>
                      <a:pt x="7735" y="65569"/>
                      <a:pt x="10019" y="68732"/>
                    </a:cubicBezTo>
                    <a:cubicBezTo>
                      <a:pt x="11511" y="70799"/>
                      <a:pt x="12521" y="71944"/>
                      <a:pt x="13710" y="71944"/>
                    </a:cubicBezTo>
                    <a:cubicBezTo>
                      <a:pt x="14621" y="71944"/>
                      <a:pt x="15636" y="71273"/>
                      <a:pt x="17053" y="69830"/>
                    </a:cubicBezTo>
                    <a:cubicBezTo>
                      <a:pt x="22974" y="63805"/>
                      <a:pt x="29404" y="58367"/>
                      <a:pt x="35175" y="52162"/>
                    </a:cubicBezTo>
                    <a:cubicBezTo>
                      <a:pt x="40775" y="46144"/>
                      <a:pt x="46191" y="39838"/>
                      <a:pt x="50762" y="32989"/>
                    </a:cubicBezTo>
                    <a:cubicBezTo>
                      <a:pt x="53597" y="28741"/>
                      <a:pt x="57095" y="24048"/>
                      <a:pt x="58488" y="19046"/>
                    </a:cubicBezTo>
                    <a:cubicBezTo>
                      <a:pt x="59726" y="14597"/>
                      <a:pt x="58806" y="9806"/>
                      <a:pt x="55511" y="6470"/>
                    </a:cubicBezTo>
                    <a:cubicBezTo>
                      <a:pt x="50384" y="1282"/>
                      <a:pt x="42314" y="1"/>
                      <a:pt x="345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5"/>
              <p:cNvSpPr/>
              <p:nvPr/>
            </p:nvSpPr>
            <p:spPr>
              <a:xfrm>
                <a:off x="4252700" y="3824275"/>
                <a:ext cx="786050" cy="1027525"/>
              </a:xfrm>
              <a:custGeom>
                <a:avLst/>
                <a:gdLst/>
                <a:ahLst/>
                <a:cxnLst/>
                <a:rect l="l" t="t" r="r" b="b"/>
                <a:pathLst>
                  <a:path w="31442" h="41101" extrusionOk="0">
                    <a:moveTo>
                      <a:pt x="30767" y="0"/>
                    </a:moveTo>
                    <a:cubicBezTo>
                      <a:pt x="30548" y="0"/>
                      <a:pt x="30334" y="119"/>
                      <a:pt x="30259" y="393"/>
                    </a:cubicBezTo>
                    <a:cubicBezTo>
                      <a:pt x="28886" y="5465"/>
                      <a:pt x="28260" y="10669"/>
                      <a:pt x="27224" y="15811"/>
                    </a:cubicBezTo>
                    <a:cubicBezTo>
                      <a:pt x="26250" y="20657"/>
                      <a:pt x="24698" y="25346"/>
                      <a:pt x="23273" y="30072"/>
                    </a:cubicBezTo>
                    <a:cubicBezTo>
                      <a:pt x="22680" y="32040"/>
                      <a:pt x="22169" y="34038"/>
                      <a:pt x="21552" y="35998"/>
                    </a:cubicBezTo>
                    <a:cubicBezTo>
                      <a:pt x="20718" y="38645"/>
                      <a:pt x="20032" y="39767"/>
                      <a:pt x="18010" y="39767"/>
                    </a:cubicBezTo>
                    <a:cubicBezTo>
                      <a:pt x="17525" y="39767"/>
                      <a:pt x="16964" y="39702"/>
                      <a:pt x="16306" y="39579"/>
                    </a:cubicBezTo>
                    <a:cubicBezTo>
                      <a:pt x="11013" y="38590"/>
                      <a:pt x="5916" y="37020"/>
                      <a:pt x="888" y="35106"/>
                    </a:cubicBezTo>
                    <a:cubicBezTo>
                      <a:pt x="818" y="35080"/>
                      <a:pt x="752" y="35068"/>
                      <a:pt x="691" y="35068"/>
                    </a:cubicBezTo>
                    <a:cubicBezTo>
                      <a:pt x="170" y="35068"/>
                      <a:pt x="0" y="35950"/>
                      <a:pt x="593" y="36176"/>
                    </a:cubicBezTo>
                    <a:lnTo>
                      <a:pt x="593" y="36177"/>
                    </a:lnTo>
                    <a:cubicBezTo>
                      <a:pt x="5685" y="38114"/>
                      <a:pt x="12419" y="41101"/>
                      <a:pt x="18035" y="41101"/>
                    </a:cubicBezTo>
                    <a:cubicBezTo>
                      <a:pt x="18207" y="41101"/>
                      <a:pt x="18378" y="41098"/>
                      <a:pt x="18549" y="41092"/>
                    </a:cubicBezTo>
                    <a:cubicBezTo>
                      <a:pt x="21118" y="41005"/>
                      <a:pt x="21646" y="39464"/>
                      <a:pt x="22450" y="36878"/>
                    </a:cubicBezTo>
                    <a:cubicBezTo>
                      <a:pt x="24187" y="31289"/>
                      <a:pt x="25956" y="25641"/>
                      <a:pt x="27413" y="19973"/>
                    </a:cubicBezTo>
                    <a:cubicBezTo>
                      <a:pt x="29047" y="13609"/>
                      <a:pt x="29611" y="7034"/>
                      <a:pt x="31329" y="687"/>
                    </a:cubicBezTo>
                    <a:cubicBezTo>
                      <a:pt x="31441" y="272"/>
                      <a:pt x="31099" y="0"/>
                      <a:pt x="307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5"/>
              <p:cNvSpPr/>
              <p:nvPr/>
            </p:nvSpPr>
            <p:spPr>
              <a:xfrm>
                <a:off x="3335575" y="4563175"/>
                <a:ext cx="590550" cy="714675"/>
              </a:xfrm>
              <a:custGeom>
                <a:avLst/>
                <a:gdLst/>
                <a:ahLst/>
                <a:cxnLst/>
                <a:rect l="l" t="t" r="r" b="b"/>
                <a:pathLst>
                  <a:path w="23622" h="28587" extrusionOk="0">
                    <a:moveTo>
                      <a:pt x="16310" y="0"/>
                    </a:moveTo>
                    <a:cubicBezTo>
                      <a:pt x="16221" y="0"/>
                      <a:pt x="16126" y="26"/>
                      <a:pt x="16029" y="85"/>
                    </a:cubicBezTo>
                    <a:cubicBezTo>
                      <a:pt x="13302" y="1751"/>
                      <a:pt x="11010" y="4432"/>
                      <a:pt x="8567" y="6509"/>
                    </a:cubicBezTo>
                    <a:cubicBezTo>
                      <a:pt x="6229" y="8495"/>
                      <a:pt x="3022" y="10699"/>
                      <a:pt x="1837" y="13660"/>
                    </a:cubicBezTo>
                    <a:cubicBezTo>
                      <a:pt x="0" y="18241"/>
                      <a:pt x="3020" y="23409"/>
                      <a:pt x="6595" y="26210"/>
                    </a:cubicBezTo>
                    <a:cubicBezTo>
                      <a:pt x="7568" y="26973"/>
                      <a:pt x="10238" y="28587"/>
                      <a:pt x="12063" y="28587"/>
                    </a:cubicBezTo>
                    <a:cubicBezTo>
                      <a:pt x="13057" y="28587"/>
                      <a:pt x="13800" y="28109"/>
                      <a:pt x="13884" y="26757"/>
                    </a:cubicBezTo>
                    <a:cubicBezTo>
                      <a:pt x="14036" y="24318"/>
                      <a:pt x="10934" y="22939"/>
                      <a:pt x="10514" y="20930"/>
                    </a:cubicBezTo>
                    <a:cubicBezTo>
                      <a:pt x="10081" y="18855"/>
                      <a:pt x="13991" y="16301"/>
                      <a:pt x="15309" y="15193"/>
                    </a:cubicBezTo>
                    <a:cubicBezTo>
                      <a:pt x="17826" y="13078"/>
                      <a:pt x="20445" y="11101"/>
                      <a:pt x="23140" y="9219"/>
                    </a:cubicBezTo>
                    <a:cubicBezTo>
                      <a:pt x="23622" y="8882"/>
                      <a:pt x="23323" y="8162"/>
                      <a:pt x="22871" y="8162"/>
                    </a:cubicBezTo>
                    <a:cubicBezTo>
                      <a:pt x="22778" y="8162"/>
                      <a:pt x="22680" y="8192"/>
                      <a:pt x="22580" y="8261"/>
                    </a:cubicBezTo>
                    <a:cubicBezTo>
                      <a:pt x="20264" y="9878"/>
                      <a:pt x="18004" y="11556"/>
                      <a:pt x="15815" y="13341"/>
                    </a:cubicBezTo>
                    <a:cubicBezTo>
                      <a:pt x="13945" y="14864"/>
                      <a:pt x="10935" y="16698"/>
                      <a:pt x="9739" y="18829"/>
                    </a:cubicBezTo>
                    <a:cubicBezTo>
                      <a:pt x="9317" y="19581"/>
                      <a:pt x="9173" y="19943"/>
                      <a:pt x="9238" y="20791"/>
                    </a:cubicBezTo>
                    <a:cubicBezTo>
                      <a:pt x="9369" y="22519"/>
                      <a:pt x="12486" y="23764"/>
                      <a:pt x="12321" y="25525"/>
                    </a:cubicBezTo>
                    <a:cubicBezTo>
                      <a:pt x="13069" y="26511"/>
                      <a:pt x="12552" y="27073"/>
                      <a:pt x="10772" y="27212"/>
                    </a:cubicBezTo>
                    <a:lnTo>
                      <a:pt x="8981" y="26464"/>
                    </a:lnTo>
                    <a:cubicBezTo>
                      <a:pt x="7712" y="25793"/>
                      <a:pt x="6582" y="24852"/>
                      <a:pt x="5612" y="23798"/>
                    </a:cubicBezTo>
                    <a:cubicBezTo>
                      <a:pt x="3412" y="21401"/>
                      <a:pt x="1611" y="17728"/>
                      <a:pt x="2707" y="14433"/>
                    </a:cubicBezTo>
                    <a:cubicBezTo>
                      <a:pt x="3718" y="11390"/>
                      <a:pt x="7581" y="8775"/>
                      <a:pt x="9934" y="6797"/>
                    </a:cubicBezTo>
                    <a:cubicBezTo>
                      <a:pt x="12110" y="4969"/>
                      <a:pt x="14182" y="2514"/>
                      <a:pt x="16589" y="1043"/>
                    </a:cubicBezTo>
                    <a:cubicBezTo>
                      <a:pt x="17102" y="730"/>
                      <a:pt x="16787" y="0"/>
                      <a:pt x="16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5"/>
              <p:cNvSpPr/>
              <p:nvPr/>
            </p:nvSpPr>
            <p:spPr>
              <a:xfrm>
                <a:off x="3223550" y="4671875"/>
                <a:ext cx="623750" cy="724550"/>
              </a:xfrm>
              <a:custGeom>
                <a:avLst/>
                <a:gdLst/>
                <a:ahLst/>
                <a:cxnLst/>
                <a:rect l="l" t="t" r="r" b="b"/>
                <a:pathLst>
                  <a:path w="24950" h="28982" extrusionOk="0">
                    <a:moveTo>
                      <a:pt x="12545" y="0"/>
                    </a:moveTo>
                    <a:cubicBezTo>
                      <a:pt x="7745" y="4015"/>
                      <a:pt x="1" y="9748"/>
                      <a:pt x="3684" y="16748"/>
                    </a:cubicBezTo>
                    <a:cubicBezTo>
                      <a:pt x="5701" y="20537"/>
                      <a:pt x="13777" y="28982"/>
                      <a:pt x="19436" y="28982"/>
                    </a:cubicBezTo>
                    <a:cubicBezTo>
                      <a:pt x="20049" y="28982"/>
                      <a:pt x="20635" y="28882"/>
                      <a:pt x="21181" y="28667"/>
                    </a:cubicBezTo>
                    <a:cubicBezTo>
                      <a:pt x="24949" y="27109"/>
                      <a:pt x="24625" y="23650"/>
                      <a:pt x="19368" y="18817"/>
                    </a:cubicBezTo>
                    <a:cubicBezTo>
                      <a:pt x="17701" y="17285"/>
                      <a:pt x="17211" y="16827"/>
                      <a:pt x="18640" y="14933"/>
                    </a:cubicBezTo>
                    <a:cubicBezTo>
                      <a:pt x="19499" y="13849"/>
                      <a:pt x="22435" y="12408"/>
                      <a:pt x="22330" y="11163"/>
                    </a:cubicBezTo>
                    <a:cubicBezTo>
                      <a:pt x="22207" y="10608"/>
                      <a:pt x="17523" y="4962"/>
                      <a:pt x="16176" y="3684"/>
                    </a:cubicBezTo>
                    <a:cubicBezTo>
                      <a:pt x="15232" y="2832"/>
                      <a:pt x="13348" y="986"/>
                      <a:pt x="125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5"/>
              <p:cNvSpPr/>
              <p:nvPr/>
            </p:nvSpPr>
            <p:spPr>
              <a:xfrm>
                <a:off x="4211650" y="4730125"/>
                <a:ext cx="498975" cy="678975"/>
              </a:xfrm>
              <a:custGeom>
                <a:avLst/>
                <a:gdLst/>
                <a:ahLst/>
                <a:cxnLst/>
                <a:rect l="l" t="t" r="r" b="b"/>
                <a:pathLst>
                  <a:path w="19959" h="27159" extrusionOk="0">
                    <a:moveTo>
                      <a:pt x="5008" y="1"/>
                    </a:moveTo>
                    <a:cubicBezTo>
                      <a:pt x="4845" y="1"/>
                      <a:pt x="4689" y="86"/>
                      <a:pt x="4599" y="291"/>
                    </a:cubicBezTo>
                    <a:cubicBezTo>
                      <a:pt x="3222" y="3452"/>
                      <a:pt x="2815" y="7222"/>
                      <a:pt x="1964" y="10573"/>
                    </a:cubicBezTo>
                    <a:cubicBezTo>
                      <a:pt x="1253" y="13372"/>
                      <a:pt x="0" y="16853"/>
                      <a:pt x="755" y="19788"/>
                    </a:cubicBezTo>
                    <a:cubicBezTo>
                      <a:pt x="1950" y="24434"/>
                      <a:pt x="7304" y="26879"/>
                      <a:pt x="11705" y="27142"/>
                    </a:cubicBezTo>
                    <a:cubicBezTo>
                      <a:pt x="11882" y="27152"/>
                      <a:pt x="12087" y="27158"/>
                      <a:pt x="12313" y="27158"/>
                    </a:cubicBezTo>
                    <a:cubicBezTo>
                      <a:pt x="14838" y="27158"/>
                      <a:pt x="19958" y="26428"/>
                      <a:pt x="17994" y="23320"/>
                    </a:cubicBezTo>
                    <a:cubicBezTo>
                      <a:pt x="16509" y="20969"/>
                      <a:pt x="12985" y="21997"/>
                      <a:pt x="11951" y="19383"/>
                    </a:cubicBezTo>
                    <a:cubicBezTo>
                      <a:pt x="11016" y="17025"/>
                      <a:pt x="12408" y="13948"/>
                      <a:pt x="13084" y="11569"/>
                    </a:cubicBezTo>
                    <a:cubicBezTo>
                      <a:pt x="13843" y="8899"/>
                      <a:pt x="14717" y="6270"/>
                      <a:pt x="15669" y="3662"/>
                    </a:cubicBezTo>
                    <a:cubicBezTo>
                      <a:pt x="15818" y="3257"/>
                      <a:pt x="15485" y="2990"/>
                      <a:pt x="15145" y="2990"/>
                    </a:cubicBezTo>
                    <a:cubicBezTo>
                      <a:pt x="14923" y="2990"/>
                      <a:pt x="14697" y="3105"/>
                      <a:pt x="14601" y="3368"/>
                    </a:cubicBezTo>
                    <a:cubicBezTo>
                      <a:pt x="13359" y="6763"/>
                      <a:pt x="12271" y="10196"/>
                      <a:pt x="11360" y="13697"/>
                    </a:cubicBezTo>
                    <a:cubicBezTo>
                      <a:pt x="10928" y="15354"/>
                      <a:pt x="9698" y="18073"/>
                      <a:pt x="10202" y="19887"/>
                    </a:cubicBezTo>
                    <a:cubicBezTo>
                      <a:pt x="11023" y="22846"/>
                      <a:pt x="15093" y="21158"/>
                      <a:pt x="16380" y="23408"/>
                    </a:cubicBezTo>
                    <a:cubicBezTo>
                      <a:pt x="17575" y="25497"/>
                      <a:pt x="15173" y="25991"/>
                      <a:pt x="12828" y="25991"/>
                    </a:cubicBezTo>
                    <a:cubicBezTo>
                      <a:pt x="11298" y="25991"/>
                      <a:pt x="9791" y="25781"/>
                      <a:pt x="9325" y="25666"/>
                    </a:cubicBezTo>
                    <a:cubicBezTo>
                      <a:pt x="6692" y="25015"/>
                      <a:pt x="3817" y="23536"/>
                      <a:pt x="2469" y="21070"/>
                    </a:cubicBezTo>
                    <a:cubicBezTo>
                      <a:pt x="776" y="17969"/>
                      <a:pt x="2228" y="14051"/>
                      <a:pt x="3034" y="10868"/>
                    </a:cubicBezTo>
                    <a:cubicBezTo>
                      <a:pt x="3828" y="7728"/>
                      <a:pt x="4270" y="3805"/>
                      <a:pt x="5558" y="850"/>
                    </a:cubicBezTo>
                    <a:cubicBezTo>
                      <a:pt x="5751" y="406"/>
                      <a:pt x="5363" y="1"/>
                      <a:pt x="500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5"/>
              <p:cNvSpPr/>
              <p:nvPr/>
            </p:nvSpPr>
            <p:spPr>
              <a:xfrm>
                <a:off x="4106900" y="4940200"/>
                <a:ext cx="759875" cy="535475"/>
              </a:xfrm>
              <a:custGeom>
                <a:avLst/>
                <a:gdLst/>
                <a:ahLst/>
                <a:cxnLst/>
                <a:rect l="l" t="t" r="r" b="b"/>
                <a:pathLst>
                  <a:path w="30395" h="21419" extrusionOk="0">
                    <a:moveTo>
                      <a:pt x="4686" y="0"/>
                    </a:moveTo>
                    <a:cubicBezTo>
                      <a:pt x="3057" y="6043"/>
                      <a:pt x="1" y="15180"/>
                      <a:pt x="7032" y="18803"/>
                    </a:cubicBezTo>
                    <a:cubicBezTo>
                      <a:pt x="9468" y="20042"/>
                      <a:pt x="14996" y="21418"/>
                      <a:pt x="19888" y="21418"/>
                    </a:cubicBezTo>
                    <a:cubicBezTo>
                      <a:pt x="23515" y="21418"/>
                      <a:pt x="26793" y="20662"/>
                      <a:pt x="28202" y="18532"/>
                    </a:cubicBezTo>
                    <a:cubicBezTo>
                      <a:pt x="30394" y="15094"/>
                      <a:pt x="28145" y="12445"/>
                      <a:pt x="21067" y="11502"/>
                    </a:cubicBezTo>
                    <a:cubicBezTo>
                      <a:pt x="18823" y="11202"/>
                      <a:pt x="18159" y="11109"/>
                      <a:pt x="18245" y="8736"/>
                    </a:cubicBezTo>
                    <a:cubicBezTo>
                      <a:pt x="18326" y="7358"/>
                      <a:pt x="19906" y="4493"/>
                      <a:pt x="19104" y="3533"/>
                    </a:cubicBezTo>
                    <a:cubicBezTo>
                      <a:pt x="18685" y="3149"/>
                      <a:pt x="11609" y="1210"/>
                      <a:pt x="9774" y="936"/>
                    </a:cubicBezTo>
                    <a:cubicBezTo>
                      <a:pt x="8512" y="778"/>
                      <a:pt x="5909" y="349"/>
                      <a:pt x="4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5"/>
              <p:cNvSpPr/>
              <p:nvPr/>
            </p:nvSpPr>
            <p:spPr>
              <a:xfrm>
                <a:off x="4330725" y="2511950"/>
                <a:ext cx="178950" cy="511325"/>
              </a:xfrm>
              <a:custGeom>
                <a:avLst/>
                <a:gdLst/>
                <a:ahLst/>
                <a:cxnLst/>
                <a:rect l="l" t="t" r="r" b="b"/>
                <a:pathLst>
                  <a:path w="7158" h="20453" extrusionOk="0">
                    <a:moveTo>
                      <a:pt x="681" y="0"/>
                    </a:moveTo>
                    <a:cubicBezTo>
                      <a:pt x="357" y="0"/>
                      <a:pt x="1" y="276"/>
                      <a:pt x="77" y="696"/>
                    </a:cubicBezTo>
                    <a:cubicBezTo>
                      <a:pt x="764" y="4508"/>
                      <a:pt x="2158" y="8067"/>
                      <a:pt x="3298" y="11753"/>
                    </a:cubicBezTo>
                    <a:cubicBezTo>
                      <a:pt x="4172" y="14576"/>
                      <a:pt x="4612" y="17526"/>
                      <a:pt x="5975" y="20173"/>
                    </a:cubicBezTo>
                    <a:cubicBezTo>
                      <a:pt x="6076" y="20370"/>
                      <a:pt x="6239" y="20452"/>
                      <a:pt x="6405" y="20452"/>
                    </a:cubicBezTo>
                    <a:cubicBezTo>
                      <a:pt x="6773" y="20452"/>
                      <a:pt x="7158" y="20051"/>
                      <a:pt x="6933" y="19614"/>
                    </a:cubicBezTo>
                    <a:cubicBezTo>
                      <a:pt x="5425" y="16686"/>
                      <a:pt x="4980" y="13296"/>
                      <a:pt x="3955" y="10185"/>
                    </a:cubicBezTo>
                    <a:cubicBezTo>
                      <a:pt x="2888" y="6945"/>
                      <a:pt x="1754" y="3768"/>
                      <a:pt x="1147" y="401"/>
                    </a:cubicBezTo>
                    <a:cubicBezTo>
                      <a:pt x="1096" y="121"/>
                      <a:pt x="896" y="0"/>
                      <a:pt x="68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5"/>
              <p:cNvSpPr/>
              <p:nvPr/>
            </p:nvSpPr>
            <p:spPr>
              <a:xfrm>
                <a:off x="2774000" y="1882625"/>
                <a:ext cx="619750" cy="1803300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72132" extrusionOk="0">
                    <a:moveTo>
                      <a:pt x="21424" y="1"/>
                    </a:moveTo>
                    <a:cubicBezTo>
                      <a:pt x="17451" y="1"/>
                      <a:pt x="12681" y="3877"/>
                      <a:pt x="10404" y="6170"/>
                    </a:cubicBezTo>
                    <a:cubicBezTo>
                      <a:pt x="4179" y="12440"/>
                      <a:pt x="2850" y="23488"/>
                      <a:pt x="1503" y="31753"/>
                    </a:cubicBezTo>
                    <a:cubicBezTo>
                      <a:pt x="653" y="36974"/>
                      <a:pt x="612" y="42193"/>
                      <a:pt x="444" y="47469"/>
                    </a:cubicBezTo>
                    <a:cubicBezTo>
                      <a:pt x="287" y="52350"/>
                      <a:pt x="0" y="57313"/>
                      <a:pt x="2004" y="61893"/>
                    </a:cubicBezTo>
                    <a:cubicBezTo>
                      <a:pt x="4648" y="67943"/>
                      <a:pt x="10207" y="71052"/>
                      <a:pt x="16519" y="72122"/>
                    </a:cubicBezTo>
                    <a:cubicBezTo>
                      <a:pt x="16556" y="72128"/>
                      <a:pt x="16591" y="72131"/>
                      <a:pt x="16626" y="72131"/>
                    </a:cubicBezTo>
                    <a:cubicBezTo>
                      <a:pt x="17246" y="72131"/>
                      <a:pt x="17480" y="71166"/>
                      <a:pt x="16814" y="71052"/>
                    </a:cubicBezTo>
                    <a:cubicBezTo>
                      <a:pt x="9994" y="69896"/>
                      <a:pt x="4332" y="66303"/>
                      <a:pt x="2270" y="59395"/>
                    </a:cubicBezTo>
                    <a:cubicBezTo>
                      <a:pt x="1115" y="55531"/>
                      <a:pt x="1429" y="51442"/>
                      <a:pt x="1553" y="47469"/>
                    </a:cubicBezTo>
                    <a:cubicBezTo>
                      <a:pt x="1699" y="42807"/>
                      <a:pt x="1660" y="38142"/>
                      <a:pt x="2328" y="33515"/>
                    </a:cubicBezTo>
                    <a:cubicBezTo>
                      <a:pt x="3431" y="25874"/>
                      <a:pt x="4829" y="17784"/>
                      <a:pt x="8474" y="10890"/>
                    </a:cubicBezTo>
                    <a:cubicBezTo>
                      <a:pt x="10176" y="7668"/>
                      <a:pt x="16304" y="1025"/>
                      <a:pt x="21132" y="1025"/>
                    </a:cubicBezTo>
                    <a:cubicBezTo>
                      <a:pt x="22069" y="1025"/>
                      <a:pt x="22957" y="1275"/>
                      <a:pt x="23754" y="1848"/>
                    </a:cubicBezTo>
                    <a:cubicBezTo>
                      <a:pt x="23854" y="1920"/>
                      <a:pt x="23953" y="1951"/>
                      <a:pt x="24045" y="1951"/>
                    </a:cubicBezTo>
                    <a:cubicBezTo>
                      <a:pt x="24492" y="1951"/>
                      <a:pt x="24790" y="1232"/>
                      <a:pt x="24314" y="890"/>
                    </a:cubicBezTo>
                    <a:cubicBezTo>
                      <a:pt x="23444" y="265"/>
                      <a:pt x="22461" y="1"/>
                      <a:pt x="21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5"/>
              <p:cNvSpPr/>
              <p:nvPr/>
            </p:nvSpPr>
            <p:spPr>
              <a:xfrm>
                <a:off x="3139050" y="1704525"/>
                <a:ext cx="271150" cy="257850"/>
              </a:xfrm>
              <a:custGeom>
                <a:avLst/>
                <a:gdLst/>
                <a:ahLst/>
                <a:cxnLst/>
                <a:rect l="l" t="t" r="r" b="b"/>
                <a:pathLst>
                  <a:path w="10846" h="10314" extrusionOk="0">
                    <a:moveTo>
                      <a:pt x="8051" y="1"/>
                    </a:moveTo>
                    <a:cubicBezTo>
                      <a:pt x="6095" y="1"/>
                      <a:pt x="4155" y="608"/>
                      <a:pt x="2641" y="1916"/>
                    </a:cubicBezTo>
                    <a:cubicBezTo>
                      <a:pt x="203" y="4020"/>
                      <a:pt x="62" y="6784"/>
                      <a:pt x="8" y="9778"/>
                    </a:cubicBezTo>
                    <a:cubicBezTo>
                      <a:pt x="1" y="10135"/>
                      <a:pt x="275" y="10314"/>
                      <a:pt x="552" y="10314"/>
                    </a:cubicBezTo>
                    <a:cubicBezTo>
                      <a:pt x="829" y="10314"/>
                      <a:pt x="1110" y="10135"/>
                      <a:pt x="1117" y="9778"/>
                    </a:cubicBezTo>
                    <a:cubicBezTo>
                      <a:pt x="1162" y="7289"/>
                      <a:pt x="1161" y="4958"/>
                      <a:pt x="3039" y="3056"/>
                    </a:cubicBezTo>
                    <a:cubicBezTo>
                      <a:pt x="4359" y="1719"/>
                      <a:pt x="6206" y="1105"/>
                      <a:pt x="8048" y="1105"/>
                    </a:cubicBezTo>
                    <a:cubicBezTo>
                      <a:pt x="8673" y="1105"/>
                      <a:pt x="9298" y="1175"/>
                      <a:pt x="9901" y="1312"/>
                    </a:cubicBezTo>
                    <a:cubicBezTo>
                      <a:pt x="9949" y="1323"/>
                      <a:pt x="9994" y="1328"/>
                      <a:pt x="10038" y="1328"/>
                    </a:cubicBezTo>
                    <a:cubicBezTo>
                      <a:pt x="10633" y="1328"/>
                      <a:pt x="10845" y="391"/>
                      <a:pt x="10196" y="243"/>
                    </a:cubicBezTo>
                    <a:cubicBezTo>
                      <a:pt x="9492" y="83"/>
                      <a:pt x="8770" y="1"/>
                      <a:pt x="805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5"/>
              <p:cNvSpPr/>
              <p:nvPr/>
            </p:nvSpPr>
            <p:spPr>
              <a:xfrm>
                <a:off x="2261400" y="366500"/>
                <a:ext cx="2120475" cy="2814575"/>
              </a:xfrm>
              <a:custGeom>
                <a:avLst/>
                <a:gdLst/>
                <a:ahLst/>
                <a:cxnLst/>
                <a:rect l="l" t="t" r="r" b="b"/>
                <a:pathLst>
                  <a:path w="84819" h="112583" extrusionOk="0">
                    <a:moveTo>
                      <a:pt x="54097" y="1"/>
                    </a:moveTo>
                    <a:cubicBezTo>
                      <a:pt x="49266" y="1"/>
                      <a:pt x="44417" y="988"/>
                      <a:pt x="40053" y="2939"/>
                    </a:cubicBezTo>
                    <a:cubicBezTo>
                      <a:pt x="32890" y="6143"/>
                      <a:pt x="27920" y="11491"/>
                      <a:pt x="26060" y="19210"/>
                    </a:cubicBezTo>
                    <a:cubicBezTo>
                      <a:pt x="24031" y="27627"/>
                      <a:pt x="25511" y="36565"/>
                      <a:pt x="23495" y="45032"/>
                    </a:cubicBezTo>
                    <a:cubicBezTo>
                      <a:pt x="22441" y="49457"/>
                      <a:pt x="20270" y="53396"/>
                      <a:pt x="16768" y="56351"/>
                    </a:cubicBezTo>
                    <a:cubicBezTo>
                      <a:pt x="13676" y="58959"/>
                      <a:pt x="9653" y="60879"/>
                      <a:pt x="8087" y="64886"/>
                    </a:cubicBezTo>
                    <a:cubicBezTo>
                      <a:pt x="6953" y="67789"/>
                      <a:pt x="7802" y="70449"/>
                      <a:pt x="8802" y="73259"/>
                    </a:cubicBezTo>
                    <a:cubicBezTo>
                      <a:pt x="9418" y="74988"/>
                      <a:pt x="10099" y="76382"/>
                      <a:pt x="9346" y="78206"/>
                    </a:cubicBezTo>
                    <a:cubicBezTo>
                      <a:pt x="8410" y="80476"/>
                      <a:pt x="5593" y="82061"/>
                      <a:pt x="4020" y="83924"/>
                    </a:cubicBezTo>
                    <a:cubicBezTo>
                      <a:pt x="2036" y="86276"/>
                      <a:pt x="756" y="89240"/>
                      <a:pt x="1983" y="92282"/>
                    </a:cubicBezTo>
                    <a:cubicBezTo>
                      <a:pt x="3447" y="95916"/>
                      <a:pt x="7282" y="96569"/>
                      <a:pt x="9976" y="98901"/>
                    </a:cubicBezTo>
                    <a:cubicBezTo>
                      <a:pt x="13901" y="102300"/>
                      <a:pt x="10780" y="107276"/>
                      <a:pt x="14417" y="110474"/>
                    </a:cubicBezTo>
                    <a:cubicBezTo>
                      <a:pt x="15628" y="111540"/>
                      <a:pt x="17557" y="112582"/>
                      <a:pt x="19328" y="112582"/>
                    </a:cubicBezTo>
                    <a:cubicBezTo>
                      <a:pt x="20051" y="112582"/>
                      <a:pt x="20747" y="112409"/>
                      <a:pt x="21358" y="111994"/>
                    </a:cubicBezTo>
                    <a:cubicBezTo>
                      <a:pt x="21846" y="111661"/>
                      <a:pt x="21544" y="110939"/>
                      <a:pt x="21087" y="110939"/>
                    </a:cubicBezTo>
                    <a:cubicBezTo>
                      <a:pt x="20995" y="110939"/>
                      <a:pt x="20897" y="110968"/>
                      <a:pt x="20798" y="111035"/>
                    </a:cubicBezTo>
                    <a:cubicBezTo>
                      <a:pt x="20251" y="111408"/>
                      <a:pt x="19681" y="111567"/>
                      <a:pt x="19112" y="111567"/>
                    </a:cubicBezTo>
                    <a:cubicBezTo>
                      <a:pt x="16701" y="111567"/>
                      <a:pt x="14316" y="108701"/>
                      <a:pt x="13810" y="107009"/>
                    </a:cubicBezTo>
                    <a:cubicBezTo>
                      <a:pt x="13303" y="105319"/>
                      <a:pt x="13707" y="103760"/>
                      <a:pt x="13371" y="102081"/>
                    </a:cubicBezTo>
                    <a:cubicBezTo>
                      <a:pt x="12881" y="99645"/>
                      <a:pt x="11242" y="98373"/>
                      <a:pt x="9234" y="97116"/>
                    </a:cubicBezTo>
                    <a:cubicBezTo>
                      <a:pt x="4516" y="94157"/>
                      <a:pt x="0" y="90483"/>
                      <a:pt x="4804" y="84708"/>
                    </a:cubicBezTo>
                    <a:cubicBezTo>
                      <a:pt x="6584" y="82569"/>
                      <a:pt x="9653" y="80851"/>
                      <a:pt x="10606" y="78119"/>
                    </a:cubicBezTo>
                    <a:cubicBezTo>
                      <a:pt x="11099" y="76710"/>
                      <a:pt x="10776" y="75544"/>
                      <a:pt x="10324" y="74161"/>
                    </a:cubicBezTo>
                    <a:cubicBezTo>
                      <a:pt x="8732" y="69278"/>
                      <a:pt x="7766" y="65364"/>
                      <a:pt x="12042" y="61374"/>
                    </a:cubicBezTo>
                    <a:cubicBezTo>
                      <a:pt x="16925" y="56815"/>
                      <a:pt x="21783" y="54223"/>
                      <a:pt x="23973" y="47472"/>
                    </a:cubicBezTo>
                    <a:cubicBezTo>
                      <a:pt x="28634" y="33108"/>
                      <a:pt x="21840" y="14693"/>
                      <a:pt x="37383" y="5549"/>
                    </a:cubicBezTo>
                    <a:cubicBezTo>
                      <a:pt x="42389" y="2603"/>
                      <a:pt x="48258" y="1117"/>
                      <a:pt x="54076" y="1117"/>
                    </a:cubicBezTo>
                    <a:cubicBezTo>
                      <a:pt x="65167" y="1117"/>
                      <a:pt x="76070" y="6518"/>
                      <a:pt x="80446" y="17505"/>
                    </a:cubicBezTo>
                    <a:cubicBezTo>
                      <a:pt x="84269" y="27104"/>
                      <a:pt x="82815" y="38615"/>
                      <a:pt x="82369" y="48701"/>
                    </a:cubicBezTo>
                    <a:cubicBezTo>
                      <a:pt x="81914" y="58988"/>
                      <a:pt x="79478" y="69653"/>
                      <a:pt x="81021" y="79909"/>
                    </a:cubicBezTo>
                    <a:cubicBezTo>
                      <a:pt x="81063" y="80189"/>
                      <a:pt x="81259" y="80310"/>
                      <a:pt x="81471" y="80310"/>
                    </a:cubicBezTo>
                    <a:cubicBezTo>
                      <a:pt x="81793" y="80310"/>
                      <a:pt x="82154" y="80034"/>
                      <a:pt x="82090" y="79614"/>
                    </a:cubicBezTo>
                    <a:lnTo>
                      <a:pt x="82091" y="79614"/>
                    </a:lnTo>
                    <a:cubicBezTo>
                      <a:pt x="81169" y="73490"/>
                      <a:pt x="81969" y="67426"/>
                      <a:pt x="82598" y="61318"/>
                    </a:cubicBezTo>
                    <a:cubicBezTo>
                      <a:pt x="83231" y="55166"/>
                      <a:pt x="83503" y="48983"/>
                      <a:pt x="83693" y="42803"/>
                    </a:cubicBezTo>
                    <a:cubicBezTo>
                      <a:pt x="83980" y="33551"/>
                      <a:pt x="84818" y="23613"/>
                      <a:pt x="80589" y="15045"/>
                    </a:cubicBezTo>
                    <a:cubicBezTo>
                      <a:pt x="75595" y="4930"/>
                      <a:pt x="64892" y="1"/>
                      <a:pt x="5409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2" name="Google Shape;2122;p45"/>
            <p:cNvGrpSpPr/>
            <p:nvPr/>
          </p:nvGrpSpPr>
          <p:grpSpPr>
            <a:xfrm rot="1091468">
              <a:off x="4201303" y="2118692"/>
              <a:ext cx="305412" cy="275214"/>
              <a:chOff x="1788350" y="1117875"/>
              <a:chExt cx="304425" cy="274325"/>
            </a:xfrm>
          </p:grpSpPr>
          <p:sp>
            <p:nvSpPr>
              <p:cNvPr id="2123" name="Google Shape;2123;p45"/>
              <p:cNvSpPr/>
              <p:nvPr/>
            </p:nvSpPr>
            <p:spPr>
              <a:xfrm>
                <a:off x="1917675" y="1282700"/>
                <a:ext cx="17510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 extrusionOk="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5"/>
              <p:cNvSpPr/>
              <p:nvPr/>
            </p:nvSpPr>
            <p:spPr>
              <a:xfrm>
                <a:off x="2016475" y="1117875"/>
                <a:ext cx="4857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 extrusionOk="0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5"/>
              <p:cNvSpPr/>
              <p:nvPr/>
            </p:nvSpPr>
            <p:spPr>
              <a:xfrm>
                <a:off x="1981625" y="1215525"/>
                <a:ext cx="608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 extrusionOk="0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5"/>
              <p:cNvSpPr/>
              <p:nvPr/>
            </p:nvSpPr>
            <p:spPr>
              <a:xfrm>
                <a:off x="1842525" y="1184300"/>
                <a:ext cx="4530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 extrusionOk="0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5"/>
              <p:cNvSpPr/>
              <p:nvPr/>
            </p:nvSpPr>
            <p:spPr>
              <a:xfrm>
                <a:off x="1788350" y="1298350"/>
                <a:ext cx="8202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 extrusionOk="0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8" name="Google Shape;2128;p45"/>
          <p:cNvGrpSpPr/>
          <p:nvPr/>
        </p:nvGrpSpPr>
        <p:grpSpPr>
          <a:xfrm>
            <a:off x="3991865" y="2938020"/>
            <a:ext cx="3062881" cy="1601544"/>
            <a:chOff x="4457303" y="2947545"/>
            <a:chExt cx="3062881" cy="1601544"/>
          </a:xfrm>
        </p:grpSpPr>
        <p:grpSp>
          <p:nvGrpSpPr>
            <p:cNvPr id="2129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2130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5"/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7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2228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3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4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2235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0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45"/>
          <p:cNvGrpSpPr/>
          <p:nvPr/>
        </p:nvGrpSpPr>
        <p:grpSpPr>
          <a:xfrm>
            <a:off x="7054641" y="2179036"/>
            <a:ext cx="1448053" cy="2344730"/>
            <a:chOff x="2205175" y="238100"/>
            <a:chExt cx="3235150" cy="5238450"/>
          </a:xfrm>
        </p:grpSpPr>
        <p:sp>
          <p:nvSpPr>
            <p:cNvPr id="2242" name="Google Shape;2242;p45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9" name="Google Shape;2269;p45"/>
          <p:cNvGrpSpPr/>
          <p:nvPr/>
        </p:nvGrpSpPr>
        <p:grpSpPr>
          <a:xfrm rot="844541" flipH="1">
            <a:off x="7596356" y="2623059"/>
            <a:ext cx="421747" cy="296722"/>
            <a:chOff x="1285325" y="2237436"/>
            <a:chExt cx="342015" cy="240626"/>
          </a:xfrm>
        </p:grpSpPr>
        <p:sp>
          <p:nvSpPr>
            <p:cNvPr id="2270" name="Google Shape;2270;p45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6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274974" y="84056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cs typeface="PT Bold Heading" panose="02010400000000000000" pitchFamily="2" charset="-78"/>
              </a:rPr>
              <a:t>الدرس الاول</a:t>
            </a:r>
            <a:endParaRPr sz="6000" dirty="0">
              <a:cs typeface="PT Bold Heading" panose="02010400000000000000" pitchFamily="2" charset="-78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>
            <a:off x="718819" y="2423644"/>
            <a:ext cx="772313" cy="497910"/>
            <a:chOff x="-75881" y="2283499"/>
            <a:chExt cx="772313" cy="497910"/>
          </a:xfrm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" name="Google Shape;333;p23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334" name="Google Shape;334;p23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23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342" name="Google Shape;342;p23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357" name="Google Shape;357;p23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23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363" name="Google Shape;363;p23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364" name="Google Shape;364;p23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3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23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367" name="Google Shape;367;p23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3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9" name="Google Shape;369;p23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370" name="Google Shape;370;p23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371" name="Google Shape;371;p23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3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373;p23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374" name="Google Shape;374;p23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3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" name="Google Shape;376;p23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377" name="Google Shape;377;p23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385" name="Google Shape;385;p23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9" name="Google Shape;389;p23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6" name="Google Shape;396;p23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397" name="Google Shape;397;p23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8" name="Google Shape;398;p23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399" name="Google Shape;399;p23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1" name="Google Shape;401;p23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402" name="Google Shape;402;p23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403" name="Google Shape;403;p23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23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406" name="Google Shape;406;p23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8" name="Google Shape;408;p23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409" name="Google Shape;409;p23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23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411" name="Google Shape;411;p23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3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3" name="Google Shape;413;p23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414" name="Google Shape;414;p23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23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418" name="Google Shape;418;p23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9" name="Google Shape;419;p23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420" name="Google Shape;420;p23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3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23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423" name="Google Shape;423;p23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3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3" name="Google Shape;433;p23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23"/>
          <p:cNvGrpSpPr/>
          <p:nvPr/>
        </p:nvGrpSpPr>
        <p:grpSpPr>
          <a:xfrm>
            <a:off x="2188684" y="3836613"/>
            <a:ext cx="1065612" cy="1051580"/>
            <a:chOff x="3260869" y="4155210"/>
            <a:chExt cx="1065612" cy="1051580"/>
          </a:xfrm>
        </p:grpSpPr>
        <p:grpSp>
          <p:nvGrpSpPr>
            <p:cNvPr id="480" name="Google Shape;480;p23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481" name="Google Shape;481;p23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3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3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7" name="Google Shape;487;p23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23"/>
          <p:cNvGrpSpPr/>
          <p:nvPr/>
        </p:nvGrpSpPr>
        <p:grpSpPr>
          <a:xfrm>
            <a:off x="3792379" y="4160059"/>
            <a:ext cx="591495" cy="708080"/>
            <a:chOff x="4349976" y="4801904"/>
            <a:chExt cx="591495" cy="708080"/>
          </a:xfrm>
        </p:grpSpPr>
        <p:sp>
          <p:nvSpPr>
            <p:cNvPr id="493" name="Google Shape;493;p23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23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500" name="Google Shape;500;p23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23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521" name="Google Shape;521;p23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522" name="Google Shape;522;p23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3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3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3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3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3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3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3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3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3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3" name="Google Shape;533;p23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534" name="Google Shape;534;p23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3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23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537" name="Google Shape;537;p23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3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9" name="Google Shape;539;p23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540" name="Google Shape;540;p23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3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544" name="Google Shape;544;p23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23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548" name="Google Shape;548;p23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23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563" name="Google Shape;563;p23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3"/>
          <p:cNvGrpSpPr/>
          <p:nvPr/>
        </p:nvGrpSpPr>
        <p:grpSpPr>
          <a:xfrm>
            <a:off x="7404484" y="725735"/>
            <a:ext cx="1015476" cy="922487"/>
            <a:chOff x="7961559" y="-202278"/>
            <a:chExt cx="1015476" cy="922487"/>
          </a:xfrm>
        </p:grpSpPr>
        <p:grpSp>
          <p:nvGrpSpPr>
            <p:cNvPr id="568" name="Google Shape;568;p23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569" name="Google Shape;569;p23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3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3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3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3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3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23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576" name="Google Shape;576;p23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3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23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579" name="Google Shape;579;p23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328;p23"/>
          <p:cNvSpPr txBox="1">
            <a:spLocks/>
          </p:cNvSpPr>
          <p:nvPr/>
        </p:nvSpPr>
        <p:spPr>
          <a:xfrm>
            <a:off x="215224" y="2140308"/>
            <a:ext cx="8520600" cy="14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ermanent Marker"/>
              <a:buNone/>
              <a:defRPr sz="36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rtl="1"/>
            <a:r>
              <a:rPr lang="ar-SA" sz="6000" dirty="0">
                <a:solidFill>
                  <a:schemeClr val="accent5">
                    <a:lumMod val="50000"/>
                  </a:schemeClr>
                </a:solidFill>
                <a:cs typeface="PT Bold Broken" panose="02010400000000000000" pitchFamily="2" charset="-78"/>
              </a:rPr>
              <a:t>الحاسب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762">
            <a:off x="6158049" y="3813667"/>
            <a:ext cx="1156491" cy="985159"/>
          </a:xfrm>
          <a:prstGeom prst="rect">
            <a:avLst/>
          </a:prstGeom>
        </p:spPr>
      </p:pic>
      <p:pic>
        <p:nvPicPr>
          <p:cNvPr id="266" name="Picture 2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762">
            <a:off x="1738651" y="2057325"/>
            <a:ext cx="954612" cy="813188"/>
          </a:xfrm>
          <a:prstGeom prst="rect">
            <a:avLst/>
          </a:prstGeom>
        </p:spPr>
      </p:pic>
      <p:pic>
        <p:nvPicPr>
          <p:cNvPr id="268" name="Picture 2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2762">
            <a:off x="8027473" y="120561"/>
            <a:ext cx="891102" cy="759087"/>
          </a:xfrm>
          <a:prstGeom prst="rect">
            <a:avLst/>
          </a:prstGeom>
        </p:spPr>
      </p:pic>
      <p:pic>
        <p:nvPicPr>
          <p:cNvPr id="269" name="Picture 2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26" y="1698154"/>
            <a:ext cx="885457" cy="754278"/>
          </a:xfrm>
          <a:prstGeom prst="rect">
            <a:avLst/>
          </a:prstGeom>
        </p:spPr>
      </p:pic>
      <p:sp>
        <p:nvSpPr>
          <p:cNvPr id="222" name="Google Shape;328;p23"/>
          <p:cNvSpPr txBox="1">
            <a:spLocks/>
          </p:cNvSpPr>
          <p:nvPr/>
        </p:nvSpPr>
        <p:spPr>
          <a:xfrm>
            <a:off x="274974" y="3091345"/>
            <a:ext cx="1852734" cy="62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ermanent Marker"/>
              <a:buNone/>
              <a:defRPr sz="36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ermanent Marker"/>
              <a:buNone/>
              <a:defRPr sz="52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rtl="1"/>
            <a:r>
              <a:rPr lang="ar-SA" sz="4000" dirty="0">
                <a:cs typeface="PT Bold Heading" panose="02010400000000000000" pitchFamily="2" charset="-78"/>
              </a:rPr>
              <a:t>الدرس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732971" y="3359948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EB8B3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EB8B3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84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6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1" dur="2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2" dur="2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8" grpId="0"/>
          <p:bldP spid="26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500" fill="hold"/>
                                            <p:tgtEl>
                                              <p:spTgt spid="2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8" grpId="0"/>
          <p:bldP spid="26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5B0B26AB-E2CD-44D1-89C6-C671E4803A78}"/>
              </a:ext>
            </a:extLst>
          </p:cNvPr>
          <p:cNvGrpSpPr/>
          <p:nvPr/>
        </p:nvGrpSpPr>
        <p:grpSpPr>
          <a:xfrm>
            <a:off x="2728313" y="295450"/>
            <a:ext cx="3554304" cy="1057613"/>
            <a:chOff x="2794851" y="662164"/>
            <a:chExt cx="3554304" cy="1057613"/>
          </a:xfrm>
        </p:grpSpPr>
        <p:sp>
          <p:nvSpPr>
            <p:cNvPr id="601" name="Google Shape;601;p25"/>
            <p:cNvSpPr/>
            <p:nvPr/>
          </p:nvSpPr>
          <p:spPr>
            <a:xfrm>
              <a:off x="2794851" y="662164"/>
              <a:ext cx="3554304" cy="1057613"/>
            </a:xfrm>
            <a:custGeom>
              <a:avLst/>
              <a:gdLst/>
              <a:ahLst/>
              <a:cxnLst/>
              <a:rect l="l" t="t" r="r" b="b"/>
              <a:pathLst>
                <a:path w="72132" h="25868" extrusionOk="0">
                  <a:moveTo>
                    <a:pt x="33085" y="942"/>
                  </a:moveTo>
                  <a:cubicBezTo>
                    <a:pt x="34029" y="942"/>
                    <a:pt x="34973" y="981"/>
                    <a:pt x="35918" y="981"/>
                  </a:cubicBezTo>
                  <a:cubicBezTo>
                    <a:pt x="36232" y="981"/>
                    <a:pt x="36546" y="977"/>
                    <a:pt x="36860" y="965"/>
                  </a:cubicBezTo>
                  <a:cubicBezTo>
                    <a:pt x="36974" y="961"/>
                    <a:pt x="37087" y="959"/>
                    <a:pt x="37201" y="959"/>
                  </a:cubicBezTo>
                  <a:cubicBezTo>
                    <a:pt x="38334" y="959"/>
                    <a:pt x="39474" y="1152"/>
                    <a:pt x="40613" y="1187"/>
                  </a:cubicBezTo>
                  <a:cubicBezTo>
                    <a:pt x="41489" y="1213"/>
                    <a:pt x="42362" y="1268"/>
                    <a:pt x="43236" y="1318"/>
                  </a:cubicBezTo>
                  <a:cubicBezTo>
                    <a:pt x="44236" y="1376"/>
                    <a:pt x="45235" y="1473"/>
                    <a:pt x="46237" y="1513"/>
                  </a:cubicBezTo>
                  <a:cubicBezTo>
                    <a:pt x="47615" y="1566"/>
                    <a:pt x="48965" y="1889"/>
                    <a:pt x="50336" y="1957"/>
                  </a:cubicBezTo>
                  <a:cubicBezTo>
                    <a:pt x="51489" y="2015"/>
                    <a:pt x="52631" y="2162"/>
                    <a:pt x="53763" y="2341"/>
                  </a:cubicBezTo>
                  <a:cubicBezTo>
                    <a:pt x="54605" y="2472"/>
                    <a:pt x="55458" y="2497"/>
                    <a:pt x="56290" y="2667"/>
                  </a:cubicBezTo>
                  <a:cubicBezTo>
                    <a:pt x="57332" y="2879"/>
                    <a:pt x="58390" y="2987"/>
                    <a:pt x="59428" y="3180"/>
                  </a:cubicBezTo>
                  <a:cubicBezTo>
                    <a:pt x="60165" y="3316"/>
                    <a:pt x="60928" y="3360"/>
                    <a:pt x="61647" y="3594"/>
                  </a:cubicBezTo>
                  <a:cubicBezTo>
                    <a:pt x="62527" y="3878"/>
                    <a:pt x="63457" y="3939"/>
                    <a:pt x="64334" y="4249"/>
                  </a:cubicBezTo>
                  <a:cubicBezTo>
                    <a:pt x="64687" y="4375"/>
                    <a:pt x="65082" y="4408"/>
                    <a:pt x="65453" y="4517"/>
                  </a:cubicBezTo>
                  <a:cubicBezTo>
                    <a:pt x="66414" y="4795"/>
                    <a:pt x="67402" y="4988"/>
                    <a:pt x="68339" y="5327"/>
                  </a:cubicBezTo>
                  <a:cubicBezTo>
                    <a:pt x="68732" y="5469"/>
                    <a:pt x="69130" y="5661"/>
                    <a:pt x="69516" y="5844"/>
                  </a:cubicBezTo>
                  <a:cubicBezTo>
                    <a:pt x="69850" y="6004"/>
                    <a:pt x="70184" y="6150"/>
                    <a:pt x="70532" y="6277"/>
                  </a:cubicBezTo>
                  <a:cubicBezTo>
                    <a:pt x="70657" y="6321"/>
                    <a:pt x="70878" y="6372"/>
                    <a:pt x="70791" y="6595"/>
                  </a:cubicBezTo>
                  <a:cubicBezTo>
                    <a:pt x="70758" y="6680"/>
                    <a:pt x="70718" y="6708"/>
                    <a:pt x="70674" y="6708"/>
                  </a:cubicBezTo>
                  <a:cubicBezTo>
                    <a:pt x="70600" y="6708"/>
                    <a:pt x="70516" y="6626"/>
                    <a:pt x="70446" y="6606"/>
                  </a:cubicBezTo>
                  <a:cubicBezTo>
                    <a:pt x="69507" y="6344"/>
                    <a:pt x="68579" y="6035"/>
                    <a:pt x="67608" y="5900"/>
                  </a:cubicBezTo>
                  <a:cubicBezTo>
                    <a:pt x="67541" y="5891"/>
                    <a:pt x="67469" y="5880"/>
                    <a:pt x="67398" y="5880"/>
                  </a:cubicBezTo>
                  <a:cubicBezTo>
                    <a:pt x="67268" y="5880"/>
                    <a:pt x="67139" y="5918"/>
                    <a:pt x="67037" y="6075"/>
                  </a:cubicBezTo>
                  <a:cubicBezTo>
                    <a:pt x="67625" y="6313"/>
                    <a:pt x="68254" y="6345"/>
                    <a:pt x="68834" y="6544"/>
                  </a:cubicBezTo>
                  <a:cubicBezTo>
                    <a:pt x="69301" y="6703"/>
                    <a:pt x="69770" y="6845"/>
                    <a:pt x="70253" y="6932"/>
                  </a:cubicBezTo>
                  <a:cubicBezTo>
                    <a:pt x="70526" y="6981"/>
                    <a:pt x="70467" y="7134"/>
                    <a:pt x="70373" y="7307"/>
                  </a:cubicBezTo>
                  <a:cubicBezTo>
                    <a:pt x="70307" y="7430"/>
                    <a:pt x="70294" y="7568"/>
                    <a:pt x="70148" y="7568"/>
                  </a:cubicBezTo>
                  <a:cubicBezTo>
                    <a:pt x="70105" y="7568"/>
                    <a:pt x="70050" y="7556"/>
                    <a:pt x="69980" y="7528"/>
                  </a:cubicBezTo>
                  <a:cubicBezTo>
                    <a:pt x="69501" y="7339"/>
                    <a:pt x="69021" y="7139"/>
                    <a:pt x="68511" y="7019"/>
                  </a:cubicBezTo>
                  <a:cubicBezTo>
                    <a:pt x="67962" y="6890"/>
                    <a:pt x="67441" y="6655"/>
                    <a:pt x="66794" y="6559"/>
                  </a:cubicBezTo>
                  <a:lnTo>
                    <a:pt x="66794" y="6559"/>
                  </a:lnTo>
                  <a:cubicBezTo>
                    <a:pt x="67069" y="6881"/>
                    <a:pt x="67420" y="6863"/>
                    <a:pt x="67691" y="6948"/>
                  </a:cubicBezTo>
                  <a:cubicBezTo>
                    <a:pt x="68314" y="7145"/>
                    <a:pt x="68877" y="7486"/>
                    <a:pt x="69510" y="7653"/>
                  </a:cubicBezTo>
                  <a:cubicBezTo>
                    <a:pt x="69621" y="7682"/>
                    <a:pt x="69905" y="7771"/>
                    <a:pt x="69744" y="8061"/>
                  </a:cubicBezTo>
                  <a:cubicBezTo>
                    <a:pt x="69648" y="8233"/>
                    <a:pt x="69612" y="8458"/>
                    <a:pt x="69412" y="8458"/>
                  </a:cubicBezTo>
                  <a:cubicBezTo>
                    <a:pt x="69360" y="8458"/>
                    <a:pt x="69296" y="8442"/>
                    <a:pt x="69218" y="8406"/>
                  </a:cubicBezTo>
                  <a:cubicBezTo>
                    <a:pt x="68566" y="8110"/>
                    <a:pt x="67881" y="7885"/>
                    <a:pt x="67181" y="7754"/>
                  </a:cubicBezTo>
                  <a:cubicBezTo>
                    <a:pt x="66443" y="7616"/>
                    <a:pt x="65728" y="7346"/>
                    <a:pt x="64956" y="7346"/>
                  </a:cubicBezTo>
                  <a:cubicBezTo>
                    <a:pt x="64953" y="7346"/>
                    <a:pt x="64949" y="7346"/>
                    <a:pt x="64946" y="7346"/>
                  </a:cubicBezTo>
                  <a:cubicBezTo>
                    <a:pt x="65424" y="7646"/>
                    <a:pt x="65962" y="7837"/>
                    <a:pt x="66497" y="7934"/>
                  </a:cubicBezTo>
                  <a:cubicBezTo>
                    <a:pt x="67315" y="8082"/>
                    <a:pt x="68056" y="8441"/>
                    <a:pt x="68848" y="8652"/>
                  </a:cubicBezTo>
                  <a:cubicBezTo>
                    <a:pt x="68994" y="8691"/>
                    <a:pt x="69129" y="8778"/>
                    <a:pt x="68926" y="8960"/>
                  </a:cubicBezTo>
                  <a:cubicBezTo>
                    <a:pt x="68789" y="9082"/>
                    <a:pt x="68554" y="9151"/>
                    <a:pt x="68591" y="9410"/>
                  </a:cubicBezTo>
                  <a:cubicBezTo>
                    <a:pt x="68573" y="9412"/>
                    <a:pt x="68556" y="9412"/>
                    <a:pt x="68538" y="9412"/>
                  </a:cubicBezTo>
                  <a:cubicBezTo>
                    <a:pt x="68322" y="9412"/>
                    <a:pt x="68125" y="9327"/>
                    <a:pt x="67927" y="9258"/>
                  </a:cubicBezTo>
                  <a:cubicBezTo>
                    <a:pt x="66984" y="8932"/>
                    <a:pt x="66040" y="8610"/>
                    <a:pt x="65068" y="8383"/>
                  </a:cubicBezTo>
                  <a:cubicBezTo>
                    <a:pt x="65052" y="8379"/>
                    <a:pt x="65035" y="8377"/>
                    <a:pt x="65017" y="8377"/>
                  </a:cubicBezTo>
                  <a:cubicBezTo>
                    <a:pt x="64956" y="8377"/>
                    <a:pt x="64888" y="8403"/>
                    <a:pt x="64799" y="8476"/>
                  </a:cubicBezTo>
                  <a:cubicBezTo>
                    <a:pt x="65209" y="8651"/>
                    <a:pt x="65614" y="8838"/>
                    <a:pt x="66030" y="8996"/>
                  </a:cubicBezTo>
                  <a:cubicBezTo>
                    <a:pt x="66590" y="9211"/>
                    <a:pt x="67160" y="9399"/>
                    <a:pt x="67722" y="9608"/>
                  </a:cubicBezTo>
                  <a:cubicBezTo>
                    <a:pt x="67822" y="9646"/>
                    <a:pt x="68060" y="9702"/>
                    <a:pt x="67966" y="9795"/>
                  </a:cubicBezTo>
                  <a:cubicBezTo>
                    <a:pt x="67820" y="9939"/>
                    <a:pt x="67924" y="10278"/>
                    <a:pt x="67639" y="10278"/>
                  </a:cubicBezTo>
                  <a:cubicBezTo>
                    <a:pt x="67629" y="10278"/>
                    <a:pt x="67618" y="10277"/>
                    <a:pt x="67606" y="10276"/>
                  </a:cubicBezTo>
                  <a:cubicBezTo>
                    <a:pt x="67369" y="10255"/>
                    <a:pt x="67126" y="10253"/>
                    <a:pt x="66898" y="10142"/>
                  </a:cubicBezTo>
                  <a:cubicBezTo>
                    <a:pt x="65842" y="9626"/>
                    <a:pt x="64663" y="9586"/>
                    <a:pt x="63548" y="9274"/>
                  </a:cubicBezTo>
                  <a:lnTo>
                    <a:pt x="63548" y="9274"/>
                  </a:lnTo>
                  <a:cubicBezTo>
                    <a:pt x="63998" y="9686"/>
                    <a:pt x="64580" y="9783"/>
                    <a:pt x="65127" y="9966"/>
                  </a:cubicBezTo>
                  <a:cubicBezTo>
                    <a:pt x="65773" y="10183"/>
                    <a:pt x="66415" y="10411"/>
                    <a:pt x="67058" y="10636"/>
                  </a:cubicBezTo>
                  <a:cubicBezTo>
                    <a:pt x="67141" y="10666"/>
                    <a:pt x="67178" y="10727"/>
                    <a:pt x="67153" y="10822"/>
                  </a:cubicBezTo>
                  <a:cubicBezTo>
                    <a:pt x="67125" y="10922"/>
                    <a:pt x="66324" y="11702"/>
                    <a:pt x="66212" y="11702"/>
                  </a:cubicBezTo>
                  <a:cubicBezTo>
                    <a:pt x="66209" y="11702"/>
                    <a:pt x="66207" y="11701"/>
                    <a:pt x="66205" y="11700"/>
                  </a:cubicBezTo>
                  <a:cubicBezTo>
                    <a:pt x="65900" y="11549"/>
                    <a:pt x="65581" y="11441"/>
                    <a:pt x="65259" y="11333"/>
                  </a:cubicBezTo>
                  <a:cubicBezTo>
                    <a:pt x="64494" y="11074"/>
                    <a:pt x="63731" y="10806"/>
                    <a:pt x="62903" y="10806"/>
                  </a:cubicBezTo>
                  <a:cubicBezTo>
                    <a:pt x="62868" y="10806"/>
                    <a:pt x="62832" y="10806"/>
                    <a:pt x="62797" y="10807"/>
                  </a:cubicBezTo>
                  <a:cubicBezTo>
                    <a:pt x="63826" y="11326"/>
                    <a:pt x="64978" y="11555"/>
                    <a:pt x="65989" y="12172"/>
                  </a:cubicBezTo>
                  <a:cubicBezTo>
                    <a:pt x="65776" y="12361"/>
                    <a:pt x="65524" y="12540"/>
                    <a:pt x="65452" y="12865"/>
                  </a:cubicBezTo>
                  <a:cubicBezTo>
                    <a:pt x="65432" y="12953"/>
                    <a:pt x="65367" y="12997"/>
                    <a:pt x="65270" y="12997"/>
                  </a:cubicBezTo>
                  <a:cubicBezTo>
                    <a:pt x="65235" y="12997"/>
                    <a:pt x="65195" y="12991"/>
                    <a:pt x="65152" y="12980"/>
                  </a:cubicBezTo>
                  <a:cubicBezTo>
                    <a:pt x="64604" y="12838"/>
                    <a:pt x="64065" y="12660"/>
                    <a:pt x="63542" y="12446"/>
                  </a:cubicBezTo>
                  <a:cubicBezTo>
                    <a:pt x="63097" y="12262"/>
                    <a:pt x="62560" y="12345"/>
                    <a:pt x="62192" y="11974"/>
                  </a:cubicBezTo>
                  <a:cubicBezTo>
                    <a:pt x="62153" y="11935"/>
                    <a:pt x="62116" y="11921"/>
                    <a:pt x="62080" y="11921"/>
                  </a:cubicBezTo>
                  <a:cubicBezTo>
                    <a:pt x="61997" y="11921"/>
                    <a:pt x="61917" y="11992"/>
                    <a:pt x="61828" y="11992"/>
                  </a:cubicBezTo>
                  <a:cubicBezTo>
                    <a:pt x="61817" y="11992"/>
                    <a:pt x="61806" y="11991"/>
                    <a:pt x="61795" y="11988"/>
                  </a:cubicBezTo>
                  <a:lnTo>
                    <a:pt x="61795" y="11988"/>
                  </a:lnTo>
                  <a:cubicBezTo>
                    <a:pt x="62179" y="12401"/>
                    <a:pt x="62711" y="12521"/>
                    <a:pt x="63184" y="12709"/>
                  </a:cubicBezTo>
                  <a:cubicBezTo>
                    <a:pt x="63785" y="12947"/>
                    <a:pt x="64363" y="13238"/>
                    <a:pt x="64972" y="13459"/>
                  </a:cubicBezTo>
                  <a:cubicBezTo>
                    <a:pt x="65256" y="13561"/>
                    <a:pt x="65419" y="13730"/>
                    <a:pt x="65409" y="14066"/>
                  </a:cubicBezTo>
                  <a:cubicBezTo>
                    <a:pt x="65404" y="14279"/>
                    <a:pt x="65478" y="14499"/>
                    <a:pt x="65547" y="14707"/>
                  </a:cubicBezTo>
                  <a:cubicBezTo>
                    <a:pt x="65574" y="14787"/>
                    <a:pt x="65684" y="14846"/>
                    <a:pt x="65586" y="14943"/>
                  </a:cubicBezTo>
                  <a:cubicBezTo>
                    <a:pt x="65544" y="14984"/>
                    <a:pt x="65497" y="15003"/>
                    <a:pt x="65449" y="15003"/>
                  </a:cubicBezTo>
                  <a:cubicBezTo>
                    <a:pt x="65408" y="15003"/>
                    <a:pt x="65366" y="14989"/>
                    <a:pt x="65325" y="14965"/>
                  </a:cubicBezTo>
                  <a:cubicBezTo>
                    <a:pt x="64759" y="14620"/>
                    <a:pt x="64067" y="14613"/>
                    <a:pt x="63494" y="14272"/>
                  </a:cubicBezTo>
                  <a:cubicBezTo>
                    <a:pt x="63429" y="14234"/>
                    <a:pt x="63355" y="14219"/>
                    <a:pt x="63274" y="14219"/>
                  </a:cubicBezTo>
                  <a:cubicBezTo>
                    <a:pt x="63136" y="14219"/>
                    <a:pt x="62979" y="14262"/>
                    <a:pt x="62814" y="14308"/>
                  </a:cubicBezTo>
                  <a:cubicBezTo>
                    <a:pt x="63815" y="14748"/>
                    <a:pt x="64771" y="15154"/>
                    <a:pt x="65713" y="15590"/>
                  </a:cubicBezTo>
                  <a:cubicBezTo>
                    <a:pt x="66043" y="15744"/>
                    <a:pt x="66332" y="15948"/>
                    <a:pt x="66273" y="16425"/>
                  </a:cubicBezTo>
                  <a:cubicBezTo>
                    <a:pt x="66254" y="16581"/>
                    <a:pt x="66490" y="16770"/>
                    <a:pt x="66679" y="17046"/>
                  </a:cubicBezTo>
                  <a:cubicBezTo>
                    <a:pt x="65459" y="16419"/>
                    <a:pt x="64299" y="15953"/>
                    <a:pt x="63074" y="15673"/>
                  </a:cubicBezTo>
                  <a:lnTo>
                    <a:pt x="63025" y="15800"/>
                  </a:lnTo>
                  <a:cubicBezTo>
                    <a:pt x="63777" y="16108"/>
                    <a:pt x="64545" y="16384"/>
                    <a:pt x="65279" y="16733"/>
                  </a:cubicBezTo>
                  <a:cubicBezTo>
                    <a:pt x="65917" y="17036"/>
                    <a:pt x="66752" y="17133"/>
                    <a:pt x="67016" y="17910"/>
                  </a:cubicBezTo>
                  <a:cubicBezTo>
                    <a:pt x="67126" y="18236"/>
                    <a:pt x="67445" y="18489"/>
                    <a:pt x="67379" y="18890"/>
                  </a:cubicBezTo>
                  <a:cubicBezTo>
                    <a:pt x="67363" y="18990"/>
                    <a:pt x="67448" y="19159"/>
                    <a:pt x="67614" y="19238"/>
                  </a:cubicBezTo>
                  <a:cubicBezTo>
                    <a:pt x="66081" y="18577"/>
                    <a:pt x="64636" y="17733"/>
                    <a:pt x="62896" y="17359"/>
                  </a:cubicBezTo>
                  <a:lnTo>
                    <a:pt x="62896" y="17359"/>
                  </a:lnTo>
                  <a:cubicBezTo>
                    <a:pt x="63189" y="17777"/>
                    <a:pt x="63573" y="17876"/>
                    <a:pt x="63897" y="18037"/>
                  </a:cubicBezTo>
                  <a:cubicBezTo>
                    <a:pt x="64856" y="18517"/>
                    <a:pt x="65886" y="18848"/>
                    <a:pt x="66734" y="19552"/>
                  </a:cubicBezTo>
                  <a:cubicBezTo>
                    <a:pt x="67007" y="19779"/>
                    <a:pt x="67358" y="19989"/>
                    <a:pt x="67668" y="20101"/>
                  </a:cubicBezTo>
                  <a:cubicBezTo>
                    <a:pt x="68152" y="20277"/>
                    <a:pt x="68042" y="20697"/>
                    <a:pt x="68227" y="20979"/>
                  </a:cubicBezTo>
                  <a:cubicBezTo>
                    <a:pt x="68264" y="21034"/>
                    <a:pt x="68331" y="21099"/>
                    <a:pt x="68376" y="21229"/>
                  </a:cubicBezTo>
                  <a:cubicBezTo>
                    <a:pt x="68067" y="21093"/>
                    <a:pt x="67741" y="21198"/>
                    <a:pt x="67515" y="20835"/>
                  </a:cubicBezTo>
                  <a:cubicBezTo>
                    <a:pt x="67412" y="20670"/>
                    <a:pt x="67047" y="20616"/>
                    <a:pt x="66804" y="20525"/>
                  </a:cubicBezTo>
                  <a:cubicBezTo>
                    <a:pt x="66348" y="20353"/>
                    <a:pt x="65856" y="20278"/>
                    <a:pt x="65426" y="20022"/>
                  </a:cubicBezTo>
                  <a:cubicBezTo>
                    <a:pt x="65281" y="19936"/>
                    <a:pt x="65186" y="19891"/>
                    <a:pt x="65095" y="19891"/>
                  </a:cubicBezTo>
                  <a:cubicBezTo>
                    <a:pt x="64986" y="19891"/>
                    <a:pt x="64883" y="19956"/>
                    <a:pt x="64707" y="20091"/>
                  </a:cubicBezTo>
                  <a:cubicBezTo>
                    <a:pt x="65298" y="20423"/>
                    <a:pt x="65901" y="20709"/>
                    <a:pt x="66499" y="21006"/>
                  </a:cubicBezTo>
                  <a:cubicBezTo>
                    <a:pt x="67185" y="21346"/>
                    <a:pt x="67900" y="21675"/>
                    <a:pt x="68480" y="22156"/>
                  </a:cubicBezTo>
                  <a:cubicBezTo>
                    <a:pt x="68874" y="22482"/>
                    <a:pt x="69175" y="23012"/>
                    <a:pt x="69158" y="23604"/>
                  </a:cubicBezTo>
                  <a:cubicBezTo>
                    <a:pt x="69152" y="23799"/>
                    <a:pt x="69042" y="23853"/>
                    <a:pt x="68919" y="23853"/>
                  </a:cubicBezTo>
                  <a:cubicBezTo>
                    <a:pt x="68851" y="23853"/>
                    <a:pt x="68779" y="23837"/>
                    <a:pt x="68718" y="23819"/>
                  </a:cubicBezTo>
                  <a:cubicBezTo>
                    <a:pt x="68389" y="23721"/>
                    <a:pt x="68093" y="23539"/>
                    <a:pt x="67732" y="23539"/>
                  </a:cubicBezTo>
                  <a:cubicBezTo>
                    <a:pt x="67683" y="23539"/>
                    <a:pt x="67632" y="23542"/>
                    <a:pt x="67580" y="23550"/>
                  </a:cubicBezTo>
                  <a:cubicBezTo>
                    <a:pt x="67571" y="23551"/>
                    <a:pt x="67561" y="23552"/>
                    <a:pt x="67552" y="23552"/>
                  </a:cubicBezTo>
                  <a:cubicBezTo>
                    <a:pt x="67336" y="23552"/>
                    <a:pt x="67259" y="23182"/>
                    <a:pt x="66993" y="23182"/>
                  </a:cubicBezTo>
                  <a:cubicBezTo>
                    <a:pt x="66981" y="23182"/>
                    <a:pt x="66969" y="23183"/>
                    <a:pt x="66956" y="23185"/>
                  </a:cubicBezTo>
                  <a:cubicBezTo>
                    <a:pt x="66956" y="23061"/>
                    <a:pt x="66910" y="23031"/>
                    <a:pt x="66849" y="23031"/>
                  </a:cubicBezTo>
                  <a:cubicBezTo>
                    <a:pt x="66800" y="23031"/>
                    <a:pt x="66741" y="23051"/>
                    <a:pt x="66691" y="23056"/>
                  </a:cubicBezTo>
                  <a:cubicBezTo>
                    <a:pt x="66649" y="23061"/>
                    <a:pt x="66610" y="23068"/>
                    <a:pt x="66575" y="23068"/>
                  </a:cubicBezTo>
                  <a:cubicBezTo>
                    <a:pt x="66505" y="23068"/>
                    <a:pt x="66455" y="23038"/>
                    <a:pt x="66453" y="22894"/>
                  </a:cubicBezTo>
                  <a:cubicBezTo>
                    <a:pt x="66451" y="22781"/>
                    <a:pt x="66413" y="22699"/>
                    <a:pt x="66341" y="22699"/>
                  </a:cubicBezTo>
                  <a:cubicBezTo>
                    <a:pt x="66297" y="22699"/>
                    <a:pt x="66241" y="22730"/>
                    <a:pt x="66172" y="22805"/>
                  </a:cubicBezTo>
                  <a:cubicBezTo>
                    <a:pt x="66138" y="22842"/>
                    <a:pt x="66109" y="22857"/>
                    <a:pt x="66084" y="22857"/>
                  </a:cubicBezTo>
                  <a:cubicBezTo>
                    <a:pt x="66028" y="22857"/>
                    <a:pt x="66000" y="22777"/>
                    <a:pt x="66002" y="22713"/>
                  </a:cubicBezTo>
                  <a:cubicBezTo>
                    <a:pt x="66011" y="22524"/>
                    <a:pt x="65895" y="22446"/>
                    <a:pt x="65779" y="22446"/>
                  </a:cubicBezTo>
                  <a:cubicBezTo>
                    <a:pt x="65751" y="22446"/>
                    <a:pt x="65723" y="22451"/>
                    <a:pt x="65697" y="22459"/>
                  </a:cubicBezTo>
                  <a:cubicBezTo>
                    <a:pt x="65637" y="22479"/>
                    <a:pt x="65581" y="22487"/>
                    <a:pt x="65530" y="22487"/>
                  </a:cubicBezTo>
                  <a:cubicBezTo>
                    <a:pt x="65256" y="22487"/>
                    <a:pt x="65089" y="22248"/>
                    <a:pt x="64902" y="22119"/>
                  </a:cubicBezTo>
                  <a:cubicBezTo>
                    <a:pt x="64680" y="21963"/>
                    <a:pt x="64484" y="21825"/>
                    <a:pt x="64210" y="21800"/>
                  </a:cubicBezTo>
                  <a:cubicBezTo>
                    <a:pt x="63863" y="21767"/>
                    <a:pt x="63595" y="21514"/>
                    <a:pt x="63302" y="21404"/>
                  </a:cubicBezTo>
                  <a:cubicBezTo>
                    <a:pt x="62883" y="21245"/>
                    <a:pt x="62452" y="21088"/>
                    <a:pt x="62035" y="20918"/>
                  </a:cubicBezTo>
                  <a:cubicBezTo>
                    <a:pt x="61161" y="20564"/>
                    <a:pt x="60245" y="20355"/>
                    <a:pt x="59365" y="20057"/>
                  </a:cubicBezTo>
                  <a:cubicBezTo>
                    <a:pt x="58840" y="19879"/>
                    <a:pt x="58279" y="19740"/>
                    <a:pt x="57754" y="19580"/>
                  </a:cubicBezTo>
                  <a:cubicBezTo>
                    <a:pt x="56920" y="19326"/>
                    <a:pt x="56047" y="19158"/>
                    <a:pt x="55205" y="18901"/>
                  </a:cubicBezTo>
                  <a:cubicBezTo>
                    <a:pt x="54674" y="18738"/>
                    <a:pt x="54122" y="18756"/>
                    <a:pt x="53585" y="18617"/>
                  </a:cubicBezTo>
                  <a:cubicBezTo>
                    <a:pt x="52960" y="18456"/>
                    <a:pt x="52327" y="18185"/>
                    <a:pt x="51705" y="18170"/>
                  </a:cubicBezTo>
                  <a:cubicBezTo>
                    <a:pt x="50941" y="18151"/>
                    <a:pt x="50228" y="17964"/>
                    <a:pt x="49495" y="17839"/>
                  </a:cubicBezTo>
                  <a:cubicBezTo>
                    <a:pt x="48492" y="17670"/>
                    <a:pt x="47488" y="17590"/>
                    <a:pt x="46470" y="17550"/>
                  </a:cubicBezTo>
                  <a:cubicBezTo>
                    <a:pt x="45508" y="17511"/>
                    <a:pt x="44544" y="17370"/>
                    <a:pt x="43577" y="17298"/>
                  </a:cubicBezTo>
                  <a:cubicBezTo>
                    <a:pt x="43506" y="17293"/>
                    <a:pt x="43436" y="17291"/>
                    <a:pt x="43366" y="17291"/>
                  </a:cubicBezTo>
                  <a:cubicBezTo>
                    <a:pt x="43093" y="17291"/>
                    <a:pt x="42821" y="17322"/>
                    <a:pt x="42550" y="17322"/>
                  </a:cubicBezTo>
                  <a:cubicBezTo>
                    <a:pt x="42368" y="17322"/>
                    <a:pt x="42187" y="17308"/>
                    <a:pt x="42005" y="17262"/>
                  </a:cubicBezTo>
                  <a:cubicBezTo>
                    <a:pt x="41753" y="17197"/>
                    <a:pt x="41499" y="17177"/>
                    <a:pt x="41245" y="17177"/>
                  </a:cubicBezTo>
                  <a:cubicBezTo>
                    <a:pt x="40839" y="17177"/>
                    <a:pt x="40431" y="17228"/>
                    <a:pt x="40023" y="17228"/>
                  </a:cubicBezTo>
                  <a:cubicBezTo>
                    <a:pt x="39926" y="17228"/>
                    <a:pt x="39829" y="17225"/>
                    <a:pt x="39732" y="17218"/>
                  </a:cubicBezTo>
                  <a:cubicBezTo>
                    <a:pt x="39549" y="17204"/>
                    <a:pt x="39364" y="17199"/>
                    <a:pt x="39180" y="17199"/>
                  </a:cubicBezTo>
                  <a:cubicBezTo>
                    <a:pt x="38414" y="17199"/>
                    <a:pt x="37643" y="17291"/>
                    <a:pt x="36875" y="17291"/>
                  </a:cubicBezTo>
                  <a:cubicBezTo>
                    <a:pt x="36859" y="17291"/>
                    <a:pt x="36843" y="17291"/>
                    <a:pt x="36827" y="17291"/>
                  </a:cubicBezTo>
                  <a:cubicBezTo>
                    <a:pt x="36176" y="17289"/>
                    <a:pt x="35519" y="17286"/>
                    <a:pt x="34871" y="17282"/>
                  </a:cubicBezTo>
                  <a:cubicBezTo>
                    <a:pt x="34847" y="17282"/>
                    <a:pt x="34824" y="17282"/>
                    <a:pt x="34801" y="17282"/>
                  </a:cubicBezTo>
                  <a:cubicBezTo>
                    <a:pt x="34299" y="17282"/>
                    <a:pt x="33780" y="17307"/>
                    <a:pt x="33270" y="17336"/>
                  </a:cubicBezTo>
                  <a:cubicBezTo>
                    <a:pt x="31958" y="17409"/>
                    <a:pt x="30648" y="17472"/>
                    <a:pt x="29336" y="17525"/>
                  </a:cubicBezTo>
                  <a:cubicBezTo>
                    <a:pt x="28507" y="17558"/>
                    <a:pt x="27679" y="17624"/>
                    <a:pt x="26852" y="17670"/>
                  </a:cubicBezTo>
                  <a:cubicBezTo>
                    <a:pt x="26310" y="17699"/>
                    <a:pt x="25746" y="17817"/>
                    <a:pt x="25190" y="17875"/>
                  </a:cubicBezTo>
                  <a:cubicBezTo>
                    <a:pt x="24082" y="17987"/>
                    <a:pt x="22971" y="18110"/>
                    <a:pt x="21896" y="18384"/>
                  </a:cubicBezTo>
                  <a:cubicBezTo>
                    <a:pt x="20828" y="18655"/>
                    <a:pt x="19744" y="18859"/>
                    <a:pt x="18672" y="19096"/>
                  </a:cubicBezTo>
                  <a:cubicBezTo>
                    <a:pt x="17470" y="19361"/>
                    <a:pt x="16290" y="19707"/>
                    <a:pt x="15118" y="20050"/>
                  </a:cubicBezTo>
                  <a:cubicBezTo>
                    <a:pt x="14216" y="20315"/>
                    <a:pt x="13287" y="20541"/>
                    <a:pt x="12421" y="20892"/>
                  </a:cubicBezTo>
                  <a:cubicBezTo>
                    <a:pt x="11576" y="21236"/>
                    <a:pt x="10724" y="21586"/>
                    <a:pt x="9873" y="21907"/>
                  </a:cubicBezTo>
                  <a:cubicBezTo>
                    <a:pt x="9349" y="22105"/>
                    <a:pt x="8817" y="22322"/>
                    <a:pt x="8293" y="22523"/>
                  </a:cubicBezTo>
                  <a:cubicBezTo>
                    <a:pt x="7727" y="22739"/>
                    <a:pt x="7144" y="22973"/>
                    <a:pt x="6628" y="23337"/>
                  </a:cubicBezTo>
                  <a:cubicBezTo>
                    <a:pt x="6246" y="23607"/>
                    <a:pt x="5788" y="23778"/>
                    <a:pt x="5363" y="23978"/>
                  </a:cubicBezTo>
                  <a:cubicBezTo>
                    <a:pt x="4839" y="24225"/>
                    <a:pt x="4331" y="24515"/>
                    <a:pt x="3778" y="24711"/>
                  </a:cubicBezTo>
                  <a:cubicBezTo>
                    <a:pt x="3554" y="24791"/>
                    <a:pt x="3385" y="24838"/>
                    <a:pt x="3248" y="24838"/>
                  </a:cubicBezTo>
                  <a:cubicBezTo>
                    <a:pt x="3050" y="24838"/>
                    <a:pt x="2915" y="24741"/>
                    <a:pt x="2768" y="24501"/>
                  </a:cubicBezTo>
                  <a:cubicBezTo>
                    <a:pt x="2634" y="24281"/>
                    <a:pt x="2818" y="23591"/>
                    <a:pt x="3065" y="23408"/>
                  </a:cubicBezTo>
                  <a:cubicBezTo>
                    <a:pt x="3553" y="23047"/>
                    <a:pt x="4113" y="22805"/>
                    <a:pt x="4629" y="22493"/>
                  </a:cubicBezTo>
                  <a:cubicBezTo>
                    <a:pt x="5136" y="22189"/>
                    <a:pt x="5665" y="21918"/>
                    <a:pt x="6203" y="21707"/>
                  </a:cubicBezTo>
                  <a:cubicBezTo>
                    <a:pt x="6996" y="21398"/>
                    <a:pt x="7690" y="20873"/>
                    <a:pt x="8619" y="20693"/>
                  </a:cubicBezTo>
                  <a:cubicBezTo>
                    <a:pt x="8486" y="20626"/>
                    <a:pt x="8365" y="20601"/>
                    <a:pt x="8253" y="20601"/>
                  </a:cubicBezTo>
                  <a:cubicBezTo>
                    <a:pt x="8038" y="20601"/>
                    <a:pt x="7859" y="20694"/>
                    <a:pt x="7698" y="20764"/>
                  </a:cubicBezTo>
                  <a:cubicBezTo>
                    <a:pt x="7221" y="20973"/>
                    <a:pt x="6725" y="21107"/>
                    <a:pt x="6228" y="21254"/>
                  </a:cubicBezTo>
                  <a:cubicBezTo>
                    <a:pt x="5854" y="21365"/>
                    <a:pt x="5540" y="21630"/>
                    <a:pt x="5159" y="21760"/>
                  </a:cubicBezTo>
                  <a:cubicBezTo>
                    <a:pt x="4530" y="21974"/>
                    <a:pt x="3965" y="22330"/>
                    <a:pt x="3392" y="22662"/>
                  </a:cubicBezTo>
                  <a:cubicBezTo>
                    <a:pt x="3346" y="22688"/>
                    <a:pt x="3281" y="22731"/>
                    <a:pt x="3221" y="22731"/>
                  </a:cubicBezTo>
                  <a:cubicBezTo>
                    <a:pt x="3192" y="22731"/>
                    <a:pt x="3165" y="22721"/>
                    <a:pt x="3140" y="22695"/>
                  </a:cubicBezTo>
                  <a:cubicBezTo>
                    <a:pt x="3103" y="22652"/>
                    <a:pt x="3116" y="22546"/>
                    <a:pt x="3132" y="22474"/>
                  </a:cubicBezTo>
                  <a:cubicBezTo>
                    <a:pt x="3211" y="22082"/>
                    <a:pt x="3423" y="21788"/>
                    <a:pt x="3780" y="21593"/>
                  </a:cubicBezTo>
                  <a:cubicBezTo>
                    <a:pt x="4619" y="21135"/>
                    <a:pt x="5399" y="20565"/>
                    <a:pt x="6299" y="20213"/>
                  </a:cubicBezTo>
                  <a:cubicBezTo>
                    <a:pt x="6499" y="20135"/>
                    <a:pt x="6716" y="20025"/>
                    <a:pt x="6869" y="19771"/>
                  </a:cubicBezTo>
                  <a:lnTo>
                    <a:pt x="6869" y="19771"/>
                  </a:lnTo>
                  <a:cubicBezTo>
                    <a:pt x="6307" y="19858"/>
                    <a:pt x="5837" y="20016"/>
                    <a:pt x="5394" y="20326"/>
                  </a:cubicBezTo>
                  <a:cubicBezTo>
                    <a:pt x="4899" y="20670"/>
                    <a:pt x="4260" y="20774"/>
                    <a:pt x="3807" y="21217"/>
                  </a:cubicBezTo>
                  <a:cubicBezTo>
                    <a:pt x="3798" y="21227"/>
                    <a:pt x="3785" y="21231"/>
                    <a:pt x="3771" y="21231"/>
                  </a:cubicBezTo>
                  <a:cubicBezTo>
                    <a:pt x="3703" y="21231"/>
                    <a:pt x="3598" y="21136"/>
                    <a:pt x="3631" y="21022"/>
                  </a:cubicBezTo>
                  <a:cubicBezTo>
                    <a:pt x="3761" y="20580"/>
                    <a:pt x="3865" y="20123"/>
                    <a:pt x="4056" y="19708"/>
                  </a:cubicBezTo>
                  <a:cubicBezTo>
                    <a:pt x="4224" y="19345"/>
                    <a:pt x="4667" y="19295"/>
                    <a:pt x="4985" y="19103"/>
                  </a:cubicBezTo>
                  <a:cubicBezTo>
                    <a:pt x="6229" y="18352"/>
                    <a:pt x="7603" y="17866"/>
                    <a:pt x="8900" y="17220"/>
                  </a:cubicBezTo>
                  <a:cubicBezTo>
                    <a:pt x="9205" y="17068"/>
                    <a:pt x="9548" y="17010"/>
                    <a:pt x="9854" y="16839"/>
                  </a:cubicBezTo>
                  <a:cubicBezTo>
                    <a:pt x="10004" y="16754"/>
                    <a:pt x="10077" y="16628"/>
                    <a:pt x="10187" y="16514"/>
                  </a:cubicBezTo>
                  <a:lnTo>
                    <a:pt x="10187" y="16514"/>
                  </a:lnTo>
                  <a:cubicBezTo>
                    <a:pt x="8248" y="17246"/>
                    <a:pt x="6284" y="17914"/>
                    <a:pt x="4424" y="19025"/>
                  </a:cubicBezTo>
                  <a:cubicBezTo>
                    <a:pt x="4468" y="18491"/>
                    <a:pt x="4503" y="18077"/>
                    <a:pt x="4987" y="17804"/>
                  </a:cubicBezTo>
                  <a:cubicBezTo>
                    <a:pt x="5728" y="17385"/>
                    <a:pt x="6476" y="16989"/>
                    <a:pt x="7278" y="16701"/>
                  </a:cubicBezTo>
                  <a:cubicBezTo>
                    <a:pt x="7481" y="16628"/>
                    <a:pt x="7702" y="16496"/>
                    <a:pt x="7828" y="16387"/>
                  </a:cubicBezTo>
                  <a:cubicBezTo>
                    <a:pt x="8181" y="16081"/>
                    <a:pt x="8641" y="16094"/>
                    <a:pt x="9005" y="15862"/>
                  </a:cubicBezTo>
                  <a:cubicBezTo>
                    <a:pt x="9083" y="15812"/>
                    <a:pt x="9204" y="15812"/>
                    <a:pt x="9170" y="15692"/>
                  </a:cubicBezTo>
                  <a:cubicBezTo>
                    <a:pt x="9151" y="15628"/>
                    <a:pt x="9103" y="15611"/>
                    <a:pt x="9050" y="15611"/>
                  </a:cubicBezTo>
                  <a:cubicBezTo>
                    <a:pt x="9005" y="15611"/>
                    <a:pt x="8958" y="15623"/>
                    <a:pt x="8923" y="15630"/>
                  </a:cubicBezTo>
                  <a:cubicBezTo>
                    <a:pt x="8460" y="15723"/>
                    <a:pt x="8024" y="15896"/>
                    <a:pt x="7596" y="16091"/>
                  </a:cubicBezTo>
                  <a:cubicBezTo>
                    <a:pt x="7114" y="16308"/>
                    <a:pt x="6621" y="16485"/>
                    <a:pt x="6104" y="16595"/>
                  </a:cubicBezTo>
                  <a:cubicBezTo>
                    <a:pt x="5888" y="16640"/>
                    <a:pt x="5815" y="16916"/>
                    <a:pt x="5578" y="16921"/>
                  </a:cubicBezTo>
                  <a:cubicBezTo>
                    <a:pt x="5517" y="16922"/>
                    <a:pt x="5443" y="16931"/>
                    <a:pt x="5378" y="16931"/>
                  </a:cubicBezTo>
                  <a:cubicBezTo>
                    <a:pt x="5316" y="16931"/>
                    <a:pt x="5260" y="16923"/>
                    <a:pt x="5228" y="16893"/>
                  </a:cubicBezTo>
                  <a:cubicBezTo>
                    <a:pt x="5123" y="16795"/>
                    <a:pt x="5256" y="16712"/>
                    <a:pt x="5337" y="16638"/>
                  </a:cubicBezTo>
                  <a:cubicBezTo>
                    <a:pt x="5379" y="16597"/>
                    <a:pt x="5405" y="16529"/>
                    <a:pt x="5417" y="16469"/>
                  </a:cubicBezTo>
                  <a:cubicBezTo>
                    <a:pt x="5650" y="15394"/>
                    <a:pt x="6507" y="15021"/>
                    <a:pt x="7400" y="14665"/>
                  </a:cubicBezTo>
                  <a:cubicBezTo>
                    <a:pt x="7984" y="14433"/>
                    <a:pt x="8546" y="14148"/>
                    <a:pt x="9105" y="13853"/>
                  </a:cubicBezTo>
                  <a:lnTo>
                    <a:pt x="9105" y="13853"/>
                  </a:lnTo>
                  <a:cubicBezTo>
                    <a:pt x="8057" y="13883"/>
                    <a:pt x="7142" y="14355"/>
                    <a:pt x="6142" y="14790"/>
                  </a:cubicBezTo>
                  <a:cubicBezTo>
                    <a:pt x="6296" y="14216"/>
                    <a:pt x="6653" y="13781"/>
                    <a:pt x="6694" y="13240"/>
                  </a:cubicBezTo>
                  <a:cubicBezTo>
                    <a:pt x="6700" y="13156"/>
                    <a:pt x="6803" y="13149"/>
                    <a:pt x="6885" y="13135"/>
                  </a:cubicBezTo>
                  <a:cubicBezTo>
                    <a:pt x="7609" y="13015"/>
                    <a:pt x="8215" y="12581"/>
                    <a:pt x="8905" y="12374"/>
                  </a:cubicBezTo>
                  <a:cubicBezTo>
                    <a:pt x="9513" y="12192"/>
                    <a:pt x="10007" y="11776"/>
                    <a:pt x="10633" y="11554"/>
                  </a:cubicBezTo>
                  <a:cubicBezTo>
                    <a:pt x="10519" y="11498"/>
                    <a:pt x="10409" y="11477"/>
                    <a:pt x="10302" y="11477"/>
                  </a:cubicBezTo>
                  <a:cubicBezTo>
                    <a:pt x="10007" y="11477"/>
                    <a:pt x="9739" y="11643"/>
                    <a:pt x="9488" y="11718"/>
                  </a:cubicBezTo>
                  <a:cubicBezTo>
                    <a:pt x="8584" y="11991"/>
                    <a:pt x="7708" y="12368"/>
                    <a:pt x="6827" y="12721"/>
                  </a:cubicBezTo>
                  <a:cubicBezTo>
                    <a:pt x="6733" y="12759"/>
                    <a:pt x="6651" y="12777"/>
                    <a:pt x="6581" y="12777"/>
                  </a:cubicBezTo>
                  <a:cubicBezTo>
                    <a:pt x="6375" y="12777"/>
                    <a:pt x="6273" y="12621"/>
                    <a:pt x="6246" y="12371"/>
                  </a:cubicBezTo>
                  <a:cubicBezTo>
                    <a:pt x="6220" y="12129"/>
                    <a:pt x="6102" y="11957"/>
                    <a:pt x="5907" y="11892"/>
                  </a:cubicBezTo>
                  <a:cubicBezTo>
                    <a:pt x="5777" y="11849"/>
                    <a:pt x="5710" y="11806"/>
                    <a:pt x="5705" y="11690"/>
                  </a:cubicBezTo>
                  <a:cubicBezTo>
                    <a:pt x="5699" y="11563"/>
                    <a:pt x="5841" y="11565"/>
                    <a:pt x="5911" y="11534"/>
                  </a:cubicBezTo>
                  <a:cubicBezTo>
                    <a:pt x="6463" y="11302"/>
                    <a:pt x="7045" y="11129"/>
                    <a:pt x="7574" y="10855"/>
                  </a:cubicBezTo>
                  <a:cubicBezTo>
                    <a:pt x="8082" y="10592"/>
                    <a:pt x="8682" y="10652"/>
                    <a:pt x="9169" y="10307"/>
                  </a:cubicBezTo>
                  <a:lnTo>
                    <a:pt x="9169" y="10307"/>
                  </a:lnTo>
                  <a:cubicBezTo>
                    <a:pt x="9087" y="10325"/>
                    <a:pt x="9004" y="10331"/>
                    <a:pt x="8922" y="10331"/>
                  </a:cubicBezTo>
                  <a:cubicBezTo>
                    <a:pt x="8742" y="10331"/>
                    <a:pt x="8562" y="10301"/>
                    <a:pt x="8389" y="10301"/>
                  </a:cubicBezTo>
                  <a:cubicBezTo>
                    <a:pt x="8290" y="10301"/>
                    <a:pt x="8194" y="10311"/>
                    <a:pt x="8100" y="10341"/>
                  </a:cubicBezTo>
                  <a:cubicBezTo>
                    <a:pt x="7216" y="10624"/>
                    <a:pt x="6317" y="10867"/>
                    <a:pt x="5462" y="11236"/>
                  </a:cubicBezTo>
                  <a:cubicBezTo>
                    <a:pt x="5350" y="11284"/>
                    <a:pt x="5239" y="11330"/>
                    <a:pt x="5140" y="11330"/>
                  </a:cubicBezTo>
                  <a:cubicBezTo>
                    <a:pt x="5027" y="11330"/>
                    <a:pt x="4928" y="11270"/>
                    <a:pt x="4861" y="11085"/>
                  </a:cubicBezTo>
                  <a:cubicBezTo>
                    <a:pt x="4856" y="11069"/>
                    <a:pt x="4849" y="11055"/>
                    <a:pt x="4839" y="11043"/>
                  </a:cubicBezTo>
                  <a:cubicBezTo>
                    <a:pt x="4514" y="10706"/>
                    <a:pt x="4524" y="10732"/>
                    <a:pt x="5025" y="10540"/>
                  </a:cubicBezTo>
                  <a:cubicBezTo>
                    <a:pt x="5499" y="10357"/>
                    <a:pt x="6019" y="10287"/>
                    <a:pt x="6446" y="9987"/>
                  </a:cubicBezTo>
                  <a:lnTo>
                    <a:pt x="6461" y="10001"/>
                  </a:lnTo>
                  <a:cubicBezTo>
                    <a:pt x="6379" y="9893"/>
                    <a:pt x="6355" y="9766"/>
                    <a:pt x="6228" y="9766"/>
                  </a:cubicBezTo>
                  <a:cubicBezTo>
                    <a:pt x="6173" y="9766"/>
                    <a:pt x="6099" y="9790"/>
                    <a:pt x="5992" y="9850"/>
                  </a:cubicBezTo>
                  <a:cubicBezTo>
                    <a:pt x="5767" y="9974"/>
                    <a:pt x="5455" y="10149"/>
                    <a:pt x="5124" y="10149"/>
                  </a:cubicBezTo>
                  <a:cubicBezTo>
                    <a:pt x="5069" y="10149"/>
                    <a:pt x="5013" y="10144"/>
                    <a:pt x="4956" y="10133"/>
                  </a:cubicBezTo>
                  <a:cubicBezTo>
                    <a:pt x="4945" y="10131"/>
                    <a:pt x="4933" y="10130"/>
                    <a:pt x="4921" y="10130"/>
                  </a:cubicBezTo>
                  <a:cubicBezTo>
                    <a:pt x="4846" y="10130"/>
                    <a:pt x="4757" y="10166"/>
                    <a:pt x="4696" y="10209"/>
                  </a:cubicBezTo>
                  <a:cubicBezTo>
                    <a:pt x="4557" y="10309"/>
                    <a:pt x="4437" y="10424"/>
                    <a:pt x="4257" y="10424"/>
                  </a:cubicBezTo>
                  <a:cubicBezTo>
                    <a:pt x="4226" y="10424"/>
                    <a:pt x="4193" y="10421"/>
                    <a:pt x="4158" y="10413"/>
                  </a:cubicBezTo>
                  <a:cubicBezTo>
                    <a:pt x="3846" y="10347"/>
                    <a:pt x="3619" y="10142"/>
                    <a:pt x="3399" y="9956"/>
                  </a:cubicBezTo>
                  <a:cubicBezTo>
                    <a:pt x="3150" y="9745"/>
                    <a:pt x="3511" y="9750"/>
                    <a:pt x="3581" y="9672"/>
                  </a:cubicBezTo>
                  <a:cubicBezTo>
                    <a:pt x="3707" y="9531"/>
                    <a:pt x="4137" y="9609"/>
                    <a:pt x="4027" y="9352"/>
                  </a:cubicBezTo>
                  <a:cubicBezTo>
                    <a:pt x="4001" y="9290"/>
                    <a:pt x="3958" y="9266"/>
                    <a:pt x="3906" y="9266"/>
                  </a:cubicBezTo>
                  <a:cubicBezTo>
                    <a:pt x="3776" y="9266"/>
                    <a:pt x="3589" y="9418"/>
                    <a:pt x="3473" y="9493"/>
                  </a:cubicBezTo>
                  <a:cubicBezTo>
                    <a:pt x="3352" y="9572"/>
                    <a:pt x="3250" y="9603"/>
                    <a:pt x="3158" y="9603"/>
                  </a:cubicBezTo>
                  <a:cubicBezTo>
                    <a:pt x="2891" y="9603"/>
                    <a:pt x="2724" y="9331"/>
                    <a:pt x="2510" y="9175"/>
                  </a:cubicBezTo>
                  <a:cubicBezTo>
                    <a:pt x="2327" y="9042"/>
                    <a:pt x="2262" y="8780"/>
                    <a:pt x="1911" y="8696"/>
                  </a:cubicBezTo>
                  <a:cubicBezTo>
                    <a:pt x="3651" y="8039"/>
                    <a:pt x="5295" y="7378"/>
                    <a:pt x="7020" y="6884"/>
                  </a:cubicBezTo>
                  <a:cubicBezTo>
                    <a:pt x="6873" y="6803"/>
                    <a:pt x="6800" y="6779"/>
                    <a:pt x="6723" y="6779"/>
                  </a:cubicBezTo>
                  <a:cubicBezTo>
                    <a:pt x="6644" y="6779"/>
                    <a:pt x="6562" y="6805"/>
                    <a:pt x="6391" y="6823"/>
                  </a:cubicBezTo>
                  <a:cubicBezTo>
                    <a:pt x="5584" y="6910"/>
                    <a:pt x="4810" y="7151"/>
                    <a:pt x="4058" y="7397"/>
                  </a:cubicBezTo>
                  <a:cubicBezTo>
                    <a:pt x="3410" y="7608"/>
                    <a:pt x="2711" y="7732"/>
                    <a:pt x="2120" y="8126"/>
                  </a:cubicBezTo>
                  <a:cubicBezTo>
                    <a:pt x="1978" y="8219"/>
                    <a:pt x="1817" y="8368"/>
                    <a:pt x="1651" y="8368"/>
                  </a:cubicBezTo>
                  <a:cubicBezTo>
                    <a:pt x="1563" y="8368"/>
                    <a:pt x="1474" y="8327"/>
                    <a:pt x="1384" y="8215"/>
                  </a:cubicBezTo>
                  <a:cubicBezTo>
                    <a:pt x="1167" y="7940"/>
                    <a:pt x="803" y="7671"/>
                    <a:pt x="1167" y="7238"/>
                  </a:cubicBezTo>
                  <a:cubicBezTo>
                    <a:pt x="1322" y="7053"/>
                    <a:pt x="1355" y="6831"/>
                    <a:pt x="1651" y="6694"/>
                  </a:cubicBezTo>
                  <a:cubicBezTo>
                    <a:pt x="2532" y="6282"/>
                    <a:pt x="3471" y="6042"/>
                    <a:pt x="4385" y="5750"/>
                  </a:cubicBezTo>
                  <a:cubicBezTo>
                    <a:pt x="5270" y="5467"/>
                    <a:pt x="6192" y="5268"/>
                    <a:pt x="7081" y="4980"/>
                  </a:cubicBezTo>
                  <a:cubicBezTo>
                    <a:pt x="8079" y="4656"/>
                    <a:pt x="9126" y="4542"/>
                    <a:pt x="10121" y="4241"/>
                  </a:cubicBezTo>
                  <a:cubicBezTo>
                    <a:pt x="11257" y="3896"/>
                    <a:pt x="12416" y="3650"/>
                    <a:pt x="13561" y="3353"/>
                  </a:cubicBezTo>
                  <a:cubicBezTo>
                    <a:pt x="14295" y="3161"/>
                    <a:pt x="15059" y="3049"/>
                    <a:pt x="15791" y="2866"/>
                  </a:cubicBezTo>
                  <a:cubicBezTo>
                    <a:pt x="16327" y="2731"/>
                    <a:pt x="16885" y="2618"/>
                    <a:pt x="17417" y="2519"/>
                  </a:cubicBezTo>
                  <a:cubicBezTo>
                    <a:pt x="18240" y="2366"/>
                    <a:pt x="19064" y="2190"/>
                    <a:pt x="19896" y="2066"/>
                  </a:cubicBezTo>
                  <a:cubicBezTo>
                    <a:pt x="21314" y="1853"/>
                    <a:pt x="22728" y="1622"/>
                    <a:pt x="24149" y="1426"/>
                  </a:cubicBezTo>
                  <a:cubicBezTo>
                    <a:pt x="25302" y="1266"/>
                    <a:pt x="26464" y="1134"/>
                    <a:pt x="27613" y="1081"/>
                  </a:cubicBezTo>
                  <a:cubicBezTo>
                    <a:pt x="29307" y="1006"/>
                    <a:pt x="31009" y="967"/>
                    <a:pt x="32708" y="945"/>
                  </a:cubicBezTo>
                  <a:cubicBezTo>
                    <a:pt x="32834" y="943"/>
                    <a:pt x="32960" y="942"/>
                    <a:pt x="33085" y="942"/>
                  </a:cubicBezTo>
                  <a:close/>
                  <a:moveTo>
                    <a:pt x="34952" y="1"/>
                  </a:moveTo>
                  <a:cubicBezTo>
                    <a:pt x="34873" y="1"/>
                    <a:pt x="34796" y="8"/>
                    <a:pt x="34720" y="29"/>
                  </a:cubicBezTo>
                  <a:cubicBezTo>
                    <a:pt x="34560" y="72"/>
                    <a:pt x="34401" y="87"/>
                    <a:pt x="34243" y="87"/>
                  </a:cubicBezTo>
                  <a:cubicBezTo>
                    <a:pt x="33952" y="87"/>
                    <a:pt x="33664" y="38"/>
                    <a:pt x="33371" y="38"/>
                  </a:cubicBezTo>
                  <a:cubicBezTo>
                    <a:pt x="33254" y="38"/>
                    <a:pt x="33136" y="46"/>
                    <a:pt x="33017" y="68"/>
                  </a:cubicBezTo>
                  <a:cubicBezTo>
                    <a:pt x="32776" y="111"/>
                    <a:pt x="32518" y="125"/>
                    <a:pt x="32257" y="125"/>
                  </a:cubicBezTo>
                  <a:cubicBezTo>
                    <a:pt x="32021" y="125"/>
                    <a:pt x="31782" y="114"/>
                    <a:pt x="31549" y="102"/>
                  </a:cubicBezTo>
                  <a:cubicBezTo>
                    <a:pt x="31512" y="100"/>
                    <a:pt x="31475" y="100"/>
                    <a:pt x="31438" y="100"/>
                  </a:cubicBezTo>
                  <a:cubicBezTo>
                    <a:pt x="31084" y="100"/>
                    <a:pt x="30724" y="171"/>
                    <a:pt x="30374" y="171"/>
                  </a:cubicBezTo>
                  <a:cubicBezTo>
                    <a:pt x="30273" y="171"/>
                    <a:pt x="30173" y="165"/>
                    <a:pt x="30074" y="150"/>
                  </a:cubicBezTo>
                  <a:cubicBezTo>
                    <a:pt x="29872" y="118"/>
                    <a:pt x="29671" y="107"/>
                    <a:pt x="29471" y="107"/>
                  </a:cubicBezTo>
                  <a:cubicBezTo>
                    <a:pt x="29007" y="107"/>
                    <a:pt x="28546" y="168"/>
                    <a:pt x="28089" y="179"/>
                  </a:cubicBezTo>
                  <a:cubicBezTo>
                    <a:pt x="27488" y="192"/>
                    <a:pt x="26862" y="273"/>
                    <a:pt x="26249" y="337"/>
                  </a:cubicBezTo>
                  <a:cubicBezTo>
                    <a:pt x="25904" y="373"/>
                    <a:pt x="25567" y="417"/>
                    <a:pt x="25219" y="417"/>
                  </a:cubicBezTo>
                  <a:cubicBezTo>
                    <a:pt x="25124" y="417"/>
                    <a:pt x="25028" y="414"/>
                    <a:pt x="24931" y="406"/>
                  </a:cubicBezTo>
                  <a:cubicBezTo>
                    <a:pt x="24910" y="405"/>
                    <a:pt x="24888" y="404"/>
                    <a:pt x="24866" y="404"/>
                  </a:cubicBezTo>
                  <a:cubicBezTo>
                    <a:pt x="24562" y="404"/>
                    <a:pt x="24225" y="546"/>
                    <a:pt x="23903" y="611"/>
                  </a:cubicBezTo>
                  <a:cubicBezTo>
                    <a:pt x="23191" y="755"/>
                    <a:pt x="22440" y="636"/>
                    <a:pt x="21757" y="948"/>
                  </a:cubicBezTo>
                  <a:cubicBezTo>
                    <a:pt x="21585" y="1027"/>
                    <a:pt x="21406" y="1042"/>
                    <a:pt x="21225" y="1042"/>
                  </a:cubicBezTo>
                  <a:cubicBezTo>
                    <a:pt x="21111" y="1042"/>
                    <a:pt x="20997" y="1036"/>
                    <a:pt x="20883" y="1036"/>
                  </a:cubicBezTo>
                  <a:cubicBezTo>
                    <a:pt x="20734" y="1036"/>
                    <a:pt x="20586" y="1047"/>
                    <a:pt x="20442" y="1094"/>
                  </a:cubicBezTo>
                  <a:cubicBezTo>
                    <a:pt x="19531" y="1390"/>
                    <a:pt x="18584" y="1519"/>
                    <a:pt x="17639" y="1633"/>
                  </a:cubicBezTo>
                  <a:cubicBezTo>
                    <a:pt x="17300" y="1675"/>
                    <a:pt x="16985" y="1842"/>
                    <a:pt x="16625" y="1842"/>
                  </a:cubicBezTo>
                  <a:cubicBezTo>
                    <a:pt x="16540" y="1842"/>
                    <a:pt x="16453" y="1833"/>
                    <a:pt x="16363" y="1811"/>
                  </a:cubicBezTo>
                  <a:cubicBezTo>
                    <a:pt x="16355" y="1809"/>
                    <a:pt x="16346" y="1808"/>
                    <a:pt x="16335" y="1808"/>
                  </a:cubicBezTo>
                  <a:cubicBezTo>
                    <a:pt x="16193" y="1808"/>
                    <a:pt x="15836" y="1983"/>
                    <a:pt x="15590" y="2040"/>
                  </a:cubicBezTo>
                  <a:cubicBezTo>
                    <a:pt x="14531" y="2291"/>
                    <a:pt x="13464" y="2485"/>
                    <a:pt x="12423" y="2827"/>
                  </a:cubicBezTo>
                  <a:cubicBezTo>
                    <a:pt x="11687" y="3070"/>
                    <a:pt x="10887" y="3119"/>
                    <a:pt x="10142" y="3341"/>
                  </a:cubicBezTo>
                  <a:cubicBezTo>
                    <a:pt x="9647" y="3489"/>
                    <a:pt x="9136" y="3543"/>
                    <a:pt x="8643" y="3714"/>
                  </a:cubicBezTo>
                  <a:cubicBezTo>
                    <a:pt x="7881" y="3979"/>
                    <a:pt x="7091" y="4244"/>
                    <a:pt x="6317" y="4380"/>
                  </a:cubicBezTo>
                  <a:cubicBezTo>
                    <a:pt x="5755" y="4479"/>
                    <a:pt x="5305" y="4792"/>
                    <a:pt x="4756" y="4869"/>
                  </a:cubicBezTo>
                  <a:cubicBezTo>
                    <a:pt x="4392" y="4919"/>
                    <a:pt x="4058" y="5152"/>
                    <a:pt x="3699" y="5265"/>
                  </a:cubicBezTo>
                  <a:cubicBezTo>
                    <a:pt x="3203" y="5421"/>
                    <a:pt x="2706" y="5583"/>
                    <a:pt x="2212" y="5744"/>
                  </a:cubicBezTo>
                  <a:cubicBezTo>
                    <a:pt x="1377" y="6017"/>
                    <a:pt x="492" y="6268"/>
                    <a:pt x="183" y="7279"/>
                  </a:cubicBezTo>
                  <a:cubicBezTo>
                    <a:pt x="1" y="7873"/>
                    <a:pt x="302" y="9026"/>
                    <a:pt x="815" y="9244"/>
                  </a:cubicBezTo>
                  <a:cubicBezTo>
                    <a:pt x="1241" y="9425"/>
                    <a:pt x="1552" y="9735"/>
                    <a:pt x="1892" y="10005"/>
                  </a:cubicBezTo>
                  <a:cubicBezTo>
                    <a:pt x="2323" y="10347"/>
                    <a:pt x="2614" y="10856"/>
                    <a:pt x="3103" y="11134"/>
                  </a:cubicBezTo>
                  <a:cubicBezTo>
                    <a:pt x="3402" y="11304"/>
                    <a:pt x="3767" y="11552"/>
                    <a:pt x="3889" y="11751"/>
                  </a:cubicBezTo>
                  <a:cubicBezTo>
                    <a:pt x="4161" y="12190"/>
                    <a:pt x="4564" y="12300"/>
                    <a:pt x="4942" y="12499"/>
                  </a:cubicBezTo>
                  <a:cubicBezTo>
                    <a:pt x="5410" y="12747"/>
                    <a:pt x="5533" y="13034"/>
                    <a:pt x="5352" y="13571"/>
                  </a:cubicBezTo>
                  <a:cubicBezTo>
                    <a:pt x="5287" y="13762"/>
                    <a:pt x="5124" y="14023"/>
                    <a:pt x="5192" y="14133"/>
                  </a:cubicBezTo>
                  <a:cubicBezTo>
                    <a:pt x="5340" y="14366"/>
                    <a:pt x="5167" y="14478"/>
                    <a:pt x="5076" y="14536"/>
                  </a:cubicBezTo>
                  <a:cubicBezTo>
                    <a:pt x="4722" y="14765"/>
                    <a:pt x="4624" y="15057"/>
                    <a:pt x="4687" y="15464"/>
                  </a:cubicBezTo>
                  <a:cubicBezTo>
                    <a:pt x="4711" y="15624"/>
                    <a:pt x="4756" y="15906"/>
                    <a:pt x="4436" y="15906"/>
                  </a:cubicBezTo>
                  <a:cubicBezTo>
                    <a:pt x="4434" y="15906"/>
                    <a:pt x="4432" y="15906"/>
                    <a:pt x="4430" y="15906"/>
                  </a:cubicBezTo>
                  <a:cubicBezTo>
                    <a:pt x="4428" y="15906"/>
                    <a:pt x="4426" y="15906"/>
                    <a:pt x="4424" y="15906"/>
                  </a:cubicBezTo>
                  <a:cubicBezTo>
                    <a:pt x="4284" y="15906"/>
                    <a:pt x="4303" y="15993"/>
                    <a:pt x="4275" y="16083"/>
                  </a:cubicBezTo>
                  <a:cubicBezTo>
                    <a:pt x="4197" y="16337"/>
                    <a:pt x="4163" y="16643"/>
                    <a:pt x="3995" y="16821"/>
                  </a:cubicBezTo>
                  <a:cubicBezTo>
                    <a:pt x="3727" y="17110"/>
                    <a:pt x="3663" y="17490"/>
                    <a:pt x="3526" y="17809"/>
                  </a:cubicBezTo>
                  <a:cubicBezTo>
                    <a:pt x="3297" y="18342"/>
                    <a:pt x="3035" y="18883"/>
                    <a:pt x="2913" y="19454"/>
                  </a:cubicBezTo>
                  <a:cubicBezTo>
                    <a:pt x="2845" y="19774"/>
                    <a:pt x="2713" y="20051"/>
                    <a:pt x="2599" y="20345"/>
                  </a:cubicBezTo>
                  <a:cubicBezTo>
                    <a:pt x="2566" y="20432"/>
                    <a:pt x="2323" y="21160"/>
                    <a:pt x="2319" y="21229"/>
                  </a:cubicBezTo>
                  <a:cubicBezTo>
                    <a:pt x="2295" y="21554"/>
                    <a:pt x="1980" y="21902"/>
                    <a:pt x="2029" y="22083"/>
                  </a:cubicBezTo>
                  <a:cubicBezTo>
                    <a:pt x="2128" y="22453"/>
                    <a:pt x="1594" y="22653"/>
                    <a:pt x="1881" y="22988"/>
                  </a:cubicBezTo>
                  <a:cubicBezTo>
                    <a:pt x="1425" y="23319"/>
                    <a:pt x="1879" y="23843"/>
                    <a:pt x="1614" y="24176"/>
                  </a:cubicBezTo>
                  <a:cubicBezTo>
                    <a:pt x="1691" y="24632"/>
                    <a:pt x="1804" y="25014"/>
                    <a:pt x="2085" y="25360"/>
                  </a:cubicBezTo>
                  <a:cubicBezTo>
                    <a:pt x="2371" y="25707"/>
                    <a:pt x="2693" y="25868"/>
                    <a:pt x="3062" y="25868"/>
                  </a:cubicBezTo>
                  <a:cubicBezTo>
                    <a:pt x="3252" y="25868"/>
                    <a:pt x="3455" y="25825"/>
                    <a:pt x="3673" y="25743"/>
                  </a:cubicBezTo>
                  <a:cubicBezTo>
                    <a:pt x="4530" y="25422"/>
                    <a:pt x="5320" y="24963"/>
                    <a:pt x="6159" y="24605"/>
                  </a:cubicBezTo>
                  <a:cubicBezTo>
                    <a:pt x="6676" y="24385"/>
                    <a:pt x="7206" y="24138"/>
                    <a:pt x="7683" y="23850"/>
                  </a:cubicBezTo>
                  <a:cubicBezTo>
                    <a:pt x="8249" y="23511"/>
                    <a:pt x="8875" y="23357"/>
                    <a:pt x="9454" y="23070"/>
                  </a:cubicBezTo>
                  <a:cubicBezTo>
                    <a:pt x="10196" y="22704"/>
                    <a:pt x="11013" y="22489"/>
                    <a:pt x="11795" y="22204"/>
                  </a:cubicBezTo>
                  <a:cubicBezTo>
                    <a:pt x="12296" y="22022"/>
                    <a:pt x="12798" y="21843"/>
                    <a:pt x="13291" y="21641"/>
                  </a:cubicBezTo>
                  <a:cubicBezTo>
                    <a:pt x="13881" y="21400"/>
                    <a:pt x="14524" y="21332"/>
                    <a:pt x="15107" y="21128"/>
                  </a:cubicBezTo>
                  <a:cubicBezTo>
                    <a:pt x="15846" y="20870"/>
                    <a:pt x="16590" y="20636"/>
                    <a:pt x="17341" y="20428"/>
                  </a:cubicBezTo>
                  <a:cubicBezTo>
                    <a:pt x="17974" y="20251"/>
                    <a:pt x="18653" y="20221"/>
                    <a:pt x="19272" y="20011"/>
                  </a:cubicBezTo>
                  <a:cubicBezTo>
                    <a:pt x="19655" y="19880"/>
                    <a:pt x="20094" y="19720"/>
                    <a:pt x="20436" y="19682"/>
                  </a:cubicBezTo>
                  <a:cubicBezTo>
                    <a:pt x="21077" y="19611"/>
                    <a:pt x="21703" y="19453"/>
                    <a:pt x="22343" y="19390"/>
                  </a:cubicBezTo>
                  <a:cubicBezTo>
                    <a:pt x="22534" y="19371"/>
                    <a:pt x="22649" y="19215"/>
                    <a:pt x="22872" y="19215"/>
                  </a:cubicBezTo>
                  <a:cubicBezTo>
                    <a:pt x="22878" y="19215"/>
                    <a:pt x="22885" y="19215"/>
                    <a:pt x="22892" y="19216"/>
                  </a:cubicBezTo>
                  <a:cubicBezTo>
                    <a:pt x="22928" y="19217"/>
                    <a:pt x="22965" y="19218"/>
                    <a:pt x="23001" y="19218"/>
                  </a:cubicBezTo>
                  <a:cubicBezTo>
                    <a:pt x="23493" y="19218"/>
                    <a:pt x="23980" y="19081"/>
                    <a:pt x="24479" y="19048"/>
                  </a:cubicBezTo>
                  <a:cubicBezTo>
                    <a:pt x="25192" y="19001"/>
                    <a:pt x="25906" y="18893"/>
                    <a:pt x="26620" y="18819"/>
                  </a:cubicBezTo>
                  <a:cubicBezTo>
                    <a:pt x="26655" y="18815"/>
                    <a:pt x="26690" y="18814"/>
                    <a:pt x="26726" y="18814"/>
                  </a:cubicBezTo>
                  <a:cubicBezTo>
                    <a:pt x="26871" y="18814"/>
                    <a:pt x="27019" y="18838"/>
                    <a:pt x="27157" y="18838"/>
                  </a:cubicBezTo>
                  <a:cubicBezTo>
                    <a:pt x="27253" y="18838"/>
                    <a:pt x="27344" y="18826"/>
                    <a:pt x="27426" y="18786"/>
                  </a:cubicBezTo>
                  <a:cubicBezTo>
                    <a:pt x="27816" y="18592"/>
                    <a:pt x="28269" y="18609"/>
                    <a:pt x="28624" y="18599"/>
                  </a:cubicBezTo>
                  <a:cubicBezTo>
                    <a:pt x="29619" y="18570"/>
                    <a:pt x="30613" y="18478"/>
                    <a:pt x="31606" y="18423"/>
                  </a:cubicBezTo>
                  <a:cubicBezTo>
                    <a:pt x="31630" y="18422"/>
                    <a:pt x="31653" y="18421"/>
                    <a:pt x="31676" y="18421"/>
                  </a:cubicBezTo>
                  <a:cubicBezTo>
                    <a:pt x="31971" y="18421"/>
                    <a:pt x="32247" y="18517"/>
                    <a:pt x="32540" y="18517"/>
                  </a:cubicBezTo>
                  <a:cubicBezTo>
                    <a:pt x="32599" y="18517"/>
                    <a:pt x="32659" y="18513"/>
                    <a:pt x="32720" y="18504"/>
                  </a:cubicBezTo>
                  <a:cubicBezTo>
                    <a:pt x="32890" y="18478"/>
                    <a:pt x="33049" y="18384"/>
                    <a:pt x="33229" y="18384"/>
                  </a:cubicBezTo>
                  <a:cubicBezTo>
                    <a:pt x="33269" y="18384"/>
                    <a:pt x="33309" y="18388"/>
                    <a:pt x="33350" y="18399"/>
                  </a:cubicBezTo>
                  <a:cubicBezTo>
                    <a:pt x="33635" y="18470"/>
                    <a:pt x="33926" y="18493"/>
                    <a:pt x="34216" y="18493"/>
                  </a:cubicBezTo>
                  <a:cubicBezTo>
                    <a:pt x="34625" y="18493"/>
                    <a:pt x="35035" y="18448"/>
                    <a:pt x="35431" y="18429"/>
                  </a:cubicBezTo>
                  <a:cubicBezTo>
                    <a:pt x="36126" y="18397"/>
                    <a:pt x="36837" y="18444"/>
                    <a:pt x="37548" y="18319"/>
                  </a:cubicBezTo>
                  <a:cubicBezTo>
                    <a:pt x="37713" y="18290"/>
                    <a:pt x="37884" y="18281"/>
                    <a:pt x="38058" y="18281"/>
                  </a:cubicBezTo>
                  <a:cubicBezTo>
                    <a:pt x="38411" y="18281"/>
                    <a:pt x="38778" y="18320"/>
                    <a:pt x="39141" y="18320"/>
                  </a:cubicBezTo>
                  <a:cubicBezTo>
                    <a:pt x="39201" y="18320"/>
                    <a:pt x="39261" y="18319"/>
                    <a:pt x="39321" y="18317"/>
                  </a:cubicBezTo>
                  <a:cubicBezTo>
                    <a:pt x="39444" y="18312"/>
                    <a:pt x="39568" y="18309"/>
                    <a:pt x="39692" y="18309"/>
                  </a:cubicBezTo>
                  <a:cubicBezTo>
                    <a:pt x="40171" y="18309"/>
                    <a:pt x="40651" y="18341"/>
                    <a:pt x="41130" y="18341"/>
                  </a:cubicBezTo>
                  <a:cubicBezTo>
                    <a:pt x="41500" y="18341"/>
                    <a:pt x="41870" y="18322"/>
                    <a:pt x="42240" y="18256"/>
                  </a:cubicBezTo>
                  <a:cubicBezTo>
                    <a:pt x="42244" y="18255"/>
                    <a:pt x="42248" y="18255"/>
                    <a:pt x="42253" y="18255"/>
                  </a:cubicBezTo>
                  <a:cubicBezTo>
                    <a:pt x="42290" y="18255"/>
                    <a:pt x="42333" y="18280"/>
                    <a:pt x="42369" y="18299"/>
                  </a:cubicBezTo>
                  <a:cubicBezTo>
                    <a:pt x="42586" y="18416"/>
                    <a:pt x="42813" y="18441"/>
                    <a:pt x="43042" y="18441"/>
                  </a:cubicBezTo>
                  <a:cubicBezTo>
                    <a:pt x="43221" y="18441"/>
                    <a:pt x="43402" y="18426"/>
                    <a:pt x="43582" y="18426"/>
                  </a:cubicBezTo>
                  <a:cubicBezTo>
                    <a:pt x="43707" y="18426"/>
                    <a:pt x="43832" y="18433"/>
                    <a:pt x="43955" y="18458"/>
                  </a:cubicBezTo>
                  <a:cubicBezTo>
                    <a:pt x="44227" y="18514"/>
                    <a:pt x="44508" y="18533"/>
                    <a:pt x="44791" y="18533"/>
                  </a:cubicBezTo>
                  <a:cubicBezTo>
                    <a:pt x="45033" y="18533"/>
                    <a:pt x="45277" y="18519"/>
                    <a:pt x="45516" y="18502"/>
                  </a:cubicBezTo>
                  <a:cubicBezTo>
                    <a:pt x="45538" y="18501"/>
                    <a:pt x="45559" y="18500"/>
                    <a:pt x="45580" y="18500"/>
                  </a:cubicBezTo>
                  <a:cubicBezTo>
                    <a:pt x="45932" y="18500"/>
                    <a:pt x="46263" y="18693"/>
                    <a:pt x="46601" y="18693"/>
                  </a:cubicBezTo>
                  <a:cubicBezTo>
                    <a:pt x="46694" y="18693"/>
                    <a:pt x="46787" y="18679"/>
                    <a:pt x="46881" y="18642"/>
                  </a:cubicBezTo>
                  <a:cubicBezTo>
                    <a:pt x="46961" y="18610"/>
                    <a:pt x="47038" y="18598"/>
                    <a:pt x="47112" y="18598"/>
                  </a:cubicBezTo>
                  <a:cubicBezTo>
                    <a:pt x="47331" y="18598"/>
                    <a:pt x="47528" y="18706"/>
                    <a:pt x="47713" y="18748"/>
                  </a:cubicBezTo>
                  <a:cubicBezTo>
                    <a:pt x="48424" y="18912"/>
                    <a:pt x="49152" y="18951"/>
                    <a:pt x="49864" y="19097"/>
                  </a:cubicBezTo>
                  <a:cubicBezTo>
                    <a:pt x="50579" y="19244"/>
                    <a:pt x="51340" y="19286"/>
                    <a:pt x="52039" y="19459"/>
                  </a:cubicBezTo>
                  <a:cubicBezTo>
                    <a:pt x="52720" y="19626"/>
                    <a:pt x="53424" y="19791"/>
                    <a:pt x="54104" y="19998"/>
                  </a:cubicBezTo>
                  <a:cubicBezTo>
                    <a:pt x="54933" y="20251"/>
                    <a:pt x="55811" y="20376"/>
                    <a:pt x="56661" y="20608"/>
                  </a:cubicBezTo>
                  <a:cubicBezTo>
                    <a:pt x="57619" y="20868"/>
                    <a:pt x="58582" y="21110"/>
                    <a:pt x="59526" y="21415"/>
                  </a:cubicBezTo>
                  <a:cubicBezTo>
                    <a:pt x="59836" y="21515"/>
                    <a:pt x="60206" y="21504"/>
                    <a:pt x="60452" y="21645"/>
                  </a:cubicBezTo>
                  <a:cubicBezTo>
                    <a:pt x="61308" y="22133"/>
                    <a:pt x="62287" y="22292"/>
                    <a:pt x="63151" y="22752"/>
                  </a:cubicBezTo>
                  <a:cubicBezTo>
                    <a:pt x="63859" y="23130"/>
                    <a:pt x="64670" y="23265"/>
                    <a:pt x="65360" y="23727"/>
                  </a:cubicBezTo>
                  <a:cubicBezTo>
                    <a:pt x="65906" y="24092"/>
                    <a:pt x="66592" y="24223"/>
                    <a:pt x="67120" y="24658"/>
                  </a:cubicBezTo>
                  <a:cubicBezTo>
                    <a:pt x="67235" y="24754"/>
                    <a:pt x="67420" y="24836"/>
                    <a:pt x="67569" y="24836"/>
                  </a:cubicBezTo>
                  <a:cubicBezTo>
                    <a:pt x="67591" y="24836"/>
                    <a:pt x="67613" y="24834"/>
                    <a:pt x="67634" y="24830"/>
                  </a:cubicBezTo>
                  <a:cubicBezTo>
                    <a:pt x="67718" y="24813"/>
                    <a:pt x="67800" y="24806"/>
                    <a:pt x="67880" y="24806"/>
                  </a:cubicBezTo>
                  <a:cubicBezTo>
                    <a:pt x="68221" y="24806"/>
                    <a:pt x="68531" y="24939"/>
                    <a:pt x="68799" y="25091"/>
                  </a:cubicBezTo>
                  <a:cubicBezTo>
                    <a:pt x="68919" y="25159"/>
                    <a:pt x="69025" y="25186"/>
                    <a:pt x="69122" y="25186"/>
                  </a:cubicBezTo>
                  <a:cubicBezTo>
                    <a:pt x="69313" y="25186"/>
                    <a:pt x="69465" y="25080"/>
                    <a:pt x="69614" y="24977"/>
                  </a:cubicBezTo>
                  <a:cubicBezTo>
                    <a:pt x="70219" y="24563"/>
                    <a:pt x="70411" y="23856"/>
                    <a:pt x="70100" y="23076"/>
                  </a:cubicBezTo>
                  <a:cubicBezTo>
                    <a:pt x="70014" y="22861"/>
                    <a:pt x="70128" y="22647"/>
                    <a:pt x="69990" y="22460"/>
                  </a:cubicBezTo>
                  <a:cubicBezTo>
                    <a:pt x="69542" y="21851"/>
                    <a:pt x="69482" y="21077"/>
                    <a:pt x="69123" y="20415"/>
                  </a:cubicBezTo>
                  <a:cubicBezTo>
                    <a:pt x="68886" y="19978"/>
                    <a:pt x="68848" y="19415"/>
                    <a:pt x="68591" y="18940"/>
                  </a:cubicBezTo>
                  <a:cubicBezTo>
                    <a:pt x="68373" y="18532"/>
                    <a:pt x="68287" y="18053"/>
                    <a:pt x="68077" y="17638"/>
                  </a:cubicBezTo>
                  <a:cubicBezTo>
                    <a:pt x="67855" y="17197"/>
                    <a:pt x="67679" y="16743"/>
                    <a:pt x="67496" y="16286"/>
                  </a:cubicBezTo>
                  <a:cubicBezTo>
                    <a:pt x="67340" y="15896"/>
                    <a:pt x="67187" y="15464"/>
                    <a:pt x="66929" y="15150"/>
                  </a:cubicBezTo>
                  <a:cubicBezTo>
                    <a:pt x="66611" y="14761"/>
                    <a:pt x="66497" y="14312"/>
                    <a:pt x="66317" y="13880"/>
                  </a:cubicBezTo>
                  <a:cubicBezTo>
                    <a:pt x="66252" y="13723"/>
                    <a:pt x="66271" y="13547"/>
                    <a:pt x="66411" y="13404"/>
                  </a:cubicBezTo>
                  <a:cubicBezTo>
                    <a:pt x="66703" y="13107"/>
                    <a:pt x="66996" y="12813"/>
                    <a:pt x="67268" y="12498"/>
                  </a:cubicBezTo>
                  <a:cubicBezTo>
                    <a:pt x="67567" y="12150"/>
                    <a:pt x="67900" y="11842"/>
                    <a:pt x="68229" y="11523"/>
                  </a:cubicBezTo>
                  <a:cubicBezTo>
                    <a:pt x="68562" y="11201"/>
                    <a:pt x="68808" y="10787"/>
                    <a:pt x="69141" y="10462"/>
                  </a:cubicBezTo>
                  <a:cubicBezTo>
                    <a:pt x="69742" y="9874"/>
                    <a:pt x="70341" y="9296"/>
                    <a:pt x="70865" y="8628"/>
                  </a:cubicBezTo>
                  <a:cubicBezTo>
                    <a:pt x="71055" y="8387"/>
                    <a:pt x="71183" y="8090"/>
                    <a:pt x="71403" y="7897"/>
                  </a:cubicBezTo>
                  <a:cubicBezTo>
                    <a:pt x="71728" y="7613"/>
                    <a:pt x="71878" y="7250"/>
                    <a:pt x="72010" y="6875"/>
                  </a:cubicBezTo>
                  <a:cubicBezTo>
                    <a:pt x="72132" y="6531"/>
                    <a:pt x="71916" y="5855"/>
                    <a:pt x="71665" y="5721"/>
                  </a:cubicBezTo>
                  <a:cubicBezTo>
                    <a:pt x="71329" y="5543"/>
                    <a:pt x="70978" y="5389"/>
                    <a:pt x="70642" y="5207"/>
                  </a:cubicBezTo>
                  <a:cubicBezTo>
                    <a:pt x="70301" y="5022"/>
                    <a:pt x="69986" y="4844"/>
                    <a:pt x="69567" y="4801"/>
                  </a:cubicBezTo>
                  <a:cubicBezTo>
                    <a:pt x="69131" y="4756"/>
                    <a:pt x="68718" y="4492"/>
                    <a:pt x="68291" y="4336"/>
                  </a:cubicBezTo>
                  <a:cubicBezTo>
                    <a:pt x="67820" y="4161"/>
                    <a:pt x="67286" y="4117"/>
                    <a:pt x="66852" y="3909"/>
                  </a:cubicBezTo>
                  <a:cubicBezTo>
                    <a:pt x="66145" y="3568"/>
                    <a:pt x="65366" y="3554"/>
                    <a:pt x="64639" y="3305"/>
                  </a:cubicBezTo>
                  <a:cubicBezTo>
                    <a:pt x="64144" y="3134"/>
                    <a:pt x="63540" y="3018"/>
                    <a:pt x="62960" y="2970"/>
                  </a:cubicBezTo>
                  <a:cubicBezTo>
                    <a:pt x="62285" y="2912"/>
                    <a:pt x="61646" y="2586"/>
                    <a:pt x="60951" y="2510"/>
                  </a:cubicBezTo>
                  <a:cubicBezTo>
                    <a:pt x="59888" y="2392"/>
                    <a:pt x="58824" y="2248"/>
                    <a:pt x="57771" y="2052"/>
                  </a:cubicBezTo>
                  <a:cubicBezTo>
                    <a:pt x="57139" y="1935"/>
                    <a:pt x="56489" y="1953"/>
                    <a:pt x="55866" y="1767"/>
                  </a:cubicBezTo>
                  <a:cubicBezTo>
                    <a:pt x="55597" y="1688"/>
                    <a:pt x="55321" y="1641"/>
                    <a:pt x="55042" y="1627"/>
                  </a:cubicBezTo>
                  <a:cubicBezTo>
                    <a:pt x="54460" y="1594"/>
                    <a:pt x="53885" y="1470"/>
                    <a:pt x="53302" y="1406"/>
                  </a:cubicBezTo>
                  <a:cubicBezTo>
                    <a:pt x="52746" y="1344"/>
                    <a:pt x="52193" y="1211"/>
                    <a:pt x="51631" y="1156"/>
                  </a:cubicBezTo>
                  <a:cubicBezTo>
                    <a:pt x="51606" y="1153"/>
                    <a:pt x="51582" y="1153"/>
                    <a:pt x="51557" y="1153"/>
                  </a:cubicBezTo>
                  <a:cubicBezTo>
                    <a:pt x="51493" y="1153"/>
                    <a:pt x="51430" y="1159"/>
                    <a:pt x="51363" y="1159"/>
                  </a:cubicBezTo>
                  <a:cubicBezTo>
                    <a:pt x="51322" y="1159"/>
                    <a:pt x="51280" y="1157"/>
                    <a:pt x="51236" y="1149"/>
                  </a:cubicBezTo>
                  <a:cubicBezTo>
                    <a:pt x="50673" y="1051"/>
                    <a:pt x="50099" y="917"/>
                    <a:pt x="49540" y="917"/>
                  </a:cubicBezTo>
                  <a:cubicBezTo>
                    <a:pt x="48875" y="917"/>
                    <a:pt x="48220" y="831"/>
                    <a:pt x="47576" y="738"/>
                  </a:cubicBezTo>
                  <a:cubicBezTo>
                    <a:pt x="46464" y="577"/>
                    <a:pt x="45344" y="575"/>
                    <a:pt x="44229" y="476"/>
                  </a:cubicBezTo>
                  <a:cubicBezTo>
                    <a:pt x="43021" y="369"/>
                    <a:pt x="41793" y="431"/>
                    <a:pt x="40590" y="221"/>
                  </a:cubicBezTo>
                  <a:cubicBezTo>
                    <a:pt x="40555" y="214"/>
                    <a:pt x="40521" y="212"/>
                    <a:pt x="40488" y="212"/>
                  </a:cubicBezTo>
                  <a:cubicBezTo>
                    <a:pt x="40289" y="212"/>
                    <a:pt x="40111" y="304"/>
                    <a:pt x="39924" y="304"/>
                  </a:cubicBezTo>
                  <a:cubicBezTo>
                    <a:pt x="39884" y="304"/>
                    <a:pt x="39843" y="300"/>
                    <a:pt x="39802" y="290"/>
                  </a:cubicBezTo>
                  <a:cubicBezTo>
                    <a:pt x="39150" y="126"/>
                    <a:pt x="38478" y="223"/>
                    <a:pt x="37816" y="131"/>
                  </a:cubicBezTo>
                  <a:cubicBezTo>
                    <a:pt x="37455" y="81"/>
                    <a:pt x="37087" y="57"/>
                    <a:pt x="36720" y="57"/>
                  </a:cubicBezTo>
                  <a:cubicBezTo>
                    <a:pt x="36456" y="57"/>
                    <a:pt x="36194" y="69"/>
                    <a:pt x="35934" y="92"/>
                  </a:cubicBezTo>
                  <a:cubicBezTo>
                    <a:pt x="35897" y="96"/>
                    <a:pt x="35860" y="97"/>
                    <a:pt x="35823" y="97"/>
                  </a:cubicBezTo>
                  <a:cubicBezTo>
                    <a:pt x="35523" y="97"/>
                    <a:pt x="35228" y="1"/>
                    <a:pt x="349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C2B3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45866E33-42D1-441B-A45A-CB1B0104F39F}"/>
                </a:ext>
              </a:extLst>
            </p:cNvPr>
            <p:cNvSpPr txBox="1"/>
            <p:nvPr/>
          </p:nvSpPr>
          <p:spPr>
            <a:xfrm>
              <a:off x="3447333" y="836966"/>
              <a:ext cx="224933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سنتعلم في هذا الدرس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1D8AA429-2A8C-4980-BB48-50C4C5352798}"/>
              </a:ext>
            </a:extLst>
          </p:cNvPr>
          <p:cNvGrpSpPr/>
          <p:nvPr/>
        </p:nvGrpSpPr>
        <p:grpSpPr>
          <a:xfrm>
            <a:off x="6921190" y="3071100"/>
            <a:ext cx="1649313" cy="1112055"/>
            <a:chOff x="6921190" y="3071100"/>
            <a:chExt cx="1649313" cy="1112055"/>
          </a:xfrm>
        </p:grpSpPr>
        <p:grpSp>
          <p:nvGrpSpPr>
            <p:cNvPr id="616" name="Google Shape;616;p25"/>
            <p:cNvGrpSpPr/>
            <p:nvPr/>
          </p:nvGrpSpPr>
          <p:grpSpPr>
            <a:xfrm>
              <a:off x="7673650" y="3071100"/>
              <a:ext cx="233161" cy="539699"/>
              <a:chOff x="5349941" y="3093980"/>
              <a:chExt cx="233161" cy="539699"/>
            </a:xfrm>
          </p:grpSpPr>
          <p:sp>
            <p:nvSpPr>
              <p:cNvPr id="617" name="Google Shape;617;p25"/>
              <p:cNvSpPr/>
              <p:nvPr/>
            </p:nvSpPr>
            <p:spPr>
              <a:xfrm>
                <a:off x="5349941" y="3093980"/>
                <a:ext cx="233161" cy="539699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36871" extrusionOk="0">
                    <a:moveTo>
                      <a:pt x="12927" y="1310"/>
                    </a:moveTo>
                    <a:cubicBezTo>
                      <a:pt x="13059" y="1310"/>
                      <a:pt x="13190" y="1410"/>
                      <a:pt x="13270" y="1603"/>
                    </a:cubicBezTo>
                    <a:cubicBezTo>
                      <a:pt x="14037" y="3447"/>
                      <a:pt x="14481" y="5410"/>
                      <a:pt x="14579" y="7405"/>
                    </a:cubicBezTo>
                    <a:cubicBezTo>
                      <a:pt x="14631" y="8401"/>
                      <a:pt x="14727" y="9404"/>
                      <a:pt x="14650" y="10394"/>
                    </a:cubicBezTo>
                    <a:cubicBezTo>
                      <a:pt x="14570" y="11450"/>
                      <a:pt x="14306" y="12494"/>
                      <a:pt x="14131" y="13546"/>
                    </a:cubicBezTo>
                    <a:cubicBezTo>
                      <a:pt x="13982" y="14438"/>
                      <a:pt x="13803" y="15329"/>
                      <a:pt x="13656" y="16221"/>
                    </a:cubicBezTo>
                    <a:cubicBezTo>
                      <a:pt x="13593" y="16615"/>
                      <a:pt x="13280" y="17030"/>
                      <a:pt x="13228" y="17476"/>
                    </a:cubicBezTo>
                    <a:cubicBezTo>
                      <a:pt x="13137" y="18254"/>
                      <a:pt x="12729" y="18969"/>
                      <a:pt x="12744" y="19765"/>
                    </a:cubicBezTo>
                    <a:cubicBezTo>
                      <a:pt x="12748" y="19962"/>
                      <a:pt x="12605" y="20084"/>
                      <a:pt x="12506" y="20227"/>
                    </a:cubicBezTo>
                    <a:cubicBezTo>
                      <a:pt x="12152" y="20745"/>
                      <a:pt x="12117" y="21370"/>
                      <a:pt x="11878" y="21917"/>
                    </a:cubicBezTo>
                    <a:cubicBezTo>
                      <a:pt x="11669" y="22395"/>
                      <a:pt x="11403" y="22852"/>
                      <a:pt x="11197" y="23339"/>
                    </a:cubicBezTo>
                    <a:cubicBezTo>
                      <a:pt x="10774" y="24333"/>
                      <a:pt x="10336" y="25329"/>
                      <a:pt x="9801" y="26271"/>
                    </a:cubicBezTo>
                    <a:cubicBezTo>
                      <a:pt x="9476" y="26843"/>
                      <a:pt x="9152" y="27421"/>
                      <a:pt x="8703" y="27949"/>
                    </a:cubicBezTo>
                    <a:cubicBezTo>
                      <a:pt x="8295" y="28429"/>
                      <a:pt x="8018" y="29096"/>
                      <a:pt x="7980" y="29777"/>
                    </a:cubicBezTo>
                    <a:cubicBezTo>
                      <a:pt x="7976" y="29848"/>
                      <a:pt x="8039" y="29955"/>
                      <a:pt x="8103" y="29991"/>
                    </a:cubicBezTo>
                    <a:cubicBezTo>
                      <a:pt x="8653" y="30287"/>
                      <a:pt x="9265" y="30417"/>
                      <a:pt x="9863" y="30417"/>
                    </a:cubicBezTo>
                    <a:cubicBezTo>
                      <a:pt x="10029" y="30417"/>
                      <a:pt x="10194" y="30407"/>
                      <a:pt x="10356" y="30388"/>
                    </a:cubicBezTo>
                    <a:cubicBezTo>
                      <a:pt x="10403" y="30382"/>
                      <a:pt x="10446" y="30380"/>
                      <a:pt x="10486" y="30380"/>
                    </a:cubicBezTo>
                    <a:cubicBezTo>
                      <a:pt x="10845" y="30380"/>
                      <a:pt x="10963" y="30592"/>
                      <a:pt x="11120" y="30749"/>
                    </a:cubicBezTo>
                    <a:cubicBezTo>
                      <a:pt x="11379" y="31008"/>
                      <a:pt x="11197" y="31415"/>
                      <a:pt x="11012" y="31581"/>
                    </a:cubicBezTo>
                    <a:cubicBezTo>
                      <a:pt x="10601" y="31950"/>
                      <a:pt x="10266" y="32382"/>
                      <a:pt x="9933" y="32794"/>
                    </a:cubicBezTo>
                    <a:cubicBezTo>
                      <a:pt x="9462" y="33377"/>
                      <a:pt x="8653" y="33346"/>
                      <a:pt x="8173" y="33865"/>
                    </a:cubicBezTo>
                    <a:cubicBezTo>
                      <a:pt x="7504" y="34590"/>
                      <a:pt x="6473" y="34738"/>
                      <a:pt x="5638" y="35201"/>
                    </a:cubicBezTo>
                    <a:cubicBezTo>
                      <a:pt x="5236" y="35424"/>
                      <a:pt x="4663" y="35606"/>
                      <a:pt x="4139" y="35715"/>
                    </a:cubicBezTo>
                    <a:cubicBezTo>
                      <a:pt x="4051" y="35733"/>
                      <a:pt x="3965" y="35742"/>
                      <a:pt x="3882" y="35742"/>
                    </a:cubicBezTo>
                    <a:cubicBezTo>
                      <a:pt x="3305" y="35742"/>
                      <a:pt x="2864" y="35319"/>
                      <a:pt x="2635" y="34737"/>
                    </a:cubicBezTo>
                    <a:cubicBezTo>
                      <a:pt x="2359" y="34039"/>
                      <a:pt x="2036" y="33360"/>
                      <a:pt x="1840" y="32632"/>
                    </a:cubicBezTo>
                    <a:cubicBezTo>
                      <a:pt x="1529" y="31483"/>
                      <a:pt x="1307" y="30321"/>
                      <a:pt x="1148" y="29146"/>
                    </a:cubicBezTo>
                    <a:cubicBezTo>
                      <a:pt x="1174" y="28775"/>
                      <a:pt x="1008" y="28419"/>
                      <a:pt x="1097" y="28043"/>
                    </a:cubicBezTo>
                    <a:cubicBezTo>
                      <a:pt x="1157" y="27799"/>
                      <a:pt x="1142" y="27603"/>
                      <a:pt x="1483" y="27443"/>
                    </a:cubicBezTo>
                    <a:cubicBezTo>
                      <a:pt x="1591" y="27393"/>
                      <a:pt x="1677" y="27372"/>
                      <a:pt x="1749" y="27372"/>
                    </a:cubicBezTo>
                    <a:cubicBezTo>
                      <a:pt x="1929" y="27372"/>
                      <a:pt x="2027" y="27499"/>
                      <a:pt x="2173" y="27605"/>
                    </a:cubicBezTo>
                    <a:cubicBezTo>
                      <a:pt x="2562" y="27884"/>
                      <a:pt x="2989" y="28107"/>
                      <a:pt x="3305" y="28491"/>
                    </a:cubicBezTo>
                    <a:cubicBezTo>
                      <a:pt x="3370" y="28570"/>
                      <a:pt x="3467" y="28604"/>
                      <a:pt x="3578" y="28604"/>
                    </a:cubicBezTo>
                    <a:cubicBezTo>
                      <a:pt x="3907" y="28604"/>
                      <a:pt x="4366" y="28308"/>
                      <a:pt x="4536" y="27980"/>
                    </a:cubicBezTo>
                    <a:cubicBezTo>
                      <a:pt x="4977" y="27132"/>
                      <a:pt x="5231" y="26216"/>
                      <a:pt x="5696" y="25369"/>
                    </a:cubicBezTo>
                    <a:cubicBezTo>
                      <a:pt x="5998" y="24820"/>
                      <a:pt x="6213" y="24169"/>
                      <a:pt x="6373" y="23540"/>
                    </a:cubicBezTo>
                    <a:cubicBezTo>
                      <a:pt x="6578" y="22733"/>
                      <a:pt x="6987" y="21995"/>
                      <a:pt x="7202" y="21198"/>
                    </a:cubicBezTo>
                    <a:cubicBezTo>
                      <a:pt x="7513" y="20044"/>
                      <a:pt x="7832" y="18890"/>
                      <a:pt x="8063" y="17721"/>
                    </a:cubicBezTo>
                    <a:cubicBezTo>
                      <a:pt x="8290" y="16565"/>
                      <a:pt x="8346" y="15382"/>
                      <a:pt x="8548" y="14217"/>
                    </a:cubicBezTo>
                    <a:cubicBezTo>
                      <a:pt x="8669" y="13519"/>
                      <a:pt x="8479" y="12782"/>
                      <a:pt x="8636" y="12077"/>
                    </a:cubicBezTo>
                    <a:cubicBezTo>
                      <a:pt x="8845" y="11130"/>
                      <a:pt x="8470" y="10201"/>
                      <a:pt x="8591" y="9254"/>
                    </a:cubicBezTo>
                    <a:cubicBezTo>
                      <a:pt x="8628" y="8964"/>
                      <a:pt x="8495" y="8640"/>
                      <a:pt x="8393" y="8347"/>
                    </a:cubicBezTo>
                    <a:cubicBezTo>
                      <a:pt x="8063" y="7404"/>
                      <a:pt x="8069" y="6405"/>
                      <a:pt x="7855" y="5440"/>
                    </a:cubicBezTo>
                    <a:cubicBezTo>
                      <a:pt x="7688" y="4686"/>
                      <a:pt x="7361" y="3983"/>
                      <a:pt x="7190" y="3230"/>
                    </a:cubicBezTo>
                    <a:cubicBezTo>
                      <a:pt x="7114" y="2892"/>
                      <a:pt x="7181" y="2640"/>
                      <a:pt x="7353" y="2457"/>
                    </a:cubicBezTo>
                    <a:cubicBezTo>
                      <a:pt x="7403" y="2403"/>
                      <a:pt x="7456" y="2383"/>
                      <a:pt x="7508" y="2383"/>
                    </a:cubicBezTo>
                    <a:cubicBezTo>
                      <a:pt x="7677" y="2383"/>
                      <a:pt x="7848" y="2592"/>
                      <a:pt x="7955" y="2592"/>
                    </a:cubicBezTo>
                    <a:cubicBezTo>
                      <a:pt x="7956" y="2592"/>
                      <a:pt x="7956" y="2592"/>
                      <a:pt x="7957" y="2592"/>
                    </a:cubicBezTo>
                    <a:cubicBezTo>
                      <a:pt x="7962" y="2592"/>
                      <a:pt x="7967" y="2592"/>
                      <a:pt x="7972" y="2592"/>
                    </a:cubicBezTo>
                    <a:cubicBezTo>
                      <a:pt x="8540" y="2592"/>
                      <a:pt x="8708" y="3323"/>
                      <a:pt x="9238" y="3323"/>
                    </a:cubicBezTo>
                    <a:cubicBezTo>
                      <a:pt x="9303" y="3323"/>
                      <a:pt x="9374" y="3311"/>
                      <a:pt x="9453" y="3286"/>
                    </a:cubicBezTo>
                    <a:lnTo>
                      <a:pt x="9453" y="3286"/>
                    </a:lnTo>
                    <a:cubicBezTo>
                      <a:pt x="9313" y="3820"/>
                      <a:pt x="10190" y="3615"/>
                      <a:pt x="10117" y="4113"/>
                    </a:cubicBezTo>
                    <a:cubicBezTo>
                      <a:pt x="10115" y="4128"/>
                      <a:pt x="10277" y="4185"/>
                      <a:pt x="10364" y="4186"/>
                    </a:cubicBezTo>
                    <a:cubicBezTo>
                      <a:pt x="10367" y="4186"/>
                      <a:pt x="10369" y="4186"/>
                      <a:pt x="10372" y="4186"/>
                    </a:cubicBezTo>
                    <a:cubicBezTo>
                      <a:pt x="10862" y="4186"/>
                      <a:pt x="11564" y="3564"/>
                      <a:pt x="11752" y="3116"/>
                    </a:cubicBezTo>
                    <a:cubicBezTo>
                      <a:pt x="11995" y="2544"/>
                      <a:pt x="12296" y="1996"/>
                      <a:pt x="12647" y="1484"/>
                    </a:cubicBezTo>
                    <a:cubicBezTo>
                      <a:pt x="12727" y="1367"/>
                      <a:pt x="12827" y="1310"/>
                      <a:pt x="12927" y="1310"/>
                    </a:cubicBezTo>
                    <a:close/>
                    <a:moveTo>
                      <a:pt x="12887" y="1"/>
                    </a:moveTo>
                    <a:cubicBezTo>
                      <a:pt x="12771" y="1"/>
                      <a:pt x="12650" y="41"/>
                      <a:pt x="12523" y="140"/>
                    </a:cubicBezTo>
                    <a:cubicBezTo>
                      <a:pt x="11957" y="581"/>
                      <a:pt x="11346" y="1034"/>
                      <a:pt x="11223" y="1824"/>
                    </a:cubicBezTo>
                    <a:cubicBezTo>
                      <a:pt x="11154" y="2269"/>
                      <a:pt x="10693" y="2710"/>
                      <a:pt x="10406" y="2710"/>
                    </a:cubicBezTo>
                    <a:cubicBezTo>
                      <a:pt x="10348" y="2710"/>
                      <a:pt x="10297" y="2692"/>
                      <a:pt x="10257" y="2652"/>
                    </a:cubicBezTo>
                    <a:cubicBezTo>
                      <a:pt x="9907" y="2293"/>
                      <a:pt x="9388" y="2203"/>
                      <a:pt x="9062" y="1830"/>
                    </a:cubicBezTo>
                    <a:cubicBezTo>
                      <a:pt x="8642" y="1350"/>
                      <a:pt x="8099" y="1195"/>
                      <a:pt x="7526" y="1195"/>
                    </a:cubicBezTo>
                    <a:cubicBezTo>
                      <a:pt x="7343" y="1195"/>
                      <a:pt x="7156" y="1210"/>
                      <a:pt x="6970" y="1237"/>
                    </a:cubicBezTo>
                    <a:cubicBezTo>
                      <a:pt x="6277" y="1333"/>
                      <a:pt x="5810" y="2349"/>
                      <a:pt x="6088" y="3136"/>
                    </a:cubicBezTo>
                    <a:cubicBezTo>
                      <a:pt x="6742" y="4984"/>
                      <a:pt x="7086" y="6890"/>
                      <a:pt x="7331" y="8817"/>
                    </a:cubicBezTo>
                    <a:cubicBezTo>
                      <a:pt x="7603" y="10944"/>
                      <a:pt x="7501" y="13074"/>
                      <a:pt x="7295" y="15197"/>
                    </a:cubicBezTo>
                    <a:cubicBezTo>
                      <a:pt x="7024" y="17985"/>
                      <a:pt x="6143" y="20642"/>
                      <a:pt x="5214" y="23277"/>
                    </a:cubicBezTo>
                    <a:cubicBezTo>
                      <a:pt x="4791" y="24475"/>
                      <a:pt x="4192" y="25614"/>
                      <a:pt x="3739" y="26803"/>
                    </a:cubicBezTo>
                    <a:cubicBezTo>
                      <a:pt x="3651" y="27033"/>
                      <a:pt x="3591" y="27123"/>
                      <a:pt x="3515" y="27123"/>
                    </a:cubicBezTo>
                    <a:cubicBezTo>
                      <a:pt x="3439" y="27123"/>
                      <a:pt x="3348" y="27036"/>
                      <a:pt x="3198" y="26910"/>
                    </a:cubicBezTo>
                    <a:cubicBezTo>
                      <a:pt x="2859" y="26625"/>
                      <a:pt x="2448" y="26398"/>
                      <a:pt x="2030" y="26234"/>
                    </a:cubicBezTo>
                    <a:cubicBezTo>
                      <a:pt x="1831" y="26156"/>
                      <a:pt x="1632" y="26109"/>
                      <a:pt x="1439" y="26109"/>
                    </a:cubicBezTo>
                    <a:cubicBezTo>
                      <a:pt x="1143" y="26109"/>
                      <a:pt x="859" y="26220"/>
                      <a:pt x="605" y="26501"/>
                    </a:cubicBezTo>
                    <a:cubicBezTo>
                      <a:pt x="136" y="27020"/>
                      <a:pt x="108" y="27630"/>
                      <a:pt x="61" y="28260"/>
                    </a:cubicBezTo>
                    <a:cubicBezTo>
                      <a:pt x="0" y="29096"/>
                      <a:pt x="120" y="29893"/>
                      <a:pt x="335" y="30707"/>
                    </a:cubicBezTo>
                    <a:cubicBezTo>
                      <a:pt x="804" y="32483"/>
                      <a:pt x="983" y="34337"/>
                      <a:pt x="2140" y="35903"/>
                    </a:cubicBezTo>
                    <a:cubicBezTo>
                      <a:pt x="2602" y="36528"/>
                      <a:pt x="3179" y="36870"/>
                      <a:pt x="3835" y="36870"/>
                    </a:cubicBezTo>
                    <a:cubicBezTo>
                      <a:pt x="4087" y="36870"/>
                      <a:pt x="4351" y="36820"/>
                      <a:pt x="4625" y="36715"/>
                    </a:cubicBezTo>
                    <a:cubicBezTo>
                      <a:pt x="4713" y="36681"/>
                      <a:pt x="4821" y="36622"/>
                      <a:pt x="4903" y="36622"/>
                    </a:cubicBezTo>
                    <a:cubicBezTo>
                      <a:pt x="4918" y="36622"/>
                      <a:pt x="4933" y="36625"/>
                      <a:pt x="4946" y="36630"/>
                    </a:cubicBezTo>
                    <a:cubicBezTo>
                      <a:pt x="5045" y="36666"/>
                      <a:pt x="5141" y="36681"/>
                      <a:pt x="5234" y="36681"/>
                    </a:cubicBezTo>
                    <a:cubicBezTo>
                      <a:pt x="5533" y="36681"/>
                      <a:pt x="5801" y="36526"/>
                      <a:pt x="6052" y="36426"/>
                    </a:cubicBezTo>
                    <a:cubicBezTo>
                      <a:pt x="7247" y="35943"/>
                      <a:pt x="8409" y="35368"/>
                      <a:pt x="9415" y="34583"/>
                    </a:cubicBezTo>
                    <a:cubicBezTo>
                      <a:pt x="9843" y="34248"/>
                      <a:pt x="10371" y="34059"/>
                      <a:pt x="10742" y="33679"/>
                    </a:cubicBezTo>
                    <a:cubicBezTo>
                      <a:pt x="11260" y="33149"/>
                      <a:pt x="11734" y="32578"/>
                      <a:pt x="12221" y="32019"/>
                    </a:cubicBezTo>
                    <a:cubicBezTo>
                      <a:pt x="12704" y="31466"/>
                      <a:pt x="12594" y="30289"/>
                      <a:pt x="12125" y="29759"/>
                    </a:cubicBezTo>
                    <a:cubicBezTo>
                      <a:pt x="11458" y="29005"/>
                      <a:pt x="10487" y="29296"/>
                      <a:pt x="9674" y="28966"/>
                    </a:cubicBezTo>
                    <a:cubicBezTo>
                      <a:pt x="10067" y="28223"/>
                      <a:pt x="10499" y="27502"/>
                      <a:pt x="10969" y="26805"/>
                    </a:cubicBezTo>
                    <a:cubicBezTo>
                      <a:pt x="11890" y="25436"/>
                      <a:pt x="12447" y="23934"/>
                      <a:pt x="13058" y="22452"/>
                    </a:cubicBezTo>
                    <a:cubicBezTo>
                      <a:pt x="13312" y="21834"/>
                      <a:pt x="13390" y="21105"/>
                      <a:pt x="13682" y="20514"/>
                    </a:cubicBezTo>
                    <a:cubicBezTo>
                      <a:pt x="14169" y="19526"/>
                      <a:pt x="14222" y="18455"/>
                      <a:pt x="14564" y="17445"/>
                    </a:cubicBezTo>
                    <a:cubicBezTo>
                      <a:pt x="14800" y="16742"/>
                      <a:pt x="14681" y="15916"/>
                      <a:pt x="14969" y="15241"/>
                    </a:cubicBezTo>
                    <a:cubicBezTo>
                      <a:pt x="15522" y="13946"/>
                      <a:pt x="15189" y="12538"/>
                      <a:pt x="15697" y="11240"/>
                    </a:cubicBezTo>
                    <a:cubicBezTo>
                      <a:pt x="15929" y="10648"/>
                      <a:pt x="15914" y="9967"/>
                      <a:pt x="15738" y="9296"/>
                    </a:cubicBezTo>
                    <a:cubicBezTo>
                      <a:pt x="15592" y="8741"/>
                      <a:pt x="15753" y="8143"/>
                      <a:pt x="15712" y="7553"/>
                    </a:cubicBezTo>
                    <a:cubicBezTo>
                      <a:pt x="15649" y="6681"/>
                      <a:pt x="15621" y="5792"/>
                      <a:pt x="15477" y="4936"/>
                    </a:cubicBezTo>
                    <a:cubicBezTo>
                      <a:pt x="15338" y="4101"/>
                      <a:pt x="14989" y="3286"/>
                      <a:pt x="14650" y="2495"/>
                    </a:cubicBezTo>
                    <a:cubicBezTo>
                      <a:pt x="14362" y="1822"/>
                      <a:pt x="14323" y="1029"/>
                      <a:pt x="13715" y="503"/>
                    </a:cubicBezTo>
                    <a:cubicBezTo>
                      <a:pt x="13473" y="293"/>
                      <a:pt x="13200" y="1"/>
                      <a:pt x="128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5"/>
              <p:cNvSpPr/>
              <p:nvPr/>
            </p:nvSpPr>
            <p:spPr>
              <a:xfrm>
                <a:off x="5364681" y="3113155"/>
                <a:ext cx="200841" cy="503998"/>
              </a:xfrm>
              <a:custGeom>
                <a:avLst/>
                <a:gdLst/>
                <a:ahLst/>
                <a:cxnLst/>
                <a:rect l="l" t="t" r="r" b="b"/>
                <a:pathLst>
                  <a:path w="13721" h="34432" extrusionOk="0">
                    <a:moveTo>
                      <a:pt x="11920" y="0"/>
                    </a:moveTo>
                    <a:cubicBezTo>
                      <a:pt x="11820" y="0"/>
                      <a:pt x="11720" y="57"/>
                      <a:pt x="11640" y="174"/>
                    </a:cubicBezTo>
                    <a:cubicBezTo>
                      <a:pt x="11289" y="686"/>
                      <a:pt x="10988" y="1234"/>
                      <a:pt x="10745" y="1808"/>
                    </a:cubicBezTo>
                    <a:cubicBezTo>
                      <a:pt x="10557" y="2254"/>
                      <a:pt x="9855" y="2877"/>
                      <a:pt x="9365" y="2877"/>
                    </a:cubicBezTo>
                    <a:cubicBezTo>
                      <a:pt x="9362" y="2877"/>
                      <a:pt x="9360" y="2877"/>
                      <a:pt x="9357" y="2877"/>
                    </a:cubicBezTo>
                    <a:cubicBezTo>
                      <a:pt x="9270" y="2876"/>
                      <a:pt x="9108" y="2818"/>
                      <a:pt x="9110" y="2803"/>
                    </a:cubicBezTo>
                    <a:cubicBezTo>
                      <a:pt x="9183" y="2306"/>
                      <a:pt x="8306" y="2510"/>
                      <a:pt x="8446" y="1976"/>
                    </a:cubicBezTo>
                    <a:lnTo>
                      <a:pt x="8446" y="1976"/>
                    </a:lnTo>
                    <a:cubicBezTo>
                      <a:pt x="8367" y="2001"/>
                      <a:pt x="8296" y="2013"/>
                      <a:pt x="8231" y="2013"/>
                    </a:cubicBezTo>
                    <a:cubicBezTo>
                      <a:pt x="7701" y="2013"/>
                      <a:pt x="7533" y="1282"/>
                      <a:pt x="6965" y="1282"/>
                    </a:cubicBezTo>
                    <a:cubicBezTo>
                      <a:pt x="6960" y="1282"/>
                      <a:pt x="6955" y="1282"/>
                      <a:pt x="6950" y="1282"/>
                    </a:cubicBezTo>
                    <a:cubicBezTo>
                      <a:pt x="6949" y="1282"/>
                      <a:pt x="6949" y="1282"/>
                      <a:pt x="6948" y="1282"/>
                    </a:cubicBezTo>
                    <a:cubicBezTo>
                      <a:pt x="6841" y="1282"/>
                      <a:pt x="6670" y="1074"/>
                      <a:pt x="6502" y="1074"/>
                    </a:cubicBezTo>
                    <a:cubicBezTo>
                      <a:pt x="6449" y="1074"/>
                      <a:pt x="6397" y="1094"/>
                      <a:pt x="6346" y="1148"/>
                    </a:cubicBezTo>
                    <a:cubicBezTo>
                      <a:pt x="6174" y="1331"/>
                      <a:pt x="6107" y="1582"/>
                      <a:pt x="6183" y="1920"/>
                    </a:cubicBezTo>
                    <a:cubicBezTo>
                      <a:pt x="6354" y="2673"/>
                      <a:pt x="6681" y="3376"/>
                      <a:pt x="6848" y="4132"/>
                    </a:cubicBezTo>
                    <a:cubicBezTo>
                      <a:pt x="7062" y="5095"/>
                      <a:pt x="7056" y="6094"/>
                      <a:pt x="7386" y="7037"/>
                    </a:cubicBezTo>
                    <a:cubicBezTo>
                      <a:pt x="7488" y="7330"/>
                      <a:pt x="7621" y="7654"/>
                      <a:pt x="7584" y="7944"/>
                    </a:cubicBezTo>
                    <a:cubicBezTo>
                      <a:pt x="7463" y="8891"/>
                      <a:pt x="7838" y="9820"/>
                      <a:pt x="7629" y="10767"/>
                    </a:cubicBezTo>
                    <a:cubicBezTo>
                      <a:pt x="7472" y="11472"/>
                      <a:pt x="7662" y="12210"/>
                      <a:pt x="7541" y="12907"/>
                    </a:cubicBezTo>
                    <a:cubicBezTo>
                      <a:pt x="7339" y="14072"/>
                      <a:pt x="7283" y="15255"/>
                      <a:pt x="7056" y="16411"/>
                    </a:cubicBezTo>
                    <a:cubicBezTo>
                      <a:pt x="6825" y="17580"/>
                      <a:pt x="6506" y="18735"/>
                      <a:pt x="6195" y="19888"/>
                    </a:cubicBezTo>
                    <a:cubicBezTo>
                      <a:pt x="5980" y="20687"/>
                      <a:pt x="5571" y="21423"/>
                      <a:pt x="5366" y="22230"/>
                    </a:cubicBezTo>
                    <a:cubicBezTo>
                      <a:pt x="5206" y="22859"/>
                      <a:pt x="4991" y="23510"/>
                      <a:pt x="4689" y="24060"/>
                    </a:cubicBezTo>
                    <a:cubicBezTo>
                      <a:pt x="4224" y="24906"/>
                      <a:pt x="3970" y="25822"/>
                      <a:pt x="3529" y="26670"/>
                    </a:cubicBezTo>
                    <a:cubicBezTo>
                      <a:pt x="3359" y="26998"/>
                      <a:pt x="2900" y="27295"/>
                      <a:pt x="2571" y="27295"/>
                    </a:cubicBezTo>
                    <a:cubicBezTo>
                      <a:pt x="2460" y="27295"/>
                      <a:pt x="2363" y="27260"/>
                      <a:pt x="2298" y="27181"/>
                    </a:cubicBezTo>
                    <a:cubicBezTo>
                      <a:pt x="1982" y="26797"/>
                      <a:pt x="1555" y="26575"/>
                      <a:pt x="1166" y="26295"/>
                    </a:cubicBezTo>
                    <a:cubicBezTo>
                      <a:pt x="1020" y="26189"/>
                      <a:pt x="922" y="26062"/>
                      <a:pt x="742" y="26062"/>
                    </a:cubicBezTo>
                    <a:cubicBezTo>
                      <a:pt x="670" y="26062"/>
                      <a:pt x="584" y="26083"/>
                      <a:pt x="476" y="26133"/>
                    </a:cubicBezTo>
                    <a:cubicBezTo>
                      <a:pt x="135" y="26295"/>
                      <a:pt x="150" y="26489"/>
                      <a:pt x="90" y="26733"/>
                    </a:cubicBezTo>
                    <a:cubicBezTo>
                      <a:pt x="1" y="27109"/>
                      <a:pt x="167" y="27465"/>
                      <a:pt x="141" y="27836"/>
                    </a:cubicBezTo>
                    <a:cubicBezTo>
                      <a:pt x="300" y="29011"/>
                      <a:pt x="522" y="30173"/>
                      <a:pt x="833" y="31324"/>
                    </a:cubicBezTo>
                    <a:cubicBezTo>
                      <a:pt x="1029" y="32052"/>
                      <a:pt x="1352" y="32729"/>
                      <a:pt x="1628" y="33427"/>
                    </a:cubicBezTo>
                    <a:cubicBezTo>
                      <a:pt x="1857" y="34010"/>
                      <a:pt x="2297" y="34432"/>
                      <a:pt x="2875" y="34432"/>
                    </a:cubicBezTo>
                    <a:cubicBezTo>
                      <a:pt x="2958" y="34432"/>
                      <a:pt x="3044" y="34423"/>
                      <a:pt x="3132" y="34405"/>
                    </a:cubicBezTo>
                    <a:cubicBezTo>
                      <a:pt x="3656" y="34296"/>
                      <a:pt x="4229" y="34115"/>
                      <a:pt x="4631" y="33892"/>
                    </a:cubicBezTo>
                    <a:cubicBezTo>
                      <a:pt x="5466" y="33428"/>
                      <a:pt x="6497" y="33280"/>
                      <a:pt x="7166" y="32555"/>
                    </a:cubicBezTo>
                    <a:cubicBezTo>
                      <a:pt x="7646" y="32036"/>
                      <a:pt x="8455" y="32067"/>
                      <a:pt x="8927" y="31485"/>
                    </a:cubicBezTo>
                    <a:cubicBezTo>
                      <a:pt x="9259" y="31072"/>
                      <a:pt x="9594" y="30641"/>
                      <a:pt x="10005" y="30272"/>
                    </a:cubicBezTo>
                    <a:cubicBezTo>
                      <a:pt x="10191" y="30106"/>
                      <a:pt x="10372" y="29698"/>
                      <a:pt x="10114" y="29439"/>
                    </a:cubicBezTo>
                    <a:cubicBezTo>
                      <a:pt x="9955" y="29282"/>
                      <a:pt x="9838" y="29070"/>
                      <a:pt x="9478" y="29070"/>
                    </a:cubicBezTo>
                    <a:cubicBezTo>
                      <a:pt x="9438" y="29070"/>
                      <a:pt x="9396" y="29072"/>
                      <a:pt x="9351" y="29078"/>
                    </a:cubicBezTo>
                    <a:cubicBezTo>
                      <a:pt x="9188" y="29097"/>
                      <a:pt x="9023" y="29107"/>
                      <a:pt x="8856" y="29107"/>
                    </a:cubicBezTo>
                    <a:cubicBezTo>
                      <a:pt x="8258" y="29107"/>
                      <a:pt x="7646" y="28977"/>
                      <a:pt x="7096" y="28681"/>
                    </a:cubicBezTo>
                    <a:cubicBezTo>
                      <a:pt x="7032" y="28645"/>
                      <a:pt x="6969" y="28538"/>
                      <a:pt x="6973" y="28467"/>
                    </a:cubicBezTo>
                    <a:cubicBezTo>
                      <a:pt x="7011" y="27786"/>
                      <a:pt x="7288" y="27119"/>
                      <a:pt x="7696" y="26639"/>
                    </a:cubicBezTo>
                    <a:cubicBezTo>
                      <a:pt x="8145" y="26113"/>
                      <a:pt x="8469" y="25534"/>
                      <a:pt x="8794" y="24961"/>
                    </a:cubicBezTo>
                    <a:cubicBezTo>
                      <a:pt x="9329" y="24019"/>
                      <a:pt x="9767" y="23024"/>
                      <a:pt x="10190" y="22029"/>
                    </a:cubicBezTo>
                    <a:cubicBezTo>
                      <a:pt x="10396" y="21542"/>
                      <a:pt x="10662" y="21086"/>
                      <a:pt x="10871" y="20607"/>
                    </a:cubicBezTo>
                    <a:cubicBezTo>
                      <a:pt x="11110" y="20060"/>
                      <a:pt x="11145" y="19435"/>
                      <a:pt x="11499" y="18918"/>
                    </a:cubicBezTo>
                    <a:cubicBezTo>
                      <a:pt x="11598" y="18774"/>
                      <a:pt x="11741" y="18652"/>
                      <a:pt x="11737" y="18455"/>
                    </a:cubicBezTo>
                    <a:cubicBezTo>
                      <a:pt x="11722" y="17659"/>
                      <a:pt x="12130" y="16944"/>
                      <a:pt x="12221" y="16166"/>
                    </a:cubicBezTo>
                    <a:cubicBezTo>
                      <a:pt x="12273" y="15720"/>
                      <a:pt x="12586" y="15306"/>
                      <a:pt x="12649" y="14911"/>
                    </a:cubicBezTo>
                    <a:cubicBezTo>
                      <a:pt x="12796" y="14019"/>
                      <a:pt x="12975" y="13130"/>
                      <a:pt x="13124" y="12236"/>
                    </a:cubicBezTo>
                    <a:cubicBezTo>
                      <a:pt x="13299" y="11185"/>
                      <a:pt x="13563" y="10141"/>
                      <a:pt x="13643" y="9084"/>
                    </a:cubicBezTo>
                    <a:cubicBezTo>
                      <a:pt x="13720" y="8094"/>
                      <a:pt x="13624" y="7091"/>
                      <a:pt x="13572" y="6095"/>
                    </a:cubicBezTo>
                    <a:cubicBezTo>
                      <a:pt x="13474" y="4100"/>
                      <a:pt x="13030" y="2137"/>
                      <a:pt x="12263" y="293"/>
                    </a:cubicBezTo>
                    <a:cubicBezTo>
                      <a:pt x="12183" y="100"/>
                      <a:pt x="12052" y="0"/>
                      <a:pt x="11920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99FC52D7-804E-4322-9224-9BE7C1777558}"/>
                </a:ext>
              </a:extLst>
            </p:cNvPr>
            <p:cNvSpPr txBox="1"/>
            <p:nvPr/>
          </p:nvSpPr>
          <p:spPr>
            <a:xfrm>
              <a:off x="6921190" y="3721490"/>
              <a:ext cx="16493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ماهو</a:t>
              </a:r>
              <a:r>
                <a:rPr kumimoji="0" lang="ar-SA" sz="24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الحاسب؟</a:t>
              </a:r>
              <a:endParaRPr kumimoji="0" lang="ar-S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E8C0D5AA-F24A-40DE-A052-1DE7BE1AD595}"/>
              </a:ext>
            </a:extLst>
          </p:cNvPr>
          <p:cNvGrpSpPr/>
          <p:nvPr/>
        </p:nvGrpSpPr>
        <p:grpSpPr>
          <a:xfrm>
            <a:off x="4505465" y="3071100"/>
            <a:ext cx="1990636" cy="1112055"/>
            <a:chOff x="4505465" y="3071100"/>
            <a:chExt cx="1990636" cy="1112055"/>
          </a:xfrm>
        </p:grpSpPr>
        <p:grpSp>
          <p:nvGrpSpPr>
            <p:cNvPr id="619" name="Google Shape;619;p25"/>
            <p:cNvGrpSpPr/>
            <p:nvPr/>
          </p:nvGrpSpPr>
          <p:grpSpPr>
            <a:xfrm>
              <a:off x="5382976" y="3071100"/>
              <a:ext cx="167058" cy="468473"/>
              <a:chOff x="7172018" y="3071105"/>
              <a:chExt cx="167058" cy="468473"/>
            </a:xfrm>
          </p:grpSpPr>
          <p:sp>
            <p:nvSpPr>
              <p:cNvPr id="620" name="Google Shape;620;p25"/>
              <p:cNvSpPr/>
              <p:nvPr/>
            </p:nvSpPr>
            <p:spPr>
              <a:xfrm>
                <a:off x="7186274" y="3098711"/>
                <a:ext cx="135455" cy="421487"/>
              </a:xfrm>
              <a:custGeom>
                <a:avLst/>
                <a:gdLst/>
                <a:ahLst/>
                <a:cxnLst/>
                <a:rect l="l" t="t" r="r" b="b"/>
                <a:pathLst>
                  <a:path w="9254" h="28795" extrusionOk="0">
                    <a:moveTo>
                      <a:pt x="1626" y="0"/>
                    </a:moveTo>
                    <a:cubicBezTo>
                      <a:pt x="1530" y="0"/>
                      <a:pt x="1462" y="93"/>
                      <a:pt x="1412" y="329"/>
                    </a:cubicBezTo>
                    <a:cubicBezTo>
                      <a:pt x="1002" y="2257"/>
                      <a:pt x="1788" y="9706"/>
                      <a:pt x="2031" y="11628"/>
                    </a:cubicBezTo>
                    <a:cubicBezTo>
                      <a:pt x="2255" y="13395"/>
                      <a:pt x="1918" y="14958"/>
                      <a:pt x="2188" y="16724"/>
                    </a:cubicBezTo>
                    <a:cubicBezTo>
                      <a:pt x="2291" y="17397"/>
                      <a:pt x="2201" y="18098"/>
                      <a:pt x="2405" y="18775"/>
                    </a:cubicBezTo>
                    <a:cubicBezTo>
                      <a:pt x="2485" y="19045"/>
                      <a:pt x="2333" y="19433"/>
                      <a:pt x="2228" y="19744"/>
                    </a:cubicBezTo>
                    <a:cubicBezTo>
                      <a:pt x="2114" y="20080"/>
                      <a:pt x="2473" y="20188"/>
                      <a:pt x="2416" y="20574"/>
                    </a:cubicBezTo>
                    <a:cubicBezTo>
                      <a:pt x="2335" y="21106"/>
                      <a:pt x="2258" y="21336"/>
                      <a:pt x="1914" y="21336"/>
                    </a:cubicBezTo>
                    <a:cubicBezTo>
                      <a:pt x="1842" y="21336"/>
                      <a:pt x="1757" y="21326"/>
                      <a:pt x="1659" y="21306"/>
                    </a:cubicBezTo>
                    <a:cubicBezTo>
                      <a:pt x="1329" y="21240"/>
                      <a:pt x="1073" y="21014"/>
                      <a:pt x="742" y="20929"/>
                    </a:cubicBezTo>
                    <a:cubicBezTo>
                      <a:pt x="688" y="20915"/>
                      <a:pt x="641" y="20909"/>
                      <a:pt x="599" y="20909"/>
                    </a:cubicBezTo>
                    <a:cubicBezTo>
                      <a:pt x="343" y="20909"/>
                      <a:pt x="289" y="21146"/>
                      <a:pt x="161" y="21262"/>
                    </a:cubicBezTo>
                    <a:cubicBezTo>
                      <a:pt x="0" y="21413"/>
                      <a:pt x="87" y="21658"/>
                      <a:pt x="262" y="21785"/>
                    </a:cubicBezTo>
                    <a:cubicBezTo>
                      <a:pt x="494" y="21956"/>
                      <a:pt x="615" y="22220"/>
                      <a:pt x="673" y="22487"/>
                    </a:cubicBezTo>
                    <a:cubicBezTo>
                      <a:pt x="873" y="23397"/>
                      <a:pt x="1477" y="24091"/>
                      <a:pt x="1683" y="24992"/>
                    </a:cubicBezTo>
                    <a:cubicBezTo>
                      <a:pt x="1716" y="25136"/>
                      <a:pt x="1805" y="25235"/>
                      <a:pt x="1925" y="25273"/>
                    </a:cubicBezTo>
                    <a:cubicBezTo>
                      <a:pt x="2145" y="25344"/>
                      <a:pt x="2272" y="25577"/>
                      <a:pt x="2312" y="25741"/>
                    </a:cubicBezTo>
                    <a:cubicBezTo>
                      <a:pt x="2514" y="26561"/>
                      <a:pt x="3100" y="27062"/>
                      <a:pt x="3552" y="27664"/>
                    </a:cubicBezTo>
                    <a:cubicBezTo>
                      <a:pt x="3716" y="27883"/>
                      <a:pt x="3935" y="27996"/>
                      <a:pt x="4030" y="28335"/>
                    </a:cubicBezTo>
                    <a:cubicBezTo>
                      <a:pt x="4113" y="28630"/>
                      <a:pt x="4368" y="28795"/>
                      <a:pt x="4619" y="28795"/>
                    </a:cubicBezTo>
                    <a:cubicBezTo>
                      <a:pt x="4769" y="28795"/>
                      <a:pt x="4917" y="28735"/>
                      <a:pt x="5024" y="28609"/>
                    </a:cubicBezTo>
                    <a:cubicBezTo>
                      <a:pt x="5484" y="28072"/>
                      <a:pt x="5931" y="27502"/>
                      <a:pt x="6307" y="26907"/>
                    </a:cubicBezTo>
                    <a:cubicBezTo>
                      <a:pt x="6811" y="26112"/>
                      <a:pt x="7333" y="25316"/>
                      <a:pt x="7715" y="24420"/>
                    </a:cubicBezTo>
                    <a:cubicBezTo>
                      <a:pt x="8052" y="23630"/>
                      <a:pt x="8394" y="22838"/>
                      <a:pt x="8659" y="22018"/>
                    </a:cubicBezTo>
                    <a:cubicBezTo>
                      <a:pt x="8737" y="21785"/>
                      <a:pt x="8897" y="21426"/>
                      <a:pt x="9028" y="21066"/>
                    </a:cubicBezTo>
                    <a:cubicBezTo>
                      <a:pt x="9153" y="20718"/>
                      <a:pt x="9254" y="20370"/>
                      <a:pt x="9227" y="20130"/>
                    </a:cubicBezTo>
                    <a:cubicBezTo>
                      <a:pt x="9183" y="19737"/>
                      <a:pt x="9050" y="19601"/>
                      <a:pt x="8871" y="19601"/>
                    </a:cubicBezTo>
                    <a:cubicBezTo>
                      <a:pt x="8471" y="19601"/>
                      <a:pt x="7838" y="20283"/>
                      <a:pt x="7453" y="20283"/>
                    </a:cubicBezTo>
                    <a:cubicBezTo>
                      <a:pt x="7410" y="20283"/>
                      <a:pt x="7371" y="20274"/>
                      <a:pt x="7335" y="20256"/>
                    </a:cubicBezTo>
                    <a:cubicBezTo>
                      <a:pt x="6919" y="20042"/>
                      <a:pt x="7003" y="18802"/>
                      <a:pt x="6983" y="18445"/>
                    </a:cubicBezTo>
                    <a:cubicBezTo>
                      <a:pt x="6886" y="16677"/>
                      <a:pt x="6956" y="14897"/>
                      <a:pt x="7217" y="13145"/>
                    </a:cubicBezTo>
                    <a:cubicBezTo>
                      <a:pt x="7427" y="11735"/>
                      <a:pt x="7828" y="5225"/>
                      <a:pt x="8103" y="3823"/>
                    </a:cubicBezTo>
                    <a:cubicBezTo>
                      <a:pt x="8295" y="2842"/>
                      <a:pt x="7891" y="1508"/>
                      <a:pt x="7919" y="493"/>
                    </a:cubicBezTo>
                    <a:cubicBezTo>
                      <a:pt x="7924" y="346"/>
                      <a:pt x="8217" y="198"/>
                      <a:pt x="7975" y="51"/>
                    </a:cubicBezTo>
                    <a:cubicBezTo>
                      <a:pt x="7921" y="17"/>
                      <a:pt x="7848" y="3"/>
                      <a:pt x="7773" y="3"/>
                    </a:cubicBezTo>
                    <a:cubicBezTo>
                      <a:pt x="7685" y="3"/>
                      <a:pt x="7592" y="22"/>
                      <a:pt x="7518" y="53"/>
                    </a:cubicBezTo>
                    <a:cubicBezTo>
                      <a:pt x="6784" y="356"/>
                      <a:pt x="6307" y="1048"/>
                      <a:pt x="5780" y="1627"/>
                    </a:cubicBezTo>
                    <a:cubicBezTo>
                      <a:pt x="5432" y="2010"/>
                      <a:pt x="5136" y="2250"/>
                      <a:pt x="4798" y="2250"/>
                    </a:cubicBezTo>
                    <a:cubicBezTo>
                      <a:pt x="4622" y="2250"/>
                      <a:pt x="4435" y="2185"/>
                      <a:pt x="4223" y="2041"/>
                    </a:cubicBezTo>
                    <a:cubicBezTo>
                      <a:pt x="3530" y="1569"/>
                      <a:pt x="2896" y="990"/>
                      <a:pt x="2239" y="454"/>
                    </a:cubicBezTo>
                    <a:cubicBezTo>
                      <a:pt x="2108" y="347"/>
                      <a:pt x="1997" y="212"/>
                      <a:pt x="1863" y="113"/>
                    </a:cubicBezTo>
                    <a:cubicBezTo>
                      <a:pt x="1768" y="43"/>
                      <a:pt x="1691" y="0"/>
                      <a:pt x="1626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5"/>
              <p:cNvSpPr/>
              <p:nvPr/>
            </p:nvSpPr>
            <p:spPr>
              <a:xfrm>
                <a:off x="7172018" y="3071105"/>
                <a:ext cx="167058" cy="468473"/>
              </a:xfrm>
              <a:custGeom>
                <a:avLst/>
                <a:gdLst/>
                <a:ahLst/>
                <a:cxnLst/>
                <a:rect l="l" t="t" r="r" b="b"/>
                <a:pathLst>
                  <a:path w="11413" h="32005" extrusionOk="0">
                    <a:moveTo>
                      <a:pt x="2602" y="1887"/>
                    </a:moveTo>
                    <a:cubicBezTo>
                      <a:pt x="2667" y="1887"/>
                      <a:pt x="2745" y="1930"/>
                      <a:pt x="2839" y="2000"/>
                    </a:cubicBezTo>
                    <a:cubicBezTo>
                      <a:pt x="2973" y="2099"/>
                      <a:pt x="3085" y="2233"/>
                      <a:pt x="3214" y="2341"/>
                    </a:cubicBezTo>
                    <a:cubicBezTo>
                      <a:pt x="3872" y="2877"/>
                      <a:pt x="4505" y="3455"/>
                      <a:pt x="5199" y="3928"/>
                    </a:cubicBezTo>
                    <a:cubicBezTo>
                      <a:pt x="5410" y="4073"/>
                      <a:pt x="5598" y="4138"/>
                      <a:pt x="5773" y="4138"/>
                    </a:cubicBezTo>
                    <a:cubicBezTo>
                      <a:pt x="6112" y="4138"/>
                      <a:pt x="6408" y="3897"/>
                      <a:pt x="6756" y="3513"/>
                    </a:cubicBezTo>
                    <a:cubicBezTo>
                      <a:pt x="7282" y="2934"/>
                      <a:pt x="7761" y="2243"/>
                      <a:pt x="8495" y="1940"/>
                    </a:cubicBezTo>
                    <a:cubicBezTo>
                      <a:pt x="8569" y="1909"/>
                      <a:pt x="8662" y="1890"/>
                      <a:pt x="8750" y="1890"/>
                    </a:cubicBezTo>
                    <a:cubicBezTo>
                      <a:pt x="8825" y="1890"/>
                      <a:pt x="8897" y="1904"/>
                      <a:pt x="8950" y="1937"/>
                    </a:cubicBezTo>
                    <a:cubicBezTo>
                      <a:pt x="9192" y="2086"/>
                      <a:pt x="8899" y="2233"/>
                      <a:pt x="8895" y="2380"/>
                    </a:cubicBezTo>
                    <a:cubicBezTo>
                      <a:pt x="8861" y="3579"/>
                      <a:pt x="8508" y="4733"/>
                      <a:pt x="8427" y="5935"/>
                    </a:cubicBezTo>
                    <a:cubicBezTo>
                      <a:pt x="8314" y="7634"/>
                      <a:pt x="8258" y="9328"/>
                      <a:pt x="8267" y="11029"/>
                    </a:cubicBezTo>
                    <a:cubicBezTo>
                      <a:pt x="8276" y="12342"/>
                      <a:pt x="8386" y="13728"/>
                      <a:pt x="8192" y="15032"/>
                    </a:cubicBezTo>
                    <a:cubicBezTo>
                      <a:pt x="8007" y="16265"/>
                      <a:pt x="7695" y="17615"/>
                      <a:pt x="7703" y="18863"/>
                    </a:cubicBezTo>
                    <a:cubicBezTo>
                      <a:pt x="7711" y="19894"/>
                      <a:pt x="7810" y="20924"/>
                      <a:pt x="7786" y="21975"/>
                    </a:cubicBezTo>
                    <a:cubicBezTo>
                      <a:pt x="7783" y="22155"/>
                      <a:pt x="7789" y="22362"/>
                      <a:pt x="7924" y="22483"/>
                    </a:cubicBezTo>
                    <a:cubicBezTo>
                      <a:pt x="7952" y="22507"/>
                      <a:pt x="7990" y="22518"/>
                      <a:pt x="8035" y="22518"/>
                    </a:cubicBezTo>
                    <a:cubicBezTo>
                      <a:pt x="8327" y="22518"/>
                      <a:pt x="8933" y="22076"/>
                      <a:pt x="9144" y="22031"/>
                    </a:cubicBezTo>
                    <a:cubicBezTo>
                      <a:pt x="9306" y="21996"/>
                      <a:pt x="9441" y="21976"/>
                      <a:pt x="9551" y="21976"/>
                    </a:cubicBezTo>
                    <a:cubicBezTo>
                      <a:pt x="9931" y="21976"/>
                      <a:pt x="10016" y="22216"/>
                      <a:pt x="9911" y="22919"/>
                    </a:cubicBezTo>
                    <a:cubicBezTo>
                      <a:pt x="9645" y="24075"/>
                      <a:pt x="9169" y="25188"/>
                      <a:pt x="8690" y="26308"/>
                    </a:cubicBezTo>
                    <a:cubicBezTo>
                      <a:pt x="8308" y="27203"/>
                      <a:pt x="7788" y="27999"/>
                      <a:pt x="7283" y="28793"/>
                    </a:cubicBezTo>
                    <a:cubicBezTo>
                      <a:pt x="6907" y="29389"/>
                      <a:pt x="6460" y="29959"/>
                      <a:pt x="6001" y="30497"/>
                    </a:cubicBezTo>
                    <a:cubicBezTo>
                      <a:pt x="5893" y="30622"/>
                      <a:pt x="5745" y="30682"/>
                      <a:pt x="5595" y="30682"/>
                    </a:cubicBezTo>
                    <a:cubicBezTo>
                      <a:pt x="5345" y="30682"/>
                      <a:pt x="5089" y="30517"/>
                      <a:pt x="5006" y="30222"/>
                    </a:cubicBezTo>
                    <a:cubicBezTo>
                      <a:pt x="4912" y="29883"/>
                      <a:pt x="4693" y="29770"/>
                      <a:pt x="4528" y="29551"/>
                    </a:cubicBezTo>
                    <a:cubicBezTo>
                      <a:pt x="4075" y="28949"/>
                      <a:pt x="3489" y="28448"/>
                      <a:pt x="3287" y="27628"/>
                    </a:cubicBezTo>
                    <a:cubicBezTo>
                      <a:pt x="3248" y="27464"/>
                      <a:pt x="3120" y="27231"/>
                      <a:pt x="2900" y="27160"/>
                    </a:cubicBezTo>
                    <a:cubicBezTo>
                      <a:pt x="2780" y="27122"/>
                      <a:pt x="2691" y="27023"/>
                      <a:pt x="2658" y="26879"/>
                    </a:cubicBezTo>
                    <a:cubicBezTo>
                      <a:pt x="2452" y="25978"/>
                      <a:pt x="1849" y="25284"/>
                      <a:pt x="1650" y="24374"/>
                    </a:cubicBezTo>
                    <a:cubicBezTo>
                      <a:pt x="1591" y="24107"/>
                      <a:pt x="1470" y="23843"/>
                      <a:pt x="1237" y="23672"/>
                    </a:cubicBezTo>
                    <a:cubicBezTo>
                      <a:pt x="1063" y="23545"/>
                      <a:pt x="975" y="23300"/>
                      <a:pt x="1137" y="23150"/>
                    </a:cubicBezTo>
                    <a:cubicBezTo>
                      <a:pt x="1265" y="23033"/>
                      <a:pt x="1318" y="22796"/>
                      <a:pt x="1575" y="22796"/>
                    </a:cubicBezTo>
                    <a:cubicBezTo>
                      <a:pt x="1616" y="22796"/>
                      <a:pt x="1663" y="22802"/>
                      <a:pt x="1717" y="22816"/>
                    </a:cubicBezTo>
                    <a:cubicBezTo>
                      <a:pt x="2048" y="22902"/>
                      <a:pt x="2304" y="23126"/>
                      <a:pt x="2633" y="23193"/>
                    </a:cubicBezTo>
                    <a:cubicBezTo>
                      <a:pt x="2690" y="23205"/>
                      <a:pt x="2743" y="23210"/>
                      <a:pt x="2792" y="23210"/>
                    </a:cubicBezTo>
                    <a:cubicBezTo>
                      <a:pt x="3473" y="23210"/>
                      <a:pt x="3401" y="22168"/>
                      <a:pt x="3363" y="21677"/>
                    </a:cubicBezTo>
                    <a:cubicBezTo>
                      <a:pt x="3286" y="20661"/>
                      <a:pt x="3318" y="19620"/>
                      <a:pt x="3164" y="18610"/>
                    </a:cubicBezTo>
                    <a:cubicBezTo>
                      <a:pt x="2893" y="16844"/>
                      <a:pt x="3231" y="15282"/>
                      <a:pt x="3008" y="13515"/>
                    </a:cubicBezTo>
                    <a:cubicBezTo>
                      <a:pt x="2765" y="11593"/>
                      <a:pt x="1977" y="4143"/>
                      <a:pt x="2387" y="2216"/>
                    </a:cubicBezTo>
                    <a:cubicBezTo>
                      <a:pt x="2437" y="1980"/>
                      <a:pt x="2505" y="1887"/>
                      <a:pt x="2602" y="1887"/>
                    </a:cubicBezTo>
                    <a:close/>
                    <a:moveTo>
                      <a:pt x="9556" y="0"/>
                    </a:moveTo>
                    <a:cubicBezTo>
                      <a:pt x="9433" y="0"/>
                      <a:pt x="9294" y="15"/>
                      <a:pt x="9138" y="44"/>
                    </a:cubicBezTo>
                    <a:cubicBezTo>
                      <a:pt x="8730" y="118"/>
                      <a:pt x="8515" y="425"/>
                      <a:pt x="8175" y="551"/>
                    </a:cubicBezTo>
                    <a:cubicBezTo>
                      <a:pt x="7326" y="866"/>
                      <a:pt x="6723" y="1652"/>
                      <a:pt x="6121" y="2312"/>
                    </a:cubicBezTo>
                    <a:cubicBezTo>
                      <a:pt x="5895" y="2558"/>
                      <a:pt x="5727" y="2637"/>
                      <a:pt x="5563" y="2637"/>
                    </a:cubicBezTo>
                    <a:cubicBezTo>
                      <a:pt x="5414" y="2637"/>
                      <a:pt x="5267" y="2571"/>
                      <a:pt x="5081" y="2509"/>
                    </a:cubicBezTo>
                    <a:cubicBezTo>
                      <a:pt x="4706" y="2385"/>
                      <a:pt x="4820" y="1824"/>
                      <a:pt x="4493" y="1735"/>
                    </a:cubicBezTo>
                    <a:cubicBezTo>
                      <a:pt x="3732" y="1530"/>
                      <a:pt x="2829" y="143"/>
                      <a:pt x="1886" y="143"/>
                    </a:cubicBezTo>
                    <a:cubicBezTo>
                      <a:pt x="1758" y="143"/>
                      <a:pt x="1628" y="169"/>
                      <a:pt x="1498" y="227"/>
                    </a:cubicBezTo>
                    <a:cubicBezTo>
                      <a:pt x="598" y="631"/>
                      <a:pt x="1170" y="4455"/>
                      <a:pt x="1280" y="5217"/>
                    </a:cubicBezTo>
                    <a:cubicBezTo>
                      <a:pt x="1327" y="5548"/>
                      <a:pt x="1431" y="5945"/>
                      <a:pt x="1338" y="6265"/>
                    </a:cubicBezTo>
                    <a:cubicBezTo>
                      <a:pt x="1056" y="7244"/>
                      <a:pt x="1723" y="13658"/>
                      <a:pt x="1789" y="14585"/>
                    </a:cubicBezTo>
                    <a:cubicBezTo>
                      <a:pt x="1880" y="15860"/>
                      <a:pt x="1795" y="17156"/>
                      <a:pt x="2028" y="18440"/>
                    </a:cubicBezTo>
                    <a:cubicBezTo>
                      <a:pt x="2159" y="19151"/>
                      <a:pt x="2117" y="20002"/>
                      <a:pt x="2079" y="20796"/>
                    </a:cubicBezTo>
                    <a:cubicBezTo>
                      <a:pt x="2040" y="21650"/>
                      <a:pt x="2073" y="21651"/>
                      <a:pt x="1270" y="21657"/>
                    </a:cubicBezTo>
                    <a:cubicBezTo>
                      <a:pt x="188" y="21665"/>
                      <a:pt x="51" y="21988"/>
                      <a:pt x="23" y="23118"/>
                    </a:cubicBezTo>
                    <a:cubicBezTo>
                      <a:pt x="1" y="24013"/>
                      <a:pt x="423" y="24681"/>
                      <a:pt x="682" y="25366"/>
                    </a:cubicBezTo>
                    <a:cubicBezTo>
                      <a:pt x="1067" y="26381"/>
                      <a:pt x="1569" y="27401"/>
                      <a:pt x="2230" y="28269"/>
                    </a:cubicBezTo>
                    <a:cubicBezTo>
                      <a:pt x="2265" y="28315"/>
                      <a:pt x="2381" y="28235"/>
                      <a:pt x="2381" y="28391"/>
                    </a:cubicBezTo>
                    <a:cubicBezTo>
                      <a:pt x="2384" y="29055"/>
                      <a:pt x="2900" y="29414"/>
                      <a:pt x="3187" y="29877"/>
                    </a:cubicBezTo>
                    <a:cubicBezTo>
                      <a:pt x="3480" y="30350"/>
                      <a:pt x="3870" y="30798"/>
                      <a:pt x="4241" y="31233"/>
                    </a:cubicBezTo>
                    <a:cubicBezTo>
                      <a:pt x="4512" y="31552"/>
                      <a:pt x="5134" y="32005"/>
                      <a:pt x="5537" y="32005"/>
                    </a:cubicBezTo>
                    <a:cubicBezTo>
                      <a:pt x="5584" y="32005"/>
                      <a:pt x="5628" y="31998"/>
                      <a:pt x="5669" y="31985"/>
                    </a:cubicBezTo>
                    <a:cubicBezTo>
                      <a:pt x="6626" y="31669"/>
                      <a:pt x="7261" y="30803"/>
                      <a:pt x="7778" y="29997"/>
                    </a:cubicBezTo>
                    <a:cubicBezTo>
                      <a:pt x="8137" y="29435"/>
                      <a:pt x="8458" y="28721"/>
                      <a:pt x="8877" y="28263"/>
                    </a:cubicBezTo>
                    <a:cubicBezTo>
                      <a:pt x="9630" y="27440"/>
                      <a:pt x="9860" y="26360"/>
                      <a:pt x="10369" y="25432"/>
                    </a:cubicBezTo>
                    <a:cubicBezTo>
                      <a:pt x="10805" y="24641"/>
                      <a:pt x="11003" y="23650"/>
                      <a:pt x="11137" y="22722"/>
                    </a:cubicBezTo>
                    <a:cubicBezTo>
                      <a:pt x="11208" y="22229"/>
                      <a:pt x="11412" y="21616"/>
                      <a:pt x="10902" y="21117"/>
                    </a:cubicBezTo>
                    <a:cubicBezTo>
                      <a:pt x="10564" y="20786"/>
                      <a:pt x="10253" y="20564"/>
                      <a:pt x="9893" y="20564"/>
                    </a:cubicBezTo>
                    <a:cubicBezTo>
                      <a:pt x="9691" y="20564"/>
                      <a:pt x="9474" y="20634"/>
                      <a:pt x="9227" y="20794"/>
                    </a:cubicBezTo>
                    <a:cubicBezTo>
                      <a:pt x="9125" y="20860"/>
                      <a:pt x="9033" y="20890"/>
                      <a:pt x="8953" y="20890"/>
                    </a:cubicBezTo>
                    <a:cubicBezTo>
                      <a:pt x="8746" y="20890"/>
                      <a:pt x="8629" y="20686"/>
                      <a:pt x="8673" y="20382"/>
                    </a:cubicBezTo>
                    <a:cubicBezTo>
                      <a:pt x="9304" y="16428"/>
                      <a:pt x="9541" y="12462"/>
                      <a:pt x="9722" y="8463"/>
                    </a:cubicBezTo>
                    <a:cubicBezTo>
                      <a:pt x="9783" y="7118"/>
                      <a:pt x="9834" y="5773"/>
                      <a:pt x="9873" y="4428"/>
                    </a:cubicBezTo>
                    <a:cubicBezTo>
                      <a:pt x="9905" y="3346"/>
                      <a:pt x="10182" y="2376"/>
                      <a:pt x="10234" y="1316"/>
                    </a:cubicBezTo>
                    <a:cubicBezTo>
                      <a:pt x="10400" y="380"/>
                      <a:pt x="10179" y="0"/>
                      <a:pt x="95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246CB611-DE72-4482-80AC-84FFC512D9F8}"/>
                </a:ext>
              </a:extLst>
            </p:cNvPr>
            <p:cNvSpPr txBox="1"/>
            <p:nvPr/>
          </p:nvSpPr>
          <p:spPr>
            <a:xfrm>
              <a:off x="4505465" y="3721490"/>
              <a:ext cx="199063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مكونات الحاسب</a:t>
              </a: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C8A9BF59-786C-46A5-BA23-F93FC629AD4E}"/>
              </a:ext>
            </a:extLst>
          </p:cNvPr>
          <p:cNvGrpSpPr/>
          <p:nvPr/>
        </p:nvGrpSpPr>
        <p:grpSpPr>
          <a:xfrm>
            <a:off x="2794604" y="3153392"/>
            <a:ext cx="1777396" cy="1354170"/>
            <a:chOff x="2777371" y="3071100"/>
            <a:chExt cx="1777396" cy="1354170"/>
          </a:xfrm>
        </p:grpSpPr>
        <p:grpSp>
          <p:nvGrpSpPr>
            <p:cNvPr id="613" name="Google Shape;613;p25"/>
            <p:cNvGrpSpPr/>
            <p:nvPr/>
          </p:nvGrpSpPr>
          <p:grpSpPr>
            <a:xfrm>
              <a:off x="3593968" y="3071100"/>
              <a:ext cx="167058" cy="468473"/>
              <a:chOff x="3593968" y="3125480"/>
              <a:chExt cx="167058" cy="468473"/>
            </a:xfrm>
          </p:grpSpPr>
          <p:sp>
            <p:nvSpPr>
              <p:cNvPr id="614" name="Google Shape;614;p25"/>
              <p:cNvSpPr/>
              <p:nvPr/>
            </p:nvSpPr>
            <p:spPr>
              <a:xfrm>
                <a:off x="3608224" y="3153086"/>
                <a:ext cx="135455" cy="421487"/>
              </a:xfrm>
              <a:custGeom>
                <a:avLst/>
                <a:gdLst/>
                <a:ahLst/>
                <a:cxnLst/>
                <a:rect l="l" t="t" r="r" b="b"/>
                <a:pathLst>
                  <a:path w="9254" h="28795" extrusionOk="0">
                    <a:moveTo>
                      <a:pt x="1626" y="0"/>
                    </a:moveTo>
                    <a:cubicBezTo>
                      <a:pt x="1530" y="0"/>
                      <a:pt x="1462" y="93"/>
                      <a:pt x="1412" y="329"/>
                    </a:cubicBezTo>
                    <a:cubicBezTo>
                      <a:pt x="1002" y="2257"/>
                      <a:pt x="1788" y="9706"/>
                      <a:pt x="2031" y="11628"/>
                    </a:cubicBezTo>
                    <a:cubicBezTo>
                      <a:pt x="2255" y="13395"/>
                      <a:pt x="1918" y="14958"/>
                      <a:pt x="2188" y="16724"/>
                    </a:cubicBezTo>
                    <a:cubicBezTo>
                      <a:pt x="2291" y="17397"/>
                      <a:pt x="2201" y="18098"/>
                      <a:pt x="2405" y="18775"/>
                    </a:cubicBezTo>
                    <a:cubicBezTo>
                      <a:pt x="2485" y="19045"/>
                      <a:pt x="2333" y="19433"/>
                      <a:pt x="2228" y="19744"/>
                    </a:cubicBezTo>
                    <a:cubicBezTo>
                      <a:pt x="2114" y="20080"/>
                      <a:pt x="2473" y="20188"/>
                      <a:pt x="2416" y="20574"/>
                    </a:cubicBezTo>
                    <a:cubicBezTo>
                      <a:pt x="2335" y="21106"/>
                      <a:pt x="2258" y="21336"/>
                      <a:pt x="1914" y="21336"/>
                    </a:cubicBezTo>
                    <a:cubicBezTo>
                      <a:pt x="1842" y="21336"/>
                      <a:pt x="1757" y="21326"/>
                      <a:pt x="1659" y="21306"/>
                    </a:cubicBezTo>
                    <a:cubicBezTo>
                      <a:pt x="1329" y="21240"/>
                      <a:pt x="1073" y="21014"/>
                      <a:pt x="742" y="20929"/>
                    </a:cubicBezTo>
                    <a:cubicBezTo>
                      <a:pt x="688" y="20915"/>
                      <a:pt x="641" y="20909"/>
                      <a:pt x="599" y="20909"/>
                    </a:cubicBezTo>
                    <a:cubicBezTo>
                      <a:pt x="343" y="20909"/>
                      <a:pt x="289" y="21146"/>
                      <a:pt x="161" y="21262"/>
                    </a:cubicBezTo>
                    <a:cubicBezTo>
                      <a:pt x="0" y="21413"/>
                      <a:pt x="87" y="21658"/>
                      <a:pt x="262" y="21785"/>
                    </a:cubicBezTo>
                    <a:cubicBezTo>
                      <a:pt x="494" y="21956"/>
                      <a:pt x="615" y="22220"/>
                      <a:pt x="673" y="22487"/>
                    </a:cubicBezTo>
                    <a:cubicBezTo>
                      <a:pt x="873" y="23397"/>
                      <a:pt x="1477" y="24091"/>
                      <a:pt x="1683" y="24992"/>
                    </a:cubicBezTo>
                    <a:cubicBezTo>
                      <a:pt x="1716" y="25136"/>
                      <a:pt x="1805" y="25235"/>
                      <a:pt x="1925" y="25273"/>
                    </a:cubicBezTo>
                    <a:cubicBezTo>
                      <a:pt x="2145" y="25344"/>
                      <a:pt x="2272" y="25577"/>
                      <a:pt x="2312" y="25741"/>
                    </a:cubicBezTo>
                    <a:cubicBezTo>
                      <a:pt x="2514" y="26561"/>
                      <a:pt x="3100" y="27062"/>
                      <a:pt x="3552" y="27664"/>
                    </a:cubicBezTo>
                    <a:cubicBezTo>
                      <a:pt x="3716" y="27883"/>
                      <a:pt x="3935" y="27996"/>
                      <a:pt x="4030" y="28335"/>
                    </a:cubicBezTo>
                    <a:cubicBezTo>
                      <a:pt x="4113" y="28630"/>
                      <a:pt x="4368" y="28795"/>
                      <a:pt x="4619" y="28795"/>
                    </a:cubicBezTo>
                    <a:cubicBezTo>
                      <a:pt x="4769" y="28795"/>
                      <a:pt x="4917" y="28735"/>
                      <a:pt x="5024" y="28609"/>
                    </a:cubicBezTo>
                    <a:cubicBezTo>
                      <a:pt x="5484" y="28072"/>
                      <a:pt x="5931" y="27502"/>
                      <a:pt x="6307" y="26907"/>
                    </a:cubicBezTo>
                    <a:cubicBezTo>
                      <a:pt x="6811" y="26112"/>
                      <a:pt x="7333" y="25316"/>
                      <a:pt x="7715" y="24420"/>
                    </a:cubicBezTo>
                    <a:cubicBezTo>
                      <a:pt x="8052" y="23630"/>
                      <a:pt x="8394" y="22838"/>
                      <a:pt x="8659" y="22018"/>
                    </a:cubicBezTo>
                    <a:cubicBezTo>
                      <a:pt x="8737" y="21785"/>
                      <a:pt x="8897" y="21426"/>
                      <a:pt x="9028" y="21066"/>
                    </a:cubicBezTo>
                    <a:cubicBezTo>
                      <a:pt x="9153" y="20718"/>
                      <a:pt x="9254" y="20370"/>
                      <a:pt x="9227" y="20130"/>
                    </a:cubicBezTo>
                    <a:cubicBezTo>
                      <a:pt x="9183" y="19737"/>
                      <a:pt x="9050" y="19601"/>
                      <a:pt x="8871" y="19601"/>
                    </a:cubicBezTo>
                    <a:cubicBezTo>
                      <a:pt x="8471" y="19601"/>
                      <a:pt x="7838" y="20283"/>
                      <a:pt x="7453" y="20283"/>
                    </a:cubicBezTo>
                    <a:cubicBezTo>
                      <a:pt x="7410" y="20283"/>
                      <a:pt x="7371" y="20274"/>
                      <a:pt x="7335" y="20256"/>
                    </a:cubicBezTo>
                    <a:cubicBezTo>
                      <a:pt x="6919" y="20042"/>
                      <a:pt x="7003" y="18802"/>
                      <a:pt x="6983" y="18445"/>
                    </a:cubicBezTo>
                    <a:cubicBezTo>
                      <a:pt x="6886" y="16677"/>
                      <a:pt x="6956" y="14897"/>
                      <a:pt x="7217" y="13145"/>
                    </a:cubicBezTo>
                    <a:cubicBezTo>
                      <a:pt x="7427" y="11735"/>
                      <a:pt x="7828" y="5225"/>
                      <a:pt x="8103" y="3823"/>
                    </a:cubicBezTo>
                    <a:cubicBezTo>
                      <a:pt x="8295" y="2842"/>
                      <a:pt x="7891" y="1508"/>
                      <a:pt x="7919" y="493"/>
                    </a:cubicBezTo>
                    <a:cubicBezTo>
                      <a:pt x="7924" y="346"/>
                      <a:pt x="8217" y="198"/>
                      <a:pt x="7975" y="51"/>
                    </a:cubicBezTo>
                    <a:cubicBezTo>
                      <a:pt x="7921" y="17"/>
                      <a:pt x="7848" y="3"/>
                      <a:pt x="7773" y="3"/>
                    </a:cubicBezTo>
                    <a:cubicBezTo>
                      <a:pt x="7685" y="3"/>
                      <a:pt x="7592" y="22"/>
                      <a:pt x="7518" y="53"/>
                    </a:cubicBezTo>
                    <a:cubicBezTo>
                      <a:pt x="6784" y="356"/>
                      <a:pt x="6307" y="1048"/>
                      <a:pt x="5780" y="1627"/>
                    </a:cubicBezTo>
                    <a:cubicBezTo>
                      <a:pt x="5432" y="2010"/>
                      <a:pt x="5136" y="2250"/>
                      <a:pt x="4798" y="2250"/>
                    </a:cubicBezTo>
                    <a:cubicBezTo>
                      <a:pt x="4622" y="2250"/>
                      <a:pt x="4435" y="2185"/>
                      <a:pt x="4223" y="2041"/>
                    </a:cubicBezTo>
                    <a:cubicBezTo>
                      <a:pt x="3530" y="1569"/>
                      <a:pt x="2896" y="990"/>
                      <a:pt x="2239" y="454"/>
                    </a:cubicBezTo>
                    <a:cubicBezTo>
                      <a:pt x="2108" y="347"/>
                      <a:pt x="1997" y="212"/>
                      <a:pt x="1863" y="113"/>
                    </a:cubicBezTo>
                    <a:cubicBezTo>
                      <a:pt x="1768" y="43"/>
                      <a:pt x="1691" y="0"/>
                      <a:pt x="1626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25"/>
              <p:cNvSpPr/>
              <p:nvPr/>
            </p:nvSpPr>
            <p:spPr>
              <a:xfrm>
                <a:off x="3593968" y="3125480"/>
                <a:ext cx="167058" cy="468473"/>
              </a:xfrm>
              <a:custGeom>
                <a:avLst/>
                <a:gdLst/>
                <a:ahLst/>
                <a:cxnLst/>
                <a:rect l="l" t="t" r="r" b="b"/>
                <a:pathLst>
                  <a:path w="11413" h="32005" extrusionOk="0">
                    <a:moveTo>
                      <a:pt x="2602" y="1887"/>
                    </a:moveTo>
                    <a:cubicBezTo>
                      <a:pt x="2667" y="1887"/>
                      <a:pt x="2745" y="1930"/>
                      <a:pt x="2839" y="2000"/>
                    </a:cubicBezTo>
                    <a:cubicBezTo>
                      <a:pt x="2973" y="2099"/>
                      <a:pt x="3085" y="2233"/>
                      <a:pt x="3214" y="2341"/>
                    </a:cubicBezTo>
                    <a:cubicBezTo>
                      <a:pt x="3872" y="2877"/>
                      <a:pt x="4505" y="3455"/>
                      <a:pt x="5199" y="3928"/>
                    </a:cubicBezTo>
                    <a:cubicBezTo>
                      <a:pt x="5410" y="4073"/>
                      <a:pt x="5598" y="4138"/>
                      <a:pt x="5773" y="4138"/>
                    </a:cubicBezTo>
                    <a:cubicBezTo>
                      <a:pt x="6112" y="4138"/>
                      <a:pt x="6408" y="3897"/>
                      <a:pt x="6756" y="3513"/>
                    </a:cubicBezTo>
                    <a:cubicBezTo>
                      <a:pt x="7282" y="2934"/>
                      <a:pt x="7761" y="2243"/>
                      <a:pt x="8495" y="1940"/>
                    </a:cubicBezTo>
                    <a:cubicBezTo>
                      <a:pt x="8569" y="1909"/>
                      <a:pt x="8662" y="1890"/>
                      <a:pt x="8750" y="1890"/>
                    </a:cubicBezTo>
                    <a:cubicBezTo>
                      <a:pt x="8825" y="1890"/>
                      <a:pt x="8897" y="1904"/>
                      <a:pt x="8950" y="1937"/>
                    </a:cubicBezTo>
                    <a:cubicBezTo>
                      <a:pt x="9192" y="2086"/>
                      <a:pt x="8899" y="2233"/>
                      <a:pt x="8895" y="2380"/>
                    </a:cubicBezTo>
                    <a:cubicBezTo>
                      <a:pt x="8861" y="3579"/>
                      <a:pt x="8508" y="4733"/>
                      <a:pt x="8427" y="5935"/>
                    </a:cubicBezTo>
                    <a:cubicBezTo>
                      <a:pt x="8314" y="7634"/>
                      <a:pt x="8258" y="9328"/>
                      <a:pt x="8267" y="11029"/>
                    </a:cubicBezTo>
                    <a:cubicBezTo>
                      <a:pt x="8276" y="12342"/>
                      <a:pt x="8386" y="13728"/>
                      <a:pt x="8192" y="15032"/>
                    </a:cubicBezTo>
                    <a:cubicBezTo>
                      <a:pt x="8007" y="16265"/>
                      <a:pt x="7695" y="17615"/>
                      <a:pt x="7703" y="18863"/>
                    </a:cubicBezTo>
                    <a:cubicBezTo>
                      <a:pt x="7711" y="19894"/>
                      <a:pt x="7810" y="20924"/>
                      <a:pt x="7786" y="21975"/>
                    </a:cubicBezTo>
                    <a:cubicBezTo>
                      <a:pt x="7783" y="22155"/>
                      <a:pt x="7789" y="22362"/>
                      <a:pt x="7924" y="22483"/>
                    </a:cubicBezTo>
                    <a:cubicBezTo>
                      <a:pt x="7952" y="22507"/>
                      <a:pt x="7990" y="22518"/>
                      <a:pt x="8035" y="22518"/>
                    </a:cubicBezTo>
                    <a:cubicBezTo>
                      <a:pt x="8327" y="22518"/>
                      <a:pt x="8933" y="22076"/>
                      <a:pt x="9144" y="22031"/>
                    </a:cubicBezTo>
                    <a:cubicBezTo>
                      <a:pt x="9306" y="21996"/>
                      <a:pt x="9441" y="21976"/>
                      <a:pt x="9551" y="21976"/>
                    </a:cubicBezTo>
                    <a:cubicBezTo>
                      <a:pt x="9931" y="21976"/>
                      <a:pt x="10016" y="22216"/>
                      <a:pt x="9911" y="22919"/>
                    </a:cubicBezTo>
                    <a:cubicBezTo>
                      <a:pt x="9645" y="24075"/>
                      <a:pt x="9169" y="25188"/>
                      <a:pt x="8690" y="26308"/>
                    </a:cubicBezTo>
                    <a:cubicBezTo>
                      <a:pt x="8308" y="27203"/>
                      <a:pt x="7788" y="27999"/>
                      <a:pt x="7283" y="28793"/>
                    </a:cubicBezTo>
                    <a:cubicBezTo>
                      <a:pt x="6907" y="29389"/>
                      <a:pt x="6460" y="29959"/>
                      <a:pt x="6001" y="30497"/>
                    </a:cubicBezTo>
                    <a:cubicBezTo>
                      <a:pt x="5893" y="30622"/>
                      <a:pt x="5745" y="30682"/>
                      <a:pt x="5595" y="30682"/>
                    </a:cubicBezTo>
                    <a:cubicBezTo>
                      <a:pt x="5345" y="30682"/>
                      <a:pt x="5089" y="30517"/>
                      <a:pt x="5006" y="30222"/>
                    </a:cubicBezTo>
                    <a:cubicBezTo>
                      <a:pt x="4912" y="29883"/>
                      <a:pt x="4693" y="29770"/>
                      <a:pt x="4528" y="29551"/>
                    </a:cubicBezTo>
                    <a:cubicBezTo>
                      <a:pt x="4075" y="28949"/>
                      <a:pt x="3489" y="28448"/>
                      <a:pt x="3287" y="27628"/>
                    </a:cubicBezTo>
                    <a:cubicBezTo>
                      <a:pt x="3248" y="27464"/>
                      <a:pt x="3120" y="27231"/>
                      <a:pt x="2900" y="27160"/>
                    </a:cubicBezTo>
                    <a:cubicBezTo>
                      <a:pt x="2780" y="27122"/>
                      <a:pt x="2691" y="27023"/>
                      <a:pt x="2658" y="26879"/>
                    </a:cubicBezTo>
                    <a:cubicBezTo>
                      <a:pt x="2452" y="25978"/>
                      <a:pt x="1849" y="25284"/>
                      <a:pt x="1650" y="24374"/>
                    </a:cubicBezTo>
                    <a:cubicBezTo>
                      <a:pt x="1591" y="24107"/>
                      <a:pt x="1470" y="23843"/>
                      <a:pt x="1237" y="23672"/>
                    </a:cubicBezTo>
                    <a:cubicBezTo>
                      <a:pt x="1063" y="23545"/>
                      <a:pt x="975" y="23300"/>
                      <a:pt x="1137" y="23150"/>
                    </a:cubicBezTo>
                    <a:cubicBezTo>
                      <a:pt x="1265" y="23033"/>
                      <a:pt x="1318" y="22796"/>
                      <a:pt x="1575" y="22796"/>
                    </a:cubicBezTo>
                    <a:cubicBezTo>
                      <a:pt x="1616" y="22796"/>
                      <a:pt x="1663" y="22802"/>
                      <a:pt x="1717" y="22816"/>
                    </a:cubicBezTo>
                    <a:cubicBezTo>
                      <a:pt x="2048" y="22902"/>
                      <a:pt x="2304" y="23126"/>
                      <a:pt x="2633" y="23193"/>
                    </a:cubicBezTo>
                    <a:cubicBezTo>
                      <a:pt x="2690" y="23205"/>
                      <a:pt x="2743" y="23210"/>
                      <a:pt x="2792" y="23210"/>
                    </a:cubicBezTo>
                    <a:cubicBezTo>
                      <a:pt x="3473" y="23210"/>
                      <a:pt x="3401" y="22168"/>
                      <a:pt x="3363" y="21677"/>
                    </a:cubicBezTo>
                    <a:cubicBezTo>
                      <a:pt x="3286" y="20661"/>
                      <a:pt x="3318" y="19620"/>
                      <a:pt x="3164" y="18610"/>
                    </a:cubicBezTo>
                    <a:cubicBezTo>
                      <a:pt x="2893" y="16844"/>
                      <a:pt x="3231" y="15282"/>
                      <a:pt x="3008" y="13515"/>
                    </a:cubicBezTo>
                    <a:cubicBezTo>
                      <a:pt x="2765" y="11593"/>
                      <a:pt x="1977" y="4143"/>
                      <a:pt x="2387" y="2216"/>
                    </a:cubicBezTo>
                    <a:cubicBezTo>
                      <a:pt x="2437" y="1980"/>
                      <a:pt x="2505" y="1887"/>
                      <a:pt x="2602" y="1887"/>
                    </a:cubicBezTo>
                    <a:close/>
                    <a:moveTo>
                      <a:pt x="9556" y="0"/>
                    </a:moveTo>
                    <a:cubicBezTo>
                      <a:pt x="9433" y="0"/>
                      <a:pt x="9294" y="15"/>
                      <a:pt x="9138" y="44"/>
                    </a:cubicBezTo>
                    <a:cubicBezTo>
                      <a:pt x="8730" y="118"/>
                      <a:pt x="8515" y="425"/>
                      <a:pt x="8175" y="551"/>
                    </a:cubicBezTo>
                    <a:cubicBezTo>
                      <a:pt x="7326" y="866"/>
                      <a:pt x="6723" y="1652"/>
                      <a:pt x="6121" y="2312"/>
                    </a:cubicBezTo>
                    <a:cubicBezTo>
                      <a:pt x="5895" y="2558"/>
                      <a:pt x="5727" y="2637"/>
                      <a:pt x="5563" y="2637"/>
                    </a:cubicBezTo>
                    <a:cubicBezTo>
                      <a:pt x="5414" y="2637"/>
                      <a:pt x="5267" y="2571"/>
                      <a:pt x="5081" y="2509"/>
                    </a:cubicBezTo>
                    <a:cubicBezTo>
                      <a:pt x="4706" y="2385"/>
                      <a:pt x="4820" y="1824"/>
                      <a:pt x="4493" y="1735"/>
                    </a:cubicBezTo>
                    <a:cubicBezTo>
                      <a:pt x="3732" y="1530"/>
                      <a:pt x="2829" y="143"/>
                      <a:pt x="1886" y="143"/>
                    </a:cubicBezTo>
                    <a:cubicBezTo>
                      <a:pt x="1758" y="143"/>
                      <a:pt x="1628" y="169"/>
                      <a:pt x="1498" y="227"/>
                    </a:cubicBezTo>
                    <a:cubicBezTo>
                      <a:pt x="598" y="631"/>
                      <a:pt x="1170" y="4455"/>
                      <a:pt x="1280" y="5217"/>
                    </a:cubicBezTo>
                    <a:cubicBezTo>
                      <a:pt x="1327" y="5548"/>
                      <a:pt x="1431" y="5945"/>
                      <a:pt x="1338" y="6265"/>
                    </a:cubicBezTo>
                    <a:cubicBezTo>
                      <a:pt x="1056" y="7244"/>
                      <a:pt x="1723" y="13658"/>
                      <a:pt x="1789" y="14585"/>
                    </a:cubicBezTo>
                    <a:cubicBezTo>
                      <a:pt x="1880" y="15860"/>
                      <a:pt x="1795" y="17156"/>
                      <a:pt x="2028" y="18440"/>
                    </a:cubicBezTo>
                    <a:cubicBezTo>
                      <a:pt x="2159" y="19151"/>
                      <a:pt x="2117" y="20002"/>
                      <a:pt x="2079" y="20796"/>
                    </a:cubicBezTo>
                    <a:cubicBezTo>
                      <a:pt x="2040" y="21650"/>
                      <a:pt x="2073" y="21651"/>
                      <a:pt x="1270" y="21657"/>
                    </a:cubicBezTo>
                    <a:cubicBezTo>
                      <a:pt x="188" y="21665"/>
                      <a:pt x="51" y="21988"/>
                      <a:pt x="23" y="23118"/>
                    </a:cubicBezTo>
                    <a:cubicBezTo>
                      <a:pt x="1" y="24013"/>
                      <a:pt x="423" y="24681"/>
                      <a:pt x="682" y="25366"/>
                    </a:cubicBezTo>
                    <a:cubicBezTo>
                      <a:pt x="1067" y="26381"/>
                      <a:pt x="1569" y="27401"/>
                      <a:pt x="2230" y="28269"/>
                    </a:cubicBezTo>
                    <a:cubicBezTo>
                      <a:pt x="2265" y="28315"/>
                      <a:pt x="2381" y="28235"/>
                      <a:pt x="2381" y="28391"/>
                    </a:cubicBezTo>
                    <a:cubicBezTo>
                      <a:pt x="2384" y="29055"/>
                      <a:pt x="2900" y="29414"/>
                      <a:pt x="3187" y="29877"/>
                    </a:cubicBezTo>
                    <a:cubicBezTo>
                      <a:pt x="3480" y="30350"/>
                      <a:pt x="3870" y="30798"/>
                      <a:pt x="4241" y="31233"/>
                    </a:cubicBezTo>
                    <a:cubicBezTo>
                      <a:pt x="4512" y="31552"/>
                      <a:pt x="5134" y="32005"/>
                      <a:pt x="5537" y="32005"/>
                    </a:cubicBezTo>
                    <a:cubicBezTo>
                      <a:pt x="5584" y="32005"/>
                      <a:pt x="5628" y="31998"/>
                      <a:pt x="5669" y="31985"/>
                    </a:cubicBezTo>
                    <a:cubicBezTo>
                      <a:pt x="6626" y="31669"/>
                      <a:pt x="7261" y="30803"/>
                      <a:pt x="7778" y="29997"/>
                    </a:cubicBezTo>
                    <a:cubicBezTo>
                      <a:pt x="8137" y="29435"/>
                      <a:pt x="8458" y="28721"/>
                      <a:pt x="8877" y="28263"/>
                    </a:cubicBezTo>
                    <a:cubicBezTo>
                      <a:pt x="9630" y="27440"/>
                      <a:pt x="9860" y="26360"/>
                      <a:pt x="10369" y="25432"/>
                    </a:cubicBezTo>
                    <a:cubicBezTo>
                      <a:pt x="10805" y="24641"/>
                      <a:pt x="11003" y="23650"/>
                      <a:pt x="11137" y="22722"/>
                    </a:cubicBezTo>
                    <a:cubicBezTo>
                      <a:pt x="11208" y="22229"/>
                      <a:pt x="11412" y="21616"/>
                      <a:pt x="10902" y="21117"/>
                    </a:cubicBezTo>
                    <a:cubicBezTo>
                      <a:pt x="10564" y="20786"/>
                      <a:pt x="10253" y="20564"/>
                      <a:pt x="9893" y="20564"/>
                    </a:cubicBezTo>
                    <a:cubicBezTo>
                      <a:pt x="9691" y="20564"/>
                      <a:pt x="9474" y="20634"/>
                      <a:pt x="9227" y="20794"/>
                    </a:cubicBezTo>
                    <a:cubicBezTo>
                      <a:pt x="9125" y="20860"/>
                      <a:pt x="9033" y="20890"/>
                      <a:pt x="8953" y="20890"/>
                    </a:cubicBezTo>
                    <a:cubicBezTo>
                      <a:pt x="8746" y="20890"/>
                      <a:pt x="8629" y="20686"/>
                      <a:pt x="8673" y="20382"/>
                    </a:cubicBezTo>
                    <a:cubicBezTo>
                      <a:pt x="9304" y="16428"/>
                      <a:pt x="9541" y="12462"/>
                      <a:pt x="9722" y="8463"/>
                    </a:cubicBezTo>
                    <a:cubicBezTo>
                      <a:pt x="9783" y="7118"/>
                      <a:pt x="9834" y="5773"/>
                      <a:pt x="9873" y="4428"/>
                    </a:cubicBezTo>
                    <a:cubicBezTo>
                      <a:pt x="9905" y="3346"/>
                      <a:pt x="10182" y="2376"/>
                      <a:pt x="10234" y="1316"/>
                    </a:cubicBezTo>
                    <a:cubicBezTo>
                      <a:pt x="10400" y="380"/>
                      <a:pt x="10179" y="0"/>
                      <a:pt x="95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E8DB61E5-93E6-487B-8116-E3E8025905A3}"/>
                </a:ext>
              </a:extLst>
            </p:cNvPr>
            <p:cNvSpPr txBox="1"/>
            <p:nvPr/>
          </p:nvSpPr>
          <p:spPr>
            <a:xfrm>
              <a:off x="2777371" y="3594273"/>
              <a:ext cx="17773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الأجهزة الملحقة واستخداماتها</a:t>
              </a: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7B11B5AB-79AB-45BA-AA46-F1BC0B9ED7F4}"/>
              </a:ext>
            </a:extLst>
          </p:cNvPr>
          <p:cNvGrpSpPr/>
          <p:nvPr/>
        </p:nvGrpSpPr>
        <p:grpSpPr>
          <a:xfrm>
            <a:off x="506502" y="3071100"/>
            <a:ext cx="1670161" cy="1067130"/>
            <a:chOff x="506502" y="3071100"/>
            <a:chExt cx="1670161" cy="1067130"/>
          </a:xfrm>
        </p:grpSpPr>
        <p:grpSp>
          <p:nvGrpSpPr>
            <p:cNvPr id="610" name="Google Shape;610;p25"/>
            <p:cNvGrpSpPr/>
            <p:nvPr/>
          </p:nvGrpSpPr>
          <p:grpSpPr>
            <a:xfrm>
              <a:off x="1323535" y="3071100"/>
              <a:ext cx="218918" cy="577215"/>
              <a:chOff x="3270375" y="3436275"/>
              <a:chExt cx="218918" cy="577215"/>
            </a:xfrm>
          </p:grpSpPr>
          <p:sp>
            <p:nvSpPr>
              <p:cNvPr id="611" name="Google Shape;611;p25"/>
              <p:cNvSpPr/>
              <p:nvPr/>
            </p:nvSpPr>
            <p:spPr>
              <a:xfrm>
                <a:off x="3270375" y="3436275"/>
                <a:ext cx="218918" cy="577215"/>
              </a:xfrm>
              <a:custGeom>
                <a:avLst/>
                <a:gdLst/>
                <a:ahLst/>
                <a:cxnLst/>
                <a:rect l="l" t="t" r="r" b="b"/>
                <a:pathLst>
                  <a:path w="14956" h="39434" extrusionOk="0">
                    <a:moveTo>
                      <a:pt x="5006" y="1930"/>
                    </a:moveTo>
                    <a:lnTo>
                      <a:pt x="5006" y="1931"/>
                    </a:lnTo>
                    <a:cubicBezTo>
                      <a:pt x="5256" y="2638"/>
                      <a:pt x="5658" y="3258"/>
                      <a:pt x="5824" y="3950"/>
                    </a:cubicBezTo>
                    <a:cubicBezTo>
                      <a:pt x="5971" y="4557"/>
                      <a:pt x="6397" y="4810"/>
                      <a:pt x="6833" y="4810"/>
                    </a:cubicBezTo>
                    <a:cubicBezTo>
                      <a:pt x="7138" y="4810"/>
                      <a:pt x="7449" y="4686"/>
                      <a:pt x="7673" y="4472"/>
                    </a:cubicBezTo>
                    <a:cubicBezTo>
                      <a:pt x="8319" y="3855"/>
                      <a:pt x="9163" y="3816"/>
                      <a:pt x="9944" y="3626"/>
                    </a:cubicBezTo>
                    <a:cubicBezTo>
                      <a:pt x="10118" y="3583"/>
                      <a:pt x="10268" y="3421"/>
                      <a:pt x="10478" y="3421"/>
                    </a:cubicBezTo>
                    <a:cubicBezTo>
                      <a:pt x="10537" y="3421"/>
                      <a:pt x="10600" y="3433"/>
                      <a:pt x="10670" y="3465"/>
                    </a:cubicBezTo>
                    <a:cubicBezTo>
                      <a:pt x="10429" y="4028"/>
                      <a:pt x="10213" y="4615"/>
                      <a:pt x="9932" y="5172"/>
                    </a:cubicBezTo>
                    <a:cubicBezTo>
                      <a:pt x="9216" y="6594"/>
                      <a:pt x="8813" y="8123"/>
                      <a:pt x="8199" y="9577"/>
                    </a:cubicBezTo>
                    <a:cubicBezTo>
                      <a:pt x="7821" y="10469"/>
                      <a:pt x="7713" y="11424"/>
                      <a:pt x="7407" y="12335"/>
                    </a:cubicBezTo>
                    <a:cubicBezTo>
                      <a:pt x="7184" y="12992"/>
                      <a:pt x="7310" y="13746"/>
                      <a:pt x="7204" y="14446"/>
                    </a:cubicBezTo>
                    <a:cubicBezTo>
                      <a:pt x="7054" y="15437"/>
                      <a:pt x="7006" y="16439"/>
                      <a:pt x="7060" y="17439"/>
                    </a:cubicBezTo>
                    <a:cubicBezTo>
                      <a:pt x="7126" y="18636"/>
                      <a:pt x="6919" y="19837"/>
                      <a:pt x="7204" y="21038"/>
                    </a:cubicBezTo>
                    <a:cubicBezTo>
                      <a:pt x="7303" y="21458"/>
                      <a:pt x="7381" y="21930"/>
                      <a:pt x="7377" y="22373"/>
                    </a:cubicBezTo>
                    <a:cubicBezTo>
                      <a:pt x="7371" y="23073"/>
                      <a:pt x="7701" y="23695"/>
                      <a:pt x="7802" y="24372"/>
                    </a:cubicBezTo>
                    <a:cubicBezTo>
                      <a:pt x="7979" y="25565"/>
                      <a:pt x="8288" y="26757"/>
                      <a:pt x="8812" y="27877"/>
                    </a:cubicBezTo>
                    <a:cubicBezTo>
                      <a:pt x="9314" y="28948"/>
                      <a:pt x="9759" y="30045"/>
                      <a:pt x="10482" y="31015"/>
                    </a:cubicBezTo>
                    <a:cubicBezTo>
                      <a:pt x="10683" y="31286"/>
                      <a:pt x="10867" y="31428"/>
                      <a:pt x="11061" y="31428"/>
                    </a:cubicBezTo>
                    <a:cubicBezTo>
                      <a:pt x="11231" y="31428"/>
                      <a:pt x="11409" y="31318"/>
                      <a:pt x="11613" y="31093"/>
                    </a:cubicBezTo>
                    <a:cubicBezTo>
                      <a:pt x="11924" y="30747"/>
                      <a:pt x="12361" y="30632"/>
                      <a:pt x="12767" y="30494"/>
                    </a:cubicBezTo>
                    <a:cubicBezTo>
                      <a:pt x="12840" y="30469"/>
                      <a:pt x="12909" y="30458"/>
                      <a:pt x="12974" y="30458"/>
                    </a:cubicBezTo>
                    <a:cubicBezTo>
                      <a:pt x="13252" y="30458"/>
                      <a:pt x="13433" y="30678"/>
                      <a:pt x="13433" y="30998"/>
                    </a:cubicBezTo>
                    <a:cubicBezTo>
                      <a:pt x="13433" y="31950"/>
                      <a:pt x="13460" y="32906"/>
                      <a:pt x="13369" y="33853"/>
                    </a:cubicBezTo>
                    <a:cubicBezTo>
                      <a:pt x="13237" y="35219"/>
                      <a:pt x="12868" y="36543"/>
                      <a:pt x="12355" y="37828"/>
                    </a:cubicBezTo>
                    <a:cubicBezTo>
                      <a:pt x="12299" y="37970"/>
                      <a:pt x="12273" y="38090"/>
                      <a:pt x="12085" y="38104"/>
                    </a:cubicBezTo>
                    <a:cubicBezTo>
                      <a:pt x="11730" y="38131"/>
                      <a:pt x="11359" y="38229"/>
                      <a:pt x="11012" y="38229"/>
                    </a:cubicBezTo>
                    <a:cubicBezTo>
                      <a:pt x="10910" y="38229"/>
                      <a:pt x="10811" y="38220"/>
                      <a:pt x="10714" y="38199"/>
                    </a:cubicBezTo>
                    <a:cubicBezTo>
                      <a:pt x="9313" y="37891"/>
                      <a:pt x="7873" y="37706"/>
                      <a:pt x="6527" y="37217"/>
                    </a:cubicBezTo>
                    <a:cubicBezTo>
                      <a:pt x="5868" y="36978"/>
                      <a:pt x="5153" y="36791"/>
                      <a:pt x="4614" y="36306"/>
                    </a:cubicBezTo>
                    <a:cubicBezTo>
                      <a:pt x="4296" y="36022"/>
                      <a:pt x="4156" y="35784"/>
                      <a:pt x="4614" y="35462"/>
                    </a:cubicBezTo>
                    <a:cubicBezTo>
                      <a:pt x="5181" y="35063"/>
                      <a:pt x="5573" y="34467"/>
                      <a:pt x="6206" y="34131"/>
                    </a:cubicBezTo>
                    <a:cubicBezTo>
                      <a:pt x="6333" y="34063"/>
                      <a:pt x="6438" y="33998"/>
                      <a:pt x="6340" y="33863"/>
                    </a:cubicBezTo>
                    <a:cubicBezTo>
                      <a:pt x="6101" y="33524"/>
                      <a:pt x="6066" y="33127"/>
                      <a:pt x="5933" y="32767"/>
                    </a:cubicBezTo>
                    <a:cubicBezTo>
                      <a:pt x="5769" y="32323"/>
                      <a:pt x="5664" y="31818"/>
                      <a:pt x="5392" y="31436"/>
                    </a:cubicBezTo>
                    <a:cubicBezTo>
                      <a:pt x="4882" y="30720"/>
                      <a:pt x="4675" y="29901"/>
                      <a:pt x="4328" y="29133"/>
                    </a:cubicBezTo>
                    <a:cubicBezTo>
                      <a:pt x="3817" y="27997"/>
                      <a:pt x="3460" y="26803"/>
                      <a:pt x="3025" y="25638"/>
                    </a:cubicBezTo>
                    <a:cubicBezTo>
                      <a:pt x="2588" y="24465"/>
                      <a:pt x="2214" y="23281"/>
                      <a:pt x="1944" y="22069"/>
                    </a:cubicBezTo>
                    <a:cubicBezTo>
                      <a:pt x="1666" y="20820"/>
                      <a:pt x="1457" y="19561"/>
                      <a:pt x="1379" y="18278"/>
                    </a:cubicBezTo>
                    <a:cubicBezTo>
                      <a:pt x="1296" y="16911"/>
                      <a:pt x="1233" y="15546"/>
                      <a:pt x="1379" y="14187"/>
                    </a:cubicBezTo>
                    <a:cubicBezTo>
                      <a:pt x="1454" y="13484"/>
                      <a:pt x="1617" y="12782"/>
                      <a:pt x="1706" y="12083"/>
                    </a:cubicBezTo>
                    <a:cubicBezTo>
                      <a:pt x="1839" y="11030"/>
                      <a:pt x="2018" y="9989"/>
                      <a:pt x="2287" y="8969"/>
                    </a:cubicBezTo>
                    <a:cubicBezTo>
                      <a:pt x="2634" y="7649"/>
                      <a:pt x="3027" y="6344"/>
                      <a:pt x="3598" y="5078"/>
                    </a:cubicBezTo>
                    <a:cubicBezTo>
                      <a:pt x="4003" y="4180"/>
                      <a:pt x="4528" y="3317"/>
                      <a:pt x="4778" y="2353"/>
                    </a:cubicBezTo>
                    <a:cubicBezTo>
                      <a:pt x="4818" y="2204"/>
                      <a:pt x="4929" y="2071"/>
                      <a:pt x="5006" y="1930"/>
                    </a:cubicBezTo>
                    <a:close/>
                    <a:moveTo>
                      <a:pt x="5247" y="1"/>
                    </a:moveTo>
                    <a:cubicBezTo>
                      <a:pt x="5196" y="1"/>
                      <a:pt x="5141" y="18"/>
                      <a:pt x="5080" y="59"/>
                    </a:cubicBezTo>
                    <a:cubicBezTo>
                      <a:pt x="4765" y="270"/>
                      <a:pt x="4406" y="440"/>
                      <a:pt x="4248" y="822"/>
                    </a:cubicBezTo>
                    <a:cubicBezTo>
                      <a:pt x="4007" y="1412"/>
                      <a:pt x="3605" y="1925"/>
                      <a:pt x="3308" y="2493"/>
                    </a:cubicBezTo>
                    <a:cubicBezTo>
                      <a:pt x="2962" y="3155"/>
                      <a:pt x="2699" y="3847"/>
                      <a:pt x="2364" y="4513"/>
                    </a:cubicBezTo>
                    <a:cubicBezTo>
                      <a:pt x="1934" y="5365"/>
                      <a:pt x="1729" y="6281"/>
                      <a:pt x="1556" y="7214"/>
                    </a:cubicBezTo>
                    <a:cubicBezTo>
                      <a:pt x="1382" y="8142"/>
                      <a:pt x="1020" y="9023"/>
                      <a:pt x="883" y="9980"/>
                    </a:cubicBezTo>
                    <a:cubicBezTo>
                      <a:pt x="679" y="11392"/>
                      <a:pt x="327" y="12782"/>
                      <a:pt x="256" y="14219"/>
                    </a:cubicBezTo>
                    <a:cubicBezTo>
                      <a:pt x="207" y="15215"/>
                      <a:pt x="170" y="16213"/>
                      <a:pt x="124" y="17210"/>
                    </a:cubicBezTo>
                    <a:cubicBezTo>
                      <a:pt x="113" y="17475"/>
                      <a:pt x="309" y="17693"/>
                      <a:pt x="235" y="17973"/>
                    </a:cubicBezTo>
                    <a:cubicBezTo>
                      <a:pt x="1" y="18856"/>
                      <a:pt x="395" y="19707"/>
                      <a:pt x="442" y="20578"/>
                    </a:cubicBezTo>
                    <a:cubicBezTo>
                      <a:pt x="476" y="21233"/>
                      <a:pt x="635" y="21888"/>
                      <a:pt x="724" y="22532"/>
                    </a:cubicBezTo>
                    <a:cubicBezTo>
                      <a:pt x="819" y="23229"/>
                      <a:pt x="958" y="23935"/>
                      <a:pt x="1160" y="24582"/>
                    </a:cubicBezTo>
                    <a:cubicBezTo>
                      <a:pt x="1448" y="25511"/>
                      <a:pt x="1763" y="26439"/>
                      <a:pt x="2093" y="27359"/>
                    </a:cubicBezTo>
                    <a:cubicBezTo>
                      <a:pt x="2231" y="27745"/>
                      <a:pt x="2290" y="28162"/>
                      <a:pt x="2452" y="28520"/>
                    </a:cubicBezTo>
                    <a:cubicBezTo>
                      <a:pt x="2757" y="29190"/>
                      <a:pt x="2986" y="29890"/>
                      <a:pt x="3400" y="30529"/>
                    </a:cubicBezTo>
                    <a:cubicBezTo>
                      <a:pt x="3925" y="31338"/>
                      <a:pt x="4196" y="32309"/>
                      <a:pt x="4888" y="33006"/>
                    </a:cubicBezTo>
                    <a:cubicBezTo>
                      <a:pt x="5378" y="33499"/>
                      <a:pt x="5208" y="33681"/>
                      <a:pt x="4763" y="34014"/>
                    </a:cubicBezTo>
                    <a:cubicBezTo>
                      <a:pt x="4262" y="34389"/>
                      <a:pt x="3617" y="34645"/>
                      <a:pt x="3323" y="35216"/>
                    </a:cubicBezTo>
                    <a:cubicBezTo>
                      <a:pt x="2746" y="36333"/>
                      <a:pt x="3372" y="37232"/>
                      <a:pt x="4575" y="37692"/>
                    </a:cubicBezTo>
                    <a:cubicBezTo>
                      <a:pt x="5150" y="37912"/>
                      <a:pt x="5765" y="38066"/>
                      <a:pt x="6325" y="38291"/>
                    </a:cubicBezTo>
                    <a:cubicBezTo>
                      <a:pt x="7219" y="38649"/>
                      <a:pt x="9523" y="39433"/>
                      <a:pt x="11215" y="39433"/>
                    </a:cubicBezTo>
                    <a:cubicBezTo>
                      <a:pt x="11277" y="39433"/>
                      <a:pt x="11338" y="39432"/>
                      <a:pt x="11398" y="39430"/>
                    </a:cubicBezTo>
                    <a:cubicBezTo>
                      <a:pt x="11987" y="39408"/>
                      <a:pt x="12489" y="39280"/>
                      <a:pt x="12809" y="38988"/>
                    </a:cubicBezTo>
                    <a:cubicBezTo>
                      <a:pt x="13687" y="38186"/>
                      <a:pt x="14348" y="36173"/>
                      <a:pt x="14503" y="35024"/>
                    </a:cubicBezTo>
                    <a:cubicBezTo>
                      <a:pt x="14735" y="33320"/>
                      <a:pt x="14955" y="31600"/>
                      <a:pt x="14635" y="29867"/>
                    </a:cubicBezTo>
                    <a:cubicBezTo>
                      <a:pt x="14547" y="29393"/>
                      <a:pt x="14291" y="29052"/>
                      <a:pt x="13906" y="28907"/>
                    </a:cubicBezTo>
                    <a:cubicBezTo>
                      <a:pt x="13762" y="28852"/>
                      <a:pt x="13613" y="28827"/>
                      <a:pt x="13466" y="28827"/>
                    </a:cubicBezTo>
                    <a:cubicBezTo>
                      <a:pt x="13081" y="28827"/>
                      <a:pt x="12708" y="29003"/>
                      <a:pt x="12477" y="29299"/>
                    </a:cubicBezTo>
                    <a:cubicBezTo>
                      <a:pt x="12230" y="29615"/>
                      <a:pt x="11781" y="29587"/>
                      <a:pt x="11593" y="29944"/>
                    </a:cubicBezTo>
                    <a:cubicBezTo>
                      <a:pt x="11571" y="29986"/>
                      <a:pt x="11529" y="30003"/>
                      <a:pt x="11481" y="30003"/>
                    </a:cubicBezTo>
                    <a:cubicBezTo>
                      <a:pt x="11378" y="30003"/>
                      <a:pt x="11248" y="29922"/>
                      <a:pt x="11234" y="29840"/>
                    </a:cubicBezTo>
                    <a:cubicBezTo>
                      <a:pt x="11126" y="29207"/>
                      <a:pt x="10546" y="28826"/>
                      <a:pt x="10333" y="28244"/>
                    </a:cubicBezTo>
                    <a:cubicBezTo>
                      <a:pt x="9975" y="27270"/>
                      <a:pt x="9567" y="26321"/>
                      <a:pt x="9273" y="25318"/>
                    </a:cubicBezTo>
                    <a:cubicBezTo>
                      <a:pt x="8954" y="24225"/>
                      <a:pt x="8824" y="23110"/>
                      <a:pt x="8534" y="22020"/>
                    </a:cubicBezTo>
                    <a:cubicBezTo>
                      <a:pt x="8308" y="21170"/>
                      <a:pt x="8439" y="20280"/>
                      <a:pt x="8298" y="19443"/>
                    </a:cubicBezTo>
                    <a:cubicBezTo>
                      <a:pt x="8073" y="18105"/>
                      <a:pt x="8290" y="16802"/>
                      <a:pt x="8310" y="15487"/>
                    </a:cubicBezTo>
                    <a:cubicBezTo>
                      <a:pt x="8332" y="14114"/>
                      <a:pt x="8629" y="12763"/>
                      <a:pt x="8874" y="11414"/>
                    </a:cubicBezTo>
                    <a:cubicBezTo>
                      <a:pt x="9017" y="10627"/>
                      <a:pt x="9194" y="9820"/>
                      <a:pt x="9544" y="9103"/>
                    </a:cubicBezTo>
                    <a:cubicBezTo>
                      <a:pt x="9886" y="8399"/>
                      <a:pt x="10125" y="7667"/>
                      <a:pt x="10421" y="6951"/>
                    </a:cubicBezTo>
                    <a:cubicBezTo>
                      <a:pt x="10944" y="5686"/>
                      <a:pt x="11428" y="4405"/>
                      <a:pt x="11978" y="3151"/>
                    </a:cubicBezTo>
                    <a:cubicBezTo>
                      <a:pt x="12187" y="2673"/>
                      <a:pt x="11919" y="1970"/>
                      <a:pt x="11440" y="1970"/>
                    </a:cubicBezTo>
                    <a:cubicBezTo>
                      <a:pt x="11406" y="1970"/>
                      <a:pt x="11370" y="1973"/>
                      <a:pt x="11334" y="1981"/>
                    </a:cubicBezTo>
                    <a:cubicBezTo>
                      <a:pt x="10129" y="2230"/>
                      <a:pt x="8904" y="2522"/>
                      <a:pt x="7791" y="3008"/>
                    </a:cubicBezTo>
                    <a:cubicBezTo>
                      <a:pt x="7431" y="3165"/>
                      <a:pt x="7230" y="3268"/>
                      <a:pt x="7093" y="3268"/>
                    </a:cubicBezTo>
                    <a:cubicBezTo>
                      <a:pt x="6912" y="3268"/>
                      <a:pt x="6842" y="3090"/>
                      <a:pt x="6669" y="2622"/>
                    </a:cubicBezTo>
                    <a:cubicBezTo>
                      <a:pt x="6369" y="1812"/>
                      <a:pt x="6227" y="927"/>
                      <a:pt x="5599" y="236"/>
                    </a:cubicBezTo>
                    <a:cubicBezTo>
                      <a:pt x="5486" y="112"/>
                      <a:pt x="5378" y="1"/>
                      <a:pt x="52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25"/>
              <p:cNvSpPr/>
              <p:nvPr/>
            </p:nvSpPr>
            <p:spPr>
              <a:xfrm>
                <a:off x="3288423" y="3464525"/>
                <a:ext cx="178987" cy="531341"/>
              </a:xfrm>
              <a:custGeom>
                <a:avLst/>
                <a:gdLst/>
                <a:ahLst/>
                <a:cxnLst/>
                <a:rect l="l" t="t" r="r" b="b"/>
                <a:pathLst>
                  <a:path w="12228" h="36300" extrusionOk="0">
                    <a:moveTo>
                      <a:pt x="3773" y="1"/>
                    </a:moveTo>
                    <a:cubicBezTo>
                      <a:pt x="3696" y="141"/>
                      <a:pt x="3585" y="274"/>
                      <a:pt x="3545" y="425"/>
                    </a:cubicBezTo>
                    <a:cubicBezTo>
                      <a:pt x="3295" y="1387"/>
                      <a:pt x="2770" y="2250"/>
                      <a:pt x="2365" y="3148"/>
                    </a:cubicBezTo>
                    <a:cubicBezTo>
                      <a:pt x="1794" y="4416"/>
                      <a:pt x="1401" y="5720"/>
                      <a:pt x="1054" y="7039"/>
                    </a:cubicBezTo>
                    <a:cubicBezTo>
                      <a:pt x="785" y="8059"/>
                      <a:pt x="606" y="9100"/>
                      <a:pt x="473" y="10153"/>
                    </a:cubicBezTo>
                    <a:cubicBezTo>
                      <a:pt x="384" y="10853"/>
                      <a:pt x="221" y="11555"/>
                      <a:pt x="146" y="12257"/>
                    </a:cubicBezTo>
                    <a:cubicBezTo>
                      <a:pt x="0" y="13616"/>
                      <a:pt x="63" y="14981"/>
                      <a:pt x="146" y="16348"/>
                    </a:cubicBezTo>
                    <a:cubicBezTo>
                      <a:pt x="224" y="17632"/>
                      <a:pt x="433" y="18890"/>
                      <a:pt x="711" y="20140"/>
                    </a:cubicBezTo>
                    <a:cubicBezTo>
                      <a:pt x="981" y="21352"/>
                      <a:pt x="1355" y="22535"/>
                      <a:pt x="1792" y="23709"/>
                    </a:cubicBezTo>
                    <a:cubicBezTo>
                      <a:pt x="2227" y="24873"/>
                      <a:pt x="2584" y="26067"/>
                      <a:pt x="3095" y="27203"/>
                    </a:cubicBezTo>
                    <a:cubicBezTo>
                      <a:pt x="3442" y="27971"/>
                      <a:pt x="3649" y="28790"/>
                      <a:pt x="4159" y="29506"/>
                    </a:cubicBezTo>
                    <a:cubicBezTo>
                      <a:pt x="4431" y="29889"/>
                      <a:pt x="4536" y="30393"/>
                      <a:pt x="4700" y="30837"/>
                    </a:cubicBezTo>
                    <a:cubicBezTo>
                      <a:pt x="4833" y="31197"/>
                      <a:pt x="4868" y="31594"/>
                      <a:pt x="5107" y="31933"/>
                    </a:cubicBezTo>
                    <a:cubicBezTo>
                      <a:pt x="5205" y="32069"/>
                      <a:pt x="5100" y="32133"/>
                      <a:pt x="4973" y="32201"/>
                    </a:cubicBezTo>
                    <a:cubicBezTo>
                      <a:pt x="4340" y="32537"/>
                      <a:pt x="3948" y="33134"/>
                      <a:pt x="3381" y="33532"/>
                    </a:cubicBezTo>
                    <a:cubicBezTo>
                      <a:pt x="2923" y="33854"/>
                      <a:pt x="3063" y="34092"/>
                      <a:pt x="3381" y="34376"/>
                    </a:cubicBezTo>
                    <a:cubicBezTo>
                      <a:pt x="3920" y="34861"/>
                      <a:pt x="4635" y="35048"/>
                      <a:pt x="5294" y="35287"/>
                    </a:cubicBezTo>
                    <a:cubicBezTo>
                      <a:pt x="6640" y="35776"/>
                      <a:pt x="8080" y="35961"/>
                      <a:pt x="9481" y="36269"/>
                    </a:cubicBezTo>
                    <a:cubicBezTo>
                      <a:pt x="9578" y="36291"/>
                      <a:pt x="9678" y="36299"/>
                      <a:pt x="9781" y="36299"/>
                    </a:cubicBezTo>
                    <a:cubicBezTo>
                      <a:pt x="10127" y="36299"/>
                      <a:pt x="10498" y="36201"/>
                      <a:pt x="10852" y="36174"/>
                    </a:cubicBezTo>
                    <a:cubicBezTo>
                      <a:pt x="11040" y="36160"/>
                      <a:pt x="11066" y="36041"/>
                      <a:pt x="11122" y="35899"/>
                    </a:cubicBezTo>
                    <a:cubicBezTo>
                      <a:pt x="11635" y="34613"/>
                      <a:pt x="12004" y="33289"/>
                      <a:pt x="12136" y="31924"/>
                    </a:cubicBezTo>
                    <a:cubicBezTo>
                      <a:pt x="12227" y="30978"/>
                      <a:pt x="12200" y="30020"/>
                      <a:pt x="12200" y="29068"/>
                    </a:cubicBezTo>
                    <a:cubicBezTo>
                      <a:pt x="12200" y="28749"/>
                      <a:pt x="12020" y="28528"/>
                      <a:pt x="11742" y="28528"/>
                    </a:cubicBezTo>
                    <a:cubicBezTo>
                      <a:pt x="11677" y="28528"/>
                      <a:pt x="11608" y="28540"/>
                      <a:pt x="11534" y="28566"/>
                    </a:cubicBezTo>
                    <a:cubicBezTo>
                      <a:pt x="11128" y="28702"/>
                      <a:pt x="10691" y="28818"/>
                      <a:pt x="10380" y="29163"/>
                    </a:cubicBezTo>
                    <a:cubicBezTo>
                      <a:pt x="10175" y="29389"/>
                      <a:pt x="9998" y="29498"/>
                      <a:pt x="9827" y="29498"/>
                    </a:cubicBezTo>
                    <a:cubicBezTo>
                      <a:pt x="9634" y="29498"/>
                      <a:pt x="9450" y="29357"/>
                      <a:pt x="9249" y="29086"/>
                    </a:cubicBezTo>
                    <a:cubicBezTo>
                      <a:pt x="8526" y="28115"/>
                      <a:pt x="8081" y="27018"/>
                      <a:pt x="7579" y="25947"/>
                    </a:cubicBezTo>
                    <a:cubicBezTo>
                      <a:pt x="7055" y="24829"/>
                      <a:pt x="6746" y="23635"/>
                      <a:pt x="6569" y="22444"/>
                    </a:cubicBezTo>
                    <a:cubicBezTo>
                      <a:pt x="6468" y="21765"/>
                      <a:pt x="6138" y="21143"/>
                      <a:pt x="6144" y="20443"/>
                    </a:cubicBezTo>
                    <a:cubicBezTo>
                      <a:pt x="6148" y="20001"/>
                      <a:pt x="6070" y="19528"/>
                      <a:pt x="5971" y="19108"/>
                    </a:cubicBezTo>
                    <a:cubicBezTo>
                      <a:pt x="5686" y="17908"/>
                      <a:pt x="5893" y="16706"/>
                      <a:pt x="5827" y="15509"/>
                    </a:cubicBezTo>
                    <a:cubicBezTo>
                      <a:pt x="5773" y="14510"/>
                      <a:pt x="5821" y="13507"/>
                      <a:pt x="5971" y="12517"/>
                    </a:cubicBezTo>
                    <a:cubicBezTo>
                      <a:pt x="6077" y="11816"/>
                      <a:pt x="5951" y="11062"/>
                      <a:pt x="6174" y="10405"/>
                    </a:cubicBezTo>
                    <a:cubicBezTo>
                      <a:pt x="6480" y="9494"/>
                      <a:pt x="6588" y="8539"/>
                      <a:pt x="6966" y="7647"/>
                    </a:cubicBezTo>
                    <a:cubicBezTo>
                      <a:pt x="7580" y="6193"/>
                      <a:pt x="7983" y="4664"/>
                      <a:pt x="8699" y="3242"/>
                    </a:cubicBezTo>
                    <a:cubicBezTo>
                      <a:pt x="8980" y="2685"/>
                      <a:pt x="9196" y="2098"/>
                      <a:pt x="9437" y="1535"/>
                    </a:cubicBezTo>
                    <a:cubicBezTo>
                      <a:pt x="9367" y="1503"/>
                      <a:pt x="9304" y="1491"/>
                      <a:pt x="9245" y="1491"/>
                    </a:cubicBezTo>
                    <a:cubicBezTo>
                      <a:pt x="9035" y="1491"/>
                      <a:pt x="8885" y="1654"/>
                      <a:pt x="8711" y="1696"/>
                    </a:cubicBezTo>
                    <a:cubicBezTo>
                      <a:pt x="7930" y="1886"/>
                      <a:pt x="7086" y="1925"/>
                      <a:pt x="6440" y="2542"/>
                    </a:cubicBezTo>
                    <a:cubicBezTo>
                      <a:pt x="6216" y="2756"/>
                      <a:pt x="5905" y="2880"/>
                      <a:pt x="5600" y="2880"/>
                    </a:cubicBezTo>
                    <a:cubicBezTo>
                      <a:pt x="5164" y="2880"/>
                      <a:pt x="4738" y="2627"/>
                      <a:pt x="4591" y="2020"/>
                    </a:cubicBezTo>
                    <a:cubicBezTo>
                      <a:pt x="4425" y="1328"/>
                      <a:pt x="4023" y="708"/>
                      <a:pt x="3773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" name="مربع نص 43">
              <a:extLst>
                <a:ext uri="{FF2B5EF4-FFF2-40B4-BE49-F238E27FC236}">
                  <a16:creationId xmlns:a16="http://schemas.microsoft.com/office/drawing/2014/main" id="{DC0EDDAB-6D40-42B5-8039-8DB7B8D21E3A}"/>
                </a:ext>
              </a:extLst>
            </p:cNvPr>
            <p:cNvSpPr txBox="1"/>
            <p:nvPr/>
          </p:nvSpPr>
          <p:spPr>
            <a:xfrm>
              <a:off x="506502" y="3676565"/>
              <a:ext cx="167016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ar-S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الطباعة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95A8CB82-709E-4911-8E79-0A9E112B2F38}"/>
              </a:ext>
            </a:extLst>
          </p:cNvPr>
          <p:cNvGrpSpPr/>
          <p:nvPr/>
        </p:nvGrpSpPr>
        <p:grpSpPr>
          <a:xfrm>
            <a:off x="1006390" y="2299488"/>
            <a:ext cx="934200" cy="660921"/>
            <a:chOff x="1006390" y="2299488"/>
            <a:chExt cx="934200" cy="660921"/>
          </a:xfrm>
        </p:grpSpPr>
        <p:sp>
          <p:nvSpPr>
            <p:cNvPr id="48" name="Google Shape;605;p25">
              <a:extLst>
                <a:ext uri="{FF2B5EF4-FFF2-40B4-BE49-F238E27FC236}">
                  <a16:creationId xmlns:a16="http://schemas.microsoft.com/office/drawing/2014/main" id="{67E03F9A-DE4C-4F9E-81D5-D38BED094975}"/>
                </a:ext>
              </a:extLst>
            </p:cNvPr>
            <p:cNvSpPr txBox="1">
              <a:spLocks/>
            </p:cNvSpPr>
            <p:nvPr/>
          </p:nvSpPr>
          <p:spPr>
            <a:xfrm>
              <a:off x="1006390" y="2341350"/>
              <a:ext cx="934200" cy="5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Permanent Marker"/>
                <a:buNone/>
                <a:defRPr sz="2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Permanent Marker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ermanent Marker"/>
                  <a:sym typeface="Permanent Marker"/>
                </a:rPr>
                <a:t>4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manent Marker"/>
                <a:sym typeface="Permanent Marker"/>
              </a:endParaRPr>
            </a:p>
          </p:txBody>
        </p:sp>
        <p:sp>
          <p:nvSpPr>
            <p:cNvPr id="49" name="Google Shape;609;p25">
              <a:extLst>
                <a:ext uri="{FF2B5EF4-FFF2-40B4-BE49-F238E27FC236}">
                  <a16:creationId xmlns:a16="http://schemas.microsoft.com/office/drawing/2014/main" id="{01852302-EE41-42B2-85F7-2BD7FC532D62}"/>
                </a:ext>
              </a:extLst>
            </p:cNvPr>
            <p:cNvSpPr/>
            <p:nvPr/>
          </p:nvSpPr>
          <p:spPr>
            <a:xfrm>
              <a:off x="1133765" y="2299488"/>
              <a:ext cx="679403" cy="660921"/>
            </a:xfrm>
            <a:custGeom>
              <a:avLst/>
              <a:gdLst/>
              <a:ahLst/>
              <a:cxnLst/>
              <a:rect l="l" t="t" r="r" b="b"/>
              <a:pathLst>
                <a:path w="21541" h="20955" extrusionOk="0">
                  <a:moveTo>
                    <a:pt x="10380" y="1271"/>
                  </a:moveTo>
                  <a:cubicBezTo>
                    <a:pt x="10686" y="1271"/>
                    <a:pt x="10990" y="1334"/>
                    <a:pt x="11297" y="1350"/>
                  </a:cubicBezTo>
                  <a:cubicBezTo>
                    <a:pt x="12423" y="1411"/>
                    <a:pt x="13557" y="1522"/>
                    <a:pt x="14572" y="2027"/>
                  </a:cubicBezTo>
                  <a:cubicBezTo>
                    <a:pt x="15560" y="2518"/>
                    <a:pt x="16321" y="3332"/>
                    <a:pt x="17086" y="4124"/>
                  </a:cubicBezTo>
                  <a:cubicBezTo>
                    <a:pt x="17666" y="4726"/>
                    <a:pt x="18177" y="5369"/>
                    <a:pt x="18616" y="6078"/>
                  </a:cubicBezTo>
                  <a:cubicBezTo>
                    <a:pt x="19101" y="6865"/>
                    <a:pt x="19596" y="7620"/>
                    <a:pt x="19750" y="8581"/>
                  </a:cubicBezTo>
                  <a:cubicBezTo>
                    <a:pt x="19984" y="10037"/>
                    <a:pt x="19926" y="11472"/>
                    <a:pt x="19568" y="12875"/>
                  </a:cubicBezTo>
                  <a:cubicBezTo>
                    <a:pt x="19371" y="13651"/>
                    <a:pt x="18939" y="14348"/>
                    <a:pt x="18455" y="15033"/>
                  </a:cubicBezTo>
                  <a:cubicBezTo>
                    <a:pt x="18082" y="15557"/>
                    <a:pt x="17590" y="16027"/>
                    <a:pt x="17332" y="16647"/>
                  </a:cubicBezTo>
                  <a:cubicBezTo>
                    <a:pt x="17210" y="16943"/>
                    <a:pt x="16847" y="17036"/>
                    <a:pt x="16614" y="17250"/>
                  </a:cubicBezTo>
                  <a:cubicBezTo>
                    <a:pt x="15995" y="17816"/>
                    <a:pt x="15281" y="18277"/>
                    <a:pt x="14489" y="18633"/>
                  </a:cubicBezTo>
                  <a:cubicBezTo>
                    <a:pt x="13772" y="18956"/>
                    <a:pt x="13062" y="19125"/>
                    <a:pt x="12286" y="19223"/>
                  </a:cubicBezTo>
                  <a:cubicBezTo>
                    <a:pt x="11373" y="19339"/>
                    <a:pt x="10481" y="19499"/>
                    <a:pt x="9544" y="19499"/>
                  </a:cubicBezTo>
                  <a:cubicBezTo>
                    <a:pt x="9530" y="19499"/>
                    <a:pt x="9516" y="19499"/>
                    <a:pt x="9502" y="19499"/>
                  </a:cubicBezTo>
                  <a:cubicBezTo>
                    <a:pt x="8528" y="19495"/>
                    <a:pt x="7621" y="19191"/>
                    <a:pt x="6670" y="19111"/>
                  </a:cubicBezTo>
                  <a:cubicBezTo>
                    <a:pt x="6220" y="19073"/>
                    <a:pt x="5757" y="18589"/>
                    <a:pt x="5403" y="18213"/>
                  </a:cubicBezTo>
                  <a:cubicBezTo>
                    <a:pt x="4823" y="17598"/>
                    <a:pt x="4264" y="16952"/>
                    <a:pt x="3708" y="16314"/>
                  </a:cubicBezTo>
                  <a:cubicBezTo>
                    <a:pt x="3264" y="15802"/>
                    <a:pt x="2848" y="15294"/>
                    <a:pt x="2569" y="14698"/>
                  </a:cubicBezTo>
                  <a:cubicBezTo>
                    <a:pt x="2024" y="13538"/>
                    <a:pt x="1460" y="12373"/>
                    <a:pt x="1384" y="11032"/>
                  </a:cubicBezTo>
                  <a:cubicBezTo>
                    <a:pt x="1371" y="10207"/>
                    <a:pt x="1572" y="9394"/>
                    <a:pt x="1807" y="8604"/>
                  </a:cubicBezTo>
                  <a:cubicBezTo>
                    <a:pt x="2086" y="7660"/>
                    <a:pt x="2432" y="6700"/>
                    <a:pt x="3043" y="5933"/>
                  </a:cubicBezTo>
                  <a:cubicBezTo>
                    <a:pt x="3694" y="5116"/>
                    <a:pt x="4208" y="4176"/>
                    <a:pt x="5135" y="3562"/>
                  </a:cubicBezTo>
                  <a:cubicBezTo>
                    <a:pt x="5513" y="3311"/>
                    <a:pt x="5827" y="2918"/>
                    <a:pt x="6252" y="2686"/>
                  </a:cubicBezTo>
                  <a:cubicBezTo>
                    <a:pt x="6882" y="2342"/>
                    <a:pt x="7511" y="2007"/>
                    <a:pt x="8226" y="1848"/>
                  </a:cubicBezTo>
                  <a:cubicBezTo>
                    <a:pt x="8759" y="1732"/>
                    <a:pt x="9282" y="1574"/>
                    <a:pt x="9791" y="1375"/>
                  </a:cubicBezTo>
                  <a:cubicBezTo>
                    <a:pt x="9990" y="1296"/>
                    <a:pt x="10185" y="1271"/>
                    <a:pt x="10380" y="1271"/>
                  </a:cubicBezTo>
                  <a:close/>
                  <a:moveTo>
                    <a:pt x="10799" y="1"/>
                  </a:moveTo>
                  <a:cubicBezTo>
                    <a:pt x="10727" y="1"/>
                    <a:pt x="10655" y="13"/>
                    <a:pt x="10584" y="42"/>
                  </a:cubicBezTo>
                  <a:cubicBezTo>
                    <a:pt x="10009" y="278"/>
                    <a:pt x="9375" y="91"/>
                    <a:pt x="8808" y="317"/>
                  </a:cubicBezTo>
                  <a:cubicBezTo>
                    <a:pt x="8754" y="261"/>
                    <a:pt x="8708" y="240"/>
                    <a:pt x="8667" y="240"/>
                  </a:cubicBezTo>
                  <a:cubicBezTo>
                    <a:pt x="8575" y="240"/>
                    <a:pt x="8504" y="341"/>
                    <a:pt x="8416" y="390"/>
                  </a:cubicBezTo>
                  <a:cubicBezTo>
                    <a:pt x="8052" y="594"/>
                    <a:pt x="7699" y="853"/>
                    <a:pt x="7306" y="961"/>
                  </a:cubicBezTo>
                  <a:cubicBezTo>
                    <a:pt x="6103" y="1289"/>
                    <a:pt x="5153" y="2041"/>
                    <a:pt x="4241" y="2808"/>
                  </a:cubicBezTo>
                  <a:cubicBezTo>
                    <a:pt x="3275" y="3620"/>
                    <a:pt x="2469" y="4600"/>
                    <a:pt x="1773" y="5672"/>
                  </a:cubicBezTo>
                  <a:cubicBezTo>
                    <a:pt x="1011" y="6846"/>
                    <a:pt x="733" y="8177"/>
                    <a:pt x="353" y="9481"/>
                  </a:cubicBezTo>
                  <a:cubicBezTo>
                    <a:pt x="1" y="10694"/>
                    <a:pt x="427" y="11817"/>
                    <a:pt x="670" y="12973"/>
                  </a:cubicBezTo>
                  <a:cubicBezTo>
                    <a:pt x="755" y="13377"/>
                    <a:pt x="957" y="13705"/>
                    <a:pt x="1085" y="14072"/>
                  </a:cubicBezTo>
                  <a:cubicBezTo>
                    <a:pt x="1301" y="14691"/>
                    <a:pt x="1405" y="15338"/>
                    <a:pt x="1968" y="15786"/>
                  </a:cubicBezTo>
                  <a:cubicBezTo>
                    <a:pt x="2086" y="15880"/>
                    <a:pt x="2254" y="16065"/>
                    <a:pt x="2223" y="16275"/>
                  </a:cubicBezTo>
                  <a:cubicBezTo>
                    <a:pt x="2188" y="16525"/>
                    <a:pt x="2279" y="16645"/>
                    <a:pt x="2528" y="16654"/>
                  </a:cubicBezTo>
                  <a:cubicBezTo>
                    <a:pt x="2795" y="16663"/>
                    <a:pt x="2823" y="16922"/>
                    <a:pt x="2885" y="17076"/>
                  </a:cubicBezTo>
                  <a:cubicBezTo>
                    <a:pt x="3254" y="17993"/>
                    <a:pt x="3963" y="18664"/>
                    <a:pt x="4684" y="19241"/>
                  </a:cubicBezTo>
                  <a:cubicBezTo>
                    <a:pt x="5224" y="19675"/>
                    <a:pt x="5899" y="20012"/>
                    <a:pt x="6632" y="20218"/>
                  </a:cubicBezTo>
                  <a:cubicBezTo>
                    <a:pt x="7431" y="20443"/>
                    <a:pt x="8204" y="20761"/>
                    <a:pt x="9041" y="20827"/>
                  </a:cubicBezTo>
                  <a:cubicBezTo>
                    <a:pt x="9525" y="20864"/>
                    <a:pt x="10024" y="20954"/>
                    <a:pt x="10505" y="20954"/>
                  </a:cubicBezTo>
                  <a:cubicBezTo>
                    <a:pt x="10680" y="20954"/>
                    <a:pt x="10852" y="20943"/>
                    <a:pt x="11021" y="20912"/>
                  </a:cubicBezTo>
                  <a:cubicBezTo>
                    <a:pt x="12688" y="20610"/>
                    <a:pt x="14399" y="20410"/>
                    <a:pt x="15888" y="19478"/>
                  </a:cubicBezTo>
                  <a:cubicBezTo>
                    <a:pt x="16547" y="19067"/>
                    <a:pt x="17225" y="18662"/>
                    <a:pt x="17756" y="18104"/>
                  </a:cubicBezTo>
                  <a:cubicBezTo>
                    <a:pt x="18284" y="17549"/>
                    <a:pt x="18700" y="16886"/>
                    <a:pt x="19148" y="16258"/>
                  </a:cubicBezTo>
                  <a:cubicBezTo>
                    <a:pt x="19286" y="16061"/>
                    <a:pt x="19312" y="15753"/>
                    <a:pt x="19485" y="15619"/>
                  </a:cubicBezTo>
                  <a:cubicBezTo>
                    <a:pt x="20144" y="15106"/>
                    <a:pt x="20516" y="14343"/>
                    <a:pt x="20738" y="13647"/>
                  </a:cubicBezTo>
                  <a:cubicBezTo>
                    <a:pt x="21268" y="11996"/>
                    <a:pt x="21541" y="10298"/>
                    <a:pt x="21107" y="8513"/>
                  </a:cubicBezTo>
                  <a:cubicBezTo>
                    <a:pt x="20928" y="7778"/>
                    <a:pt x="20725" y="7011"/>
                    <a:pt x="20499" y="6310"/>
                  </a:cubicBezTo>
                  <a:cubicBezTo>
                    <a:pt x="20254" y="5548"/>
                    <a:pt x="19604" y="4869"/>
                    <a:pt x="19087" y="4197"/>
                  </a:cubicBezTo>
                  <a:cubicBezTo>
                    <a:pt x="18280" y="3147"/>
                    <a:pt x="17121" y="2454"/>
                    <a:pt x="16070" y="1659"/>
                  </a:cubicBezTo>
                  <a:cubicBezTo>
                    <a:pt x="15430" y="1174"/>
                    <a:pt x="14692" y="917"/>
                    <a:pt x="13946" y="677"/>
                  </a:cubicBezTo>
                  <a:cubicBezTo>
                    <a:pt x="13430" y="511"/>
                    <a:pt x="12993" y="167"/>
                    <a:pt x="12399" y="156"/>
                  </a:cubicBezTo>
                  <a:cubicBezTo>
                    <a:pt x="12394" y="156"/>
                    <a:pt x="12390" y="156"/>
                    <a:pt x="12386" y="156"/>
                  </a:cubicBezTo>
                  <a:cubicBezTo>
                    <a:pt x="12166" y="156"/>
                    <a:pt x="11974" y="273"/>
                    <a:pt x="11741" y="273"/>
                  </a:cubicBezTo>
                  <a:cubicBezTo>
                    <a:pt x="11665" y="273"/>
                    <a:pt x="11585" y="260"/>
                    <a:pt x="11497" y="227"/>
                  </a:cubicBezTo>
                  <a:cubicBezTo>
                    <a:pt x="11300" y="151"/>
                    <a:pt x="11052" y="1"/>
                    <a:pt x="10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C2B3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8A8F6E9-8E9F-4491-A240-4595B41B26BB}"/>
              </a:ext>
            </a:extLst>
          </p:cNvPr>
          <p:cNvGrpSpPr/>
          <p:nvPr/>
        </p:nvGrpSpPr>
        <p:grpSpPr>
          <a:xfrm>
            <a:off x="3211341" y="2299488"/>
            <a:ext cx="934200" cy="660921"/>
            <a:chOff x="3211341" y="2299488"/>
            <a:chExt cx="934200" cy="660921"/>
          </a:xfrm>
        </p:grpSpPr>
        <p:sp>
          <p:nvSpPr>
            <p:cNvPr id="53" name="Google Shape;604;p25">
              <a:extLst>
                <a:ext uri="{FF2B5EF4-FFF2-40B4-BE49-F238E27FC236}">
                  <a16:creationId xmlns:a16="http://schemas.microsoft.com/office/drawing/2014/main" id="{5EBD7BA4-D097-4DF1-903A-50BD8BCC7FEB}"/>
                </a:ext>
              </a:extLst>
            </p:cNvPr>
            <p:cNvSpPr txBox="1">
              <a:spLocks/>
            </p:cNvSpPr>
            <p:nvPr/>
          </p:nvSpPr>
          <p:spPr>
            <a:xfrm>
              <a:off x="3211341" y="2341350"/>
              <a:ext cx="934200" cy="5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Permanent Marker"/>
                <a:buNone/>
                <a:defRPr sz="2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Permanent Marker"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ermanent Marker"/>
                  <a:sym typeface="Permanent Marker"/>
                </a:rPr>
                <a:t>3</a:t>
              </a:r>
              <a:endPara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manent Marker"/>
                <a:sym typeface="Permanent Marker"/>
              </a:endParaRPr>
            </a:p>
          </p:txBody>
        </p:sp>
        <p:sp>
          <p:nvSpPr>
            <p:cNvPr id="54" name="Google Shape;608;p25">
              <a:extLst>
                <a:ext uri="{FF2B5EF4-FFF2-40B4-BE49-F238E27FC236}">
                  <a16:creationId xmlns:a16="http://schemas.microsoft.com/office/drawing/2014/main" id="{137FABEB-7E02-4C76-9829-4851D569677F}"/>
                </a:ext>
              </a:extLst>
            </p:cNvPr>
            <p:cNvSpPr/>
            <p:nvPr/>
          </p:nvSpPr>
          <p:spPr>
            <a:xfrm>
              <a:off x="3338733" y="2299488"/>
              <a:ext cx="679403" cy="660921"/>
            </a:xfrm>
            <a:custGeom>
              <a:avLst/>
              <a:gdLst/>
              <a:ahLst/>
              <a:cxnLst/>
              <a:rect l="l" t="t" r="r" b="b"/>
              <a:pathLst>
                <a:path w="21541" h="20955" extrusionOk="0">
                  <a:moveTo>
                    <a:pt x="10380" y="1271"/>
                  </a:moveTo>
                  <a:cubicBezTo>
                    <a:pt x="10686" y="1271"/>
                    <a:pt x="10990" y="1334"/>
                    <a:pt x="11297" y="1350"/>
                  </a:cubicBezTo>
                  <a:cubicBezTo>
                    <a:pt x="12423" y="1411"/>
                    <a:pt x="13557" y="1522"/>
                    <a:pt x="14572" y="2027"/>
                  </a:cubicBezTo>
                  <a:cubicBezTo>
                    <a:pt x="15560" y="2518"/>
                    <a:pt x="16321" y="3332"/>
                    <a:pt x="17086" y="4124"/>
                  </a:cubicBezTo>
                  <a:cubicBezTo>
                    <a:pt x="17666" y="4726"/>
                    <a:pt x="18177" y="5369"/>
                    <a:pt x="18616" y="6078"/>
                  </a:cubicBezTo>
                  <a:cubicBezTo>
                    <a:pt x="19101" y="6865"/>
                    <a:pt x="19596" y="7620"/>
                    <a:pt x="19750" y="8581"/>
                  </a:cubicBezTo>
                  <a:cubicBezTo>
                    <a:pt x="19984" y="10037"/>
                    <a:pt x="19926" y="11472"/>
                    <a:pt x="19568" y="12875"/>
                  </a:cubicBezTo>
                  <a:cubicBezTo>
                    <a:pt x="19371" y="13651"/>
                    <a:pt x="18939" y="14348"/>
                    <a:pt x="18455" y="15033"/>
                  </a:cubicBezTo>
                  <a:cubicBezTo>
                    <a:pt x="18082" y="15557"/>
                    <a:pt x="17590" y="16027"/>
                    <a:pt x="17332" y="16647"/>
                  </a:cubicBezTo>
                  <a:cubicBezTo>
                    <a:pt x="17210" y="16943"/>
                    <a:pt x="16847" y="17036"/>
                    <a:pt x="16614" y="17250"/>
                  </a:cubicBezTo>
                  <a:cubicBezTo>
                    <a:pt x="15995" y="17816"/>
                    <a:pt x="15281" y="18277"/>
                    <a:pt x="14489" y="18633"/>
                  </a:cubicBezTo>
                  <a:cubicBezTo>
                    <a:pt x="13772" y="18956"/>
                    <a:pt x="13062" y="19125"/>
                    <a:pt x="12286" y="19223"/>
                  </a:cubicBezTo>
                  <a:cubicBezTo>
                    <a:pt x="11373" y="19339"/>
                    <a:pt x="10481" y="19499"/>
                    <a:pt x="9544" y="19499"/>
                  </a:cubicBezTo>
                  <a:cubicBezTo>
                    <a:pt x="9530" y="19499"/>
                    <a:pt x="9516" y="19499"/>
                    <a:pt x="9502" y="19499"/>
                  </a:cubicBezTo>
                  <a:cubicBezTo>
                    <a:pt x="8528" y="19495"/>
                    <a:pt x="7621" y="19191"/>
                    <a:pt x="6670" y="19111"/>
                  </a:cubicBezTo>
                  <a:cubicBezTo>
                    <a:pt x="6220" y="19073"/>
                    <a:pt x="5757" y="18589"/>
                    <a:pt x="5403" y="18213"/>
                  </a:cubicBezTo>
                  <a:cubicBezTo>
                    <a:pt x="4823" y="17598"/>
                    <a:pt x="4264" y="16952"/>
                    <a:pt x="3708" y="16314"/>
                  </a:cubicBezTo>
                  <a:cubicBezTo>
                    <a:pt x="3264" y="15802"/>
                    <a:pt x="2848" y="15294"/>
                    <a:pt x="2569" y="14698"/>
                  </a:cubicBezTo>
                  <a:cubicBezTo>
                    <a:pt x="2024" y="13538"/>
                    <a:pt x="1460" y="12373"/>
                    <a:pt x="1384" y="11032"/>
                  </a:cubicBezTo>
                  <a:cubicBezTo>
                    <a:pt x="1371" y="10207"/>
                    <a:pt x="1572" y="9394"/>
                    <a:pt x="1807" y="8604"/>
                  </a:cubicBezTo>
                  <a:cubicBezTo>
                    <a:pt x="2086" y="7660"/>
                    <a:pt x="2432" y="6700"/>
                    <a:pt x="3043" y="5933"/>
                  </a:cubicBezTo>
                  <a:cubicBezTo>
                    <a:pt x="3694" y="5116"/>
                    <a:pt x="4208" y="4176"/>
                    <a:pt x="5135" y="3562"/>
                  </a:cubicBezTo>
                  <a:cubicBezTo>
                    <a:pt x="5513" y="3311"/>
                    <a:pt x="5827" y="2918"/>
                    <a:pt x="6252" y="2686"/>
                  </a:cubicBezTo>
                  <a:cubicBezTo>
                    <a:pt x="6882" y="2342"/>
                    <a:pt x="7511" y="2007"/>
                    <a:pt x="8226" y="1848"/>
                  </a:cubicBezTo>
                  <a:cubicBezTo>
                    <a:pt x="8759" y="1732"/>
                    <a:pt x="9282" y="1574"/>
                    <a:pt x="9791" y="1375"/>
                  </a:cubicBezTo>
                  <a:cubicBezTo>
                    <a:pt x="9990" y="1296"/>
                    <a:pt x="10185" y="1271"/>
                    <a:pt x="10380" y="1271"/>
                  </a:cubicBezTo>
                  <a:close/>
                  <a:moveTo>
                    <a:pt x="10799" y="1"/>
                  </a:moveTo>
                  <a:cubicBezTo>
                    <a:pt x="10727" y="1"/>
                    <a:pt x="10655" y="13"/>
                    <a:pt x="10584" y="42"/>
                  </a:cubicBezTo>
                  <a:cubicBezTo>
                    <a:pt x="10009" y="278"/>
                    <a:pt x="9375" y="91"/>
                    <a:pt x="8808" y="317"/>
                  </a:cubicBezTo>
                  <a:cubicBezTo>
                    <a:pt x="8754" y="261"/>
                    <a:pt x="8708" y="240"/>
                    <a:pt x="8667" y="240"/>
                  </a:cubicBezTo>
                  <a:cubicBezTo>
                    <a:pt x="8575" y="240"/>
                    <a:pt x="8504" y="341"/>
                    <a:pt x="8416" y="390"/>
                  </a:cubicBezTo>
                  <a:cubicBezTo>
                    <a:pt x="8052" y="594"/>
                    <a:pt x="7699" y="853"/>
                    <a:pt x="7306" y="961"/>
                  </a:cubicBezTo>
                  <a:cubicBezTo>
                    <a:pt x="6103" y="1289"/>
                    <a:pt x="5153" y="2041"/>
                    <a:pt x="4241" y="2808"/>
                  </a:cubicBezTo>
                  <a:cubicBezTo>
                    <a:pt x="3275" y="3620"/>
                    <a:pt x="2469" y="4600"/>
                    <a:pt x="1773" y="5672"/>
                  </a:cubicBezTo>
                  <a:cubicBezTo>
                    <a:pt x="1011" y="6846"/>
                    <a:pt x="733" y="8177"/>
                    <a:pt x="353" y="9481"/>
                  </a:cubicBezTo>
                  <a:cubicBezTo>
                    <a:pt x="1" y="10694"/>
                    <a:pt x="427" y="11817"/>
                    <a:pt x="670" y="12973"/>
                  </a:cubicBezTo>
                  <a:cubicBezTo>
                    <a:pt x="755" y="13377"/>
                    <a:pt x="957" y="13705"/>
                    <a:pt x="1085" y="14072"/>
                  </a:cubicBezTo>
                  <a:cubicBezTo>
                    <a:pt x="1301" y="14691"/>
                    <a:pt x="1405" y="15338"/>
                    <a:pt x="1968" y="15786"/>
                  </a:cubicBezTo>
                  <a:cubicBezTo>
                    <a:pt x="2086" y="15880"/>
                    <a:pt x="2254" y="16065"/>
                    <a:pt x="2223" y="16275"/>
                  </a:cubicBezTo>
                  <a:cubicBezTo>
                    <a:pt x="2188" y="16525"/>
                    <a:pt x="2279" y="16645"/>
                    <a:pt x="2528" y="16654"/>
                  </a:cubicBezTo>
                  <a:cubicBezTo>
                    <a:pt x="2795" y="16663"/>
                    <a:pt x="2823" y="16922"/>
                    <a:pt x="2885" y="17076"/>
                  </a:cubicBezTo>
                  <a:cubicBezTo>
                    <a:pt x="3254" y="17993"/>
                    <a:pt x="3963" y="18664"/>
                    <a:pt x="4684" y="19241"/>
                  </a:cubicBezTo>
                  <a:cubicBezTo>
                    <a:pt x="5224" y="19675"/>
                    <a:pt x="5899" y="20012"/>
                    <a:pt x="6632" y="20218"/>
                  </a:cubicBezTo>
                  <a:cubicBezTo>
                    <a:pt x="7431" y="20443"/>
                    <a:pt x="8204" y="20761"/>
                    <a:pt x="9041" y="20827"/>
                  </a:cubicBezTo>
                  <a:cubicBezTo>
                    <a:pt x="9525" y="20864"/>
                    <a:pt x="10024" y="20954"/>
                    <a:pt x="10505" y="20954"/>
                  </a:cubicBezTo>
                  <a:cubicBezTo>
                    <a:pt x="10680" y="20954"/>
                    <a:pt x="10852" y="20943"/>
                    <a:pt x="11021" y="20912"/>
                  </a:cubicBezTo>
                  <a:cubicBezTo>
                    <a:pt x="12688" y="20610"/>
                    <a:pt x="14399" y="20410"/>
                    <a:pt x="15888" y="19478"/>
                  </a:cubicBezTo>
                  <a:cubicBezTo>
                    <a:pt x="16547" y="19067"/>
                    <a:pt x="17225" y="18662"/>
                    <a:pt x="17756" y="18104"/>
                  </a:cubicBezTo>
                  <a:cubicBezTo>
                    <a:pt x="18284" y="17549"/>
                    <a:pt x="18700" y="16886"/>
                    <a:pt x="19148" y="16258"/>
                  </a:cubicBezTo>
                  <a:cubicBezTo>
                    <a:pt x="19286" y="16061"/>
                    <a:pt x="19312" y="15753"/>
                    <a:pt x="19485" y="15619"/>
                  </a:cubicBezTo>
                  <a:cubicBezTo>
                    <a:pt x="20144" y="15106"/>
                    <a:pt x="20516" y="14343"/>
                    <a:pt x="20738" y="13647"/>
                  </a:cubicBezTo>
                  <a:cubicBezTo>
                    <a:pt x="21268" y="11996"/>
                    <a:pt x="21541" y="10298"/>
                    <a:pt x="21107" y="8513"/>
                  </a:cubicBezTo>
                  <a:cubicBezTo>
                    <a:pt x="20928" y="7778"/>
                    <a:pt x="20725" y="7011"/>
                    <a:pt x="20499" y="6310"/>
                  </a:cubicBezTo>
                  <a:cubicBezTo>
                    <a:pt x="20254" y="5548"/>
                    <a:pt x="19604" y="4869"/>
                    <a:pt x="19087" y="4197"/>
                  </a:cubicBezTo>
                  <a:cubicBezTo>
                    <a:pt x="18280" y="3147"/>
                    <a:pt x="17121" y="2454"/>
                    <a:pt x="16070" y="1659"/>
                  </a:cubicBezTo>
                  <a:cubicBezTo>
                    <a:pt x="15430" y="1174"/>
                    <a:pt x="14692" y="917"/>
                    <a:pt x="13946" y="677"/>
                  </a:cubicBezTo>
                  <a:cubicBezTo>
                    <a:pt x="13430" y="511"/>
                    <a:pt x="12993" y="167"/>
                    <a:pt x="12399" y="156"/>
                  </a:cubicBezTo>
                  <a:cubicBezTo>
                    <a:pt x="12394" y="156"/>
                    <a:pt x="12390" y="156"/>
                    <a:pt x="12386" y="156"/>
                  </a:cubicBezTo>
                  <a:cubicBezTo>
                    <a:pt x="12166" y="156"/>
                    <a:pt x="11974" y="273"/>
                    <a:pt x="11741" y="273"/>
                  </a:cubicBezTo>
                  <a:cubicBezTo>
                    <a:pt x="11665" y="273"/>
                    <a:pt x="11585" y="260"/>
                    <a:pt x="11497" y="227"/>
                  </a:cubicBezTo>
                  <a:cubicBezTo>
                    <a:pt x="11300" y="151"/>
                    <a:pt x="11052" y="1"/>
                    <a:pt x="10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C2B3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9135AE54-6F94-4D58-9D87-3D7C5B8BDFF2}"/>
              </a:ext>
            </a:extLst>
          </p:cNvPr>
          <p:cNvGrpSpPr/>
          <p:nvPr/>
        </p:nvGrpSpPr>
        <p:grpSpPr>
          <a:xfrm>
            <a:off x="5033683" y="2299488"/>
            <a:ext cx="934200" cy="660921"/>
            <a:chOff x="5033683" y="2299488"/>
            <a:chExt cx="934200" cy="660921"/>
          </a:xfrm>
        </p:grpSpPr>
        <p:sp>
          <p:nvSpPr>
            <p:cNvPr id="62" name="Google Shape;603;p25">
              <a:extLst>
                <a:ext uri="{FF2B5EF4-FFF2-40B4-BE49-F238E27FC236}">
                  <a16:creationId xmlns:a16="http://schemas.microsoft.com/office/drawing/2014/main" id="{2D772CEE-51C1-4467-87B6-83589025B6B2}"/>
                </a:ext>
              </a:extLst>
            </p:cNvPr>
            <p:cNvSpPr txBox="1">
              <a:spLocks/>
            </p:cNvSpPr>
            <p:nvPr/>
          </p:nvSpPr>
          <p:spPr>
            <a:xfrm>
              <a:off x="5033683" y="2341350"/>
              <a:ext cx="934200" cy="5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Permanent Marker"/>
                <a:buNone/>
                <a:defRPr sz="2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Permanent Marker"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ermanent Marker"/>
                  <a:sym typeface="Permanent Marker"/>
                </a:rPr>
                <a:t>2</a:t>
              </a:r>
              <a:endPara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manent Marker"/>
                <a:sym typeface="Permanent Marker"/>
              </a:endParaRPr>
            </a:p>
          </p:txBody>
        </p:sp>
        <p:sp>
          <p:nvSpPr>
            <p:cNvPr id="63" name="Google Shape;607;p25">
              <a:extLst>
                <a:ext uri="{FF2B5EF4-FFF2-40B4-BE49-F238E27FC236}">
                  <a16:creationId xmlns:a16="http://schemas.microsoft.com/office/drawing/2014/main" id="{FACE1D53-2185-436F-8743-7242E0610639}"/>
                </a:ext>
              </a:extLst>
            </p:cNvPr>
            <p:cNvSpPr/>
            <p:nvPr/>
          </p:nvSpPr>
          <p:spPr>
            <a:xfrm>
              <a:off x="5161092" y="2299488"/>
              <a:ext cx="679403" cy="660921"/>
            </a:xfrm>
            <a:custGeom>
              <a:avLst/>
              <a:gdLst/>
              <a:ahLst/>
              <a:cxnLst/>
              <a:rect l="l" t="t" r="r" b="b"/>
              <a:pathLst>
                <a:path w="21541" h="20955" extrusionOk="0">
                  <a:moveTo>
                    <a:pt x="10380" y="1271"/>
                  </a:moveTo>
                  <a:cubicBezTo>
                    <a:pt x="10686" y="1271"/>
                    <a:pt x="10990" y="1334"/>
                    <a:pt x="11297" y="1350"/>
                  </a:cubicBezTo>
                  <a:cubicBezTo>
                    <a:pt x="12423" y="1411"/>
                    <a:pt x="13557" y="1522"/>
                    <a:pt x="14572" y="2027"/>
                  </a:cubicBezTo>
                  <a:cubicBezTo>
                    <a:pt x="15560" y="2518"/>
                    <a:pt x="16321" y="3332"/>
                    <a:pt x="17086" y="4124"/>
                  </a:cubicBezTo>
                  <a:cubicBezTo>
                    <a:pt x="17666" y="4726"/>
                    <a:pt x="18177" y="5369"/>
                    <a:pt x="18616" y="6078"/>
                  </a:cubicBezTo>
                  <a:cubicBezTo>
                    <a:pt x="19101" y="6865"/>
                    <a:pt x="19596" y="7620"/>
                    <a:pt x="19750" y="8581"/>
                  </a:cubicBezTo>
                  <a:cubicBezTo>
                    <a:pt x="19984" y="10037"/>
                    <a:pt x="19926" y="11472"/>
                    <a:pt x="19568" y="12875"/>
                  </a:cubicBezTo>
                  <a:cubicBezTo>
                    <a:pt x="19371" y="13651"/>
                    <a:pt x="18939" y="14348"/>
                    <a:pt x="18455" y="15033"/>
                  </a:cubicBezTo>
                  <a:cubicBezTo>
                    <a:pt x="18082" y="15557"/>
                    <a:pt x="17590" y="16027"/>
                    <a:pt x="17332" y="16647"/>
                  </a:cubicBezTo>
                  <a:cubicBezTo>
                    <a:pt x="17210" y="16943"/>
                    <a:pt x="16847" y="17036"/>
                    <a:pt x="16614" y="17250"/>
                  </a:cubicBezTo>
                  <a:cubicBezTo>
                    <a:pt x="15995" y="17816"/>
                    <a:pt x="15281" y="18277"/>
                    <a:pt x="14489" y="18633"/>
                  </a:cubicBezTo>
                  <a:cubicBezTo>
                    <a:pt x="13772" y="18956"/>
                    <a:pt x="13062" y="19125"/>
                    <a:pt x="12286" y="19223"/>
                  </a:cubicBezTo>
                  <a:cubicBezTo>
                    <a:pt x="11373" y="19339"/>
                    <a:pt x="10481" y="19499"/>
                    <a:pt x="9544" y="19499"/>
                  </a:cubicBezTo>
                  <a:cubicBezTo>
                    <a:pt x="9530" y="19499"/>
                    <a:pt x="9516" y="19499"/>
                    <a:pt x="9502" y="19499"/>
                  </a:cubicBezTo>
                  <a:cubicBezTo>
                    <a:pt x="8528" y="19495"/>
                    <a:pt x="7621" y="19191"/>
                    <a:pt x="6670" y="19111"/>
                  </a:cubicBezTo>
                  <a:cubicBezTo>
                    <a:pt x="6220" y="19073"/>
                    <a:pt x="5757" y="18589"/>
                    <a:pt x="5403" y="18213"/>
                  </a:cubicBezTo>
                  <a:cubicBezTo>
                    <a:pt x="4823" y="17598"/>
                    <a:pt x="4264" y="16952"/>
                    <a:pt x="3708" y="16314"/>
                  </a:cubicBezTo>
                  <a:cubicBezTo>
                    <a:pt x="3264" y="15802"/>
                    <a:pt x="2848" y="15294"/>
                    <a:pt x="2569" y="14698"/>
                  </a:cubicBezTo>
                  <a:cubicBezTo>
                    <a:pt x="2024" y="13538"/>
                    <a:pt x="1460" y="12373"/>
                    <a:pt x="1384" y="11032"/>
                  </a:cubicBezTo>
                  <a:cubicBezTo>
                    <a:pt x="1371" y="10207"/>
                    <a:pt x="1572" y="9394"/>
                    <a:pt x="1807" y="8604"/>
                  </a:cubicBezTo>
                  <a:cubicBezTo>
                    <a:pt x="2086" y="7660"/>
                    <a:pt x="2432" y="6700"/>
                    <a:pt x="3043" y="5933"/>
                  </a:cubicBezTo>
                  <a:cubicBezTo>
                    <a:pt x="3694" y="5116"/>
                    <a:pt x="4208" y="4176"/>
                    <a:pt x="5135" y="3562"/>
                  </a:cubicBezTo>
                  <a:cubicBezTo>
                    <a:pt x="5513" y="3311"/>
                    <a:pt x="5827" y="2918"/>
                    <a:pt x="6252" y="2686"/>
                  </a:cubicBezTo>
                  <a:cubicBezTo>
                    <a:pt x="6882" y="2342"/>
                    <a:pt x="7511" y="2007"/>
                    <a:pt x="8226" y="1848"/>
                  </a:cubicBezTo>
                  <a:cubicBezTo>
                    <a:pt x="8759" y="1732"/>
                    <a:pt x="9282" y="1574"/>
                    <a:pt x="9791" y="1375"/>
                  </a:cubicBezTo>
                  <a:cubicBezTo>
                    <a:pt x="9990" y="1296"/>
                    <a:pt x="10185" y="1271"/>
                    <a:pt x="10380" y="1271"/>
                  </a:cubicBezTo>
                  <a:close/>
                  <a:moveTo>
                    <a:pt x="10799" y="1"/>
                  </a:moveTo>
                  <a:cubicBezTo>
                    <a:pt x="10727" y="1"/>
                    <a:pt x="10655" y="13"/>
                    <a:pt x="10584" y="42"/>
                  </a:cubicBezTo>
                  <a:cubicBezTo>
                    <a:pt x="10009" y="278"/>
                    <a:pt x="9375" y="91"/>
                    <a:pt x="8808" y="317"/>
                  </a:cubicBezTo>
                  <a:cubicBezTo>
                    <a:pt x="8754" y="261"/>
                    <a:pt x="8708" y="240"/>
                    <a:pt x="8667" y="240"/>
                  </a:cubicBezTo>
                  <a:cubicBezTo>
                    <a:pt x="8575" y="240"/>
                    <a:pt x="8504" y="341"/>
                    <a:pt x="8416" y="390"/>
                  </a:cubicBezTo>
                  <a:cubicBezTo>
                    <a:pt x="8052" y="594"/>
                    <a:pt x="7699" y="853"/>
                    <a:pt x="7306" y="961"/>
                  </a:cubicBezTo>
                  <a:cubicBezTo>
                    <a:pt x="6103" y="1289"/>
                    <a:pt x="5153" y="2041"/>
                    <a:pt x="4241" y="2808"/>
                  </a:cubicBezTo>
                  <a:cubicBezTo>
                    <a:pt x="3275" y="3620"/>
                    <a:pt x="2469" y="4600"/>
                    <a:pt x="1773" y="5672"/>
                  </a:cubicBezTo>
                  <a:cubicBezTo>
                    <a:pt x="1011" y="6846"/>
                    <a:pt x="733" y="8177"/>
                    <a:pt x="353" y="9481"/>
                  </a:cubicBezTo>
                  <a:cubicBezTo>
                    <a:pt x="1" y="10694"/>
                    <a:pt x="427" y="11817"/>
                    <a:pt x="670" y="12973"/>
                  </a:cubicBezTo>
                  <a:cubicBezTo>
                    <a:pt x="755" y="13377"/>
                    <a:pt x="957" y="13705"/>
                    <a:pt x="1085" y="14072"/>
                  </a:cubicBezTo>
                  <a:cubicBezTo>
                    <a:pt x="1301" y="14691"/>
                    <a:pt x="1405" y="15338"/>
                    <a:pt x="1968" y="15786"/>
                  </a:cubicBezTo>
                  <a:cubicBezTo>
                    <a:pt x="2086" y="15880"/>
                    <a:pt x="2254" y="16065"/>
                    <a:pt x="2223" y="16275"/>
                  </a:cubicBezTo>
                  <a:cubicBezTo>
                    <a:pt x="2188" y="16525"/>
                    <a:pt x="2279" y="16645"/>
                    <a:pt x="2528" y="16654"/>
                  </a:cubicBezTo>
                  <a:cubicBezTo>
                    <a:pt x="2795" y="16663"/>
                    <a:pt x="2823" y="16922"/>
                    <a:pt x="2885" y="17076"/>
                  </a:cubicBezTo>
                  <a:cubicBezTo>
                    <a:pt x="3254" y="17993"/>
                    <a:pt x="3963" y="18664"/>
                    <a:pt x="4684" y="19241"/>
                  </a:cubicBezTo>
                  <a:cubicBezTo>
                    <a:pt x="5224" y="19675"/>
                    <a:pt x="5899" y="20012"/>
                    <a:pt x="6632" y="20218"/>
                  </a:cubicBezTo>
                  <a:cubicBezTo>
                    <a:pt x="7431" y="20443"/>
                    <a:pt x="8204" y="20761"/>
                    <a:pt x="9041" y="20827"/>
                  </a:cubicBezTo>
                  <a:cubicBezTo>
                    <a:pt x="9525" y="20864"/>
                    <a:pt x="10024" y="20954"/>
                    <a:pt x="10505" y="20954"/>
                  </a:cubicBezTo>
                  <a:cubicBezTo>
                    <a:pt x="10680" y="20954"/>
                    <a:pt x="10852" y="20943"/>
                    <a:pt x="11021" y="20912"/>
                  </a:cubicBezTo>
                  <a:cubicBezTo>
                    <a:pt x="12688" y="20610"/>
                    <a:pt x="14399" y="20410"/>
                    <a:pt x="15888" y="19478"/>
                  </a:cubicBezTo>
                  <a:cubicBezTo>
                    <a:pt x="16547" y="19067"/>
                    <a:pt x="17225" y="18662"/>
                    <a:pt x="17756" y="18104"/>
                  </a:cubicBezTo>
                  <a:cubicBezTo>
                    <a:pt x="18284" y="17549"/>
                    <a:pt x="18700" y="16886"/>
                    <a:pt x="19148" y="16258"/>
                  </a:cubicBezTo>
                  <a:cubicBezTo>
                    <a:pt x="19286" y="16061"/>
                    <a:pt x="19312" y="15753"/>
                    <a:pt x="19485" y="15619"/>
                  </a:cubicBezTo>
                  <a:cubicBezTo>
                    <a:pt x="20144" y="15106"/>
                    <a:pt x="20516" y="14343"/>
                    <a:pt x="20738" y="13647"/>
                  </a:cubicBezTo>
                  <a:cubicBezTo>
                    <a:pt x="21268" y="11996"/>
                    <a:pt x="21541" y="10298"/>
                    <a:pt x="21107" y="8513"/>
                  </a:cubicBezTo>
                  <a:cubicBezTo>
                    <a:pt x="20928" y="7778"/>
                    <a:pt x="20725" y="7011"/>
                    <a:pt x="20499" y="6310"/>
                  </a:cubicBezTo>
                  <a:cubicBezTo>
                    <a:pt x="20254" y="5548"/>
                    <a:pt x="19604" y="4869"/>
                    <a:pt x="19087" y="4197"/>
                  </a:cubicBezTo>
                  <a:cubicBezTo>
                    <a:pt x="18280" y="3147"/>
                    <a:pt x="17121" y="2454"/>
                    <a:pt x="16070" y="1659"/>
                  </a:cubicBezTo>
                  <a:cubicBezTo>
                    <a:pt x="15430" y="1174"/>
                    <a:pt x="14692" y="917"/>
                    <a:pt x="13946" y="677"/>
                  </a:cubicBezTo>
                  <a:cubicBezTo>
                    <a:pt x="13430" y="511"/>
                    <a:pt x="12993" y="167"/>
                    <a:pt x="12399" y="156"/>
                  </a:cubicBezTo>
                  <a:cubicBezTo>
                    <a:pt x="12394" y="156"/>
                    <a:pt x="12390" y="156"/>
                    <a:pt x="12386" y="156"/>
                  </a:cubicBezTo>
                  <a:cubicBezTo>
                    <a:pt x="12166" y="156"/>
                    <a:pt x="11974" y="273"/>
                    <a:pt x="11741" y="273"/>
                  </a:cubicBezTo>
                  <a:cubicBezTo>
                    <a:pt x="11665" y="273"/>
                    <a:pt x="11585" y="260"/>
                    <a:pt x="11497" y="227"/>
                  </a:cubicBezTo>
                  <a:cubicBezTo>
                    <a:pt x="11300" y="151"/>
                    <a:pt x="11052" y="1"/>
                    <a:pt x="10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C2B3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0A5DD962-7B1A-4897-A93B-FE3796650797}"/>
              </a:ext>
            </a:extLst>
          </p:cNvPr>
          <p:cNvGrpSpPr/>
          <p:nvPr/>
        </p:nvGrpSpPr>
        <p:grpSpPr>
          <a:xfrm>
            <a:off x="7323131" y="2299488"/>
            <a:ext cx="934200" cy="660921"/>
            <a:chOff x="7323131" y="2299488"/>
            <a:chExt cx="934200" cy="660921"/>
          </a:xfrm>
        </p:grpSpPr>
        <p:sp>
          <p:nvSpPr>
            <p:cNvPr id="67" name="Google Shape;602;p25">
              <a:extLst>
                <a:ext uri="{FF2B5EF4-FFF2-40B4-BE49-F238E27FC236}">
                  <a16:creationId xmlns:a16="http://schemas.microsoft.com/office/drawing/2014/main" id="{EC73450E-0588-4E5E-B6CF-CEAABE749BA3}"/>
                </a:ext>
              </a:extLst>
            </p:cNvPr>
            <p:cNvSpPr txBox="1">
              <a:spLocks/>
            </p:cNvSpPr>
            <p:nvPr/>
          </p:nvSpPr>
          <p:spPr>
            <a:xfrm>
              <a:off x="7323131" y="2341350"/>
              <a:ext cx="934200" cy="5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Permanent Marker"/>
                <a:buNone/>
                <a:defRPr sz="2400" b="0" i="0" u="none" strike="noStrike" cap="none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0"/>
                <a:buFont typeface="Arial"/>
                <a:buNone/>
                <a:defRPr sz="1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Permanent Marker"/>
                <a:buNone/>
                <a:tabLst/>
                <a:defRPr/>
              </a:pPr>
              <a:r>
                <a:rPr kumimoji="0" lang="en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ermanent Marker"/>
                  <a:sym typeface="Permanent Marker"/>
                </a:rPr>
                <a:t>1</a:t>
              </a:r>
              <a:endParaRPr kumimoji="0" lang="e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ermanent Marker"/>
                <a:sym typeface="Permanent Marker"/>
              </a:endParaRPr>
            </a:p>
          </p:txBody>
        </p:sp>
        <p:sp>
          <p:nvSpPr>
            <p:cNvPr id="68" name="Google Shape;606;p25">
              <a:extLst>
                <a:ext uri="{FF2B5EF4-FFF2-40B4-BE49-F238E27FC236}">
                  <a16:creationId xmlns:a16="http://schemas.microsoft.com/office/drawing/2014/main" id="{E2B7F540-C961-4B23-A60D-62F66F9AF743}"/>
                </a:ext>
              </a:extLst>
            </p:cNvPr>
            <p:cNvSpPr/>
            <p:nvPr/>
          </p:nvSpPr>
          <p:spPr>
            <a:xfrm>
              <a:off x="7450543" y="2299488"/>
              <a:ext cx="679403" cy="660921"/>
            </a:xfrm>
            <a:custGeom>
              <a:avLst/>
              <a:gdLst/>
              <a:ahLst/>
              <a:cxnLst/>
              <a:rect l="l" t="t" r="r" b="b"/>
              <a:pathLst>
                <a:path w="21541" h="20955" extrusionOk="0">
                  <a:moveTo>
                    <a:pt x="10380" y="1271"/>
                  </a:moveTo>
                  <a:cubicBezTo>
                    <a:pt x="10686" y="1271"/>
                    <a:pt x="10990" y="1334"/>
                    <a:pt x="11297" y="1350"/>
                  </a:cubicBezTo>
                  <a:cubicBezTo>
                    <a:pt x="12423" y="1411"/>
                    <a:pt x="13557" y="1522"/>
                    <a:pt x="14572" y="2027"/>
                  </a:cubicBezTo>
                  <a:cubicBezTo>
                    <a:pt x="15560" y="2518"/>
                    <a:pt x="16321" y="3332"/>
                    <a:pt x="17086" y="4124"/>
                  </a:cubicBezTo>
                  <a:cubicBezTo>
                    <a:pt x="17666" y="4726"/>
                    <a:pt x="18177" y="5369"/>
                    <a:pt x="18616" y="6078"/>
                  </a:cubicBezTo>
                  <a:cubicBezTo>
                    <a:pt x="19101" y="6865"/>
                    <a:pt x="19596" y="7620"/>
                    <a:pt x="19750" y="8581"/>
                  </a:cubicBezTo>
                  <a:cubicBezTo>
                    <a:pt x="19984" y="10037"/>
                    <a:pt x="19926" y="11472"/>
                    <a:pt x="19568" y="12875"/>
                  </a:cubicBezTo>
                  <a:cubicBezTo>
                    <a:pt x="19371" y="13651"/>
                    <a:pt x="18939" y="14348"/>
                    <a:pt x="18455" y="15033"/>
                  </a:cubicBezTo>
                  <a:cubicBezTo>
                    <a:pt x="18082" y="15557"/>
                    <a:pt x="17590" y="16027"/>
                    <a:pt x="17332" y="16647"/>
                  </a:cubicBezTo>
                  <a:cubicBezTo>
                    <a:pt x="17210" y="16943"/>
                    <a:pt x="16847" y="17036"/>
                    <a:pt x="16614" y="17250"/>
                  </a:cubicBezTo>
                  <a:cubicBezTo>
                    <a:pt x="15995" y="17816"/>
                    <a:pt x="15281" y="18277"/>
                    <a:pt x="14489" y="18633"/>
                  </a:cubicBezTo>
                  <a:cubicBezTo>
                    <a:pt x="13772" y="18956"/>
                    <a:pt x="13062" y="19125"/>
                    <a:pt x="12286" y="19223"/>
                  </a:cubicBezTo>
                  <a:cubicBezTo>
                    <a:pt x="11373" y="19339"/>
                    <a:pt x="10481" y="19499"/>
                    <a:pt x="9544" y="19499"/>
                  </a:cubicBezTo>
                  <a:cubicBezTo>
                    <a:pt x="9530" y="19499"/>
                    <a:pt x="9516" y="19499"/>
                    <a:pt x="9502" y="19499"/>
                  </a:cubicBezTo>
                  <a:cubicBezTo>
                    <a:pt x="8528" y="19495"/>
                    <a:pt x="7621" y="19191"/>
                    <a:pt x="6670" y="19111"/>
                  </a:cubicBezTo>
                  <a:cubicBezTo>
                    <a:pt x="6220" y="19073"/>
                    <a:pt x="5757" y="18589"/>
                    <a:pt x="5403" y="18213"/>
                  </a:cubicBezTo>
                  <a:cubicBezTo>
                    <a:pt x="4823" y="17598"/>
                    <a:pt x="4264" y="16952"/>
                    <a:pt x="3708" y="16314"/>
                  </a:cubicBezTo>
                  <a:cubicBezTo>
                    <a:pt x="3264" y="15802"/>
                    <a:pt x="2848" y="15294"/>
                    <a:pt x="2569" y="14698"/>
                  </a:cubicBezTo>
                  <a:cubicBezTo>
                    <a:pt x="2024" y="13538"/>
                    <a:pt x="1460" y="12373"/>
                    <a:pt x="1384" y="11032"/>
                  </a:cubicBezTo>
                  <a:cubicBezTo>
                    <a:pt x="1371" y="10207"/>
                    <a:pt x="1572" y="9394"/>
                    <a:pt x="1807" y="8604"/>
                  </a:cubicBezTo>
                  <a:cubicBezTo>
                    <a:pt x="2086" y="7660"/>
                    <a:pt x="2432" y="6700"/>
                    <a:pt x="3043" y="5933"/>
                  </a:cubicBezTo>
                  <a:cubicBezTo>
                    <a:pt x="3694" y="5116"/>
                    <a:pt x="4208" y="4176"/>
                    <a:pt x="5135" y="3562"/>
                  </a:cubicBezTo>
                  <a:cubicBezTo>
                    <a:pt x="5513" y="3311"/>
                    <a:pt x="5827" y="2918"/>
                    <a:pt x="6252" y="2686"/>
                  </a:cubicBezTo>
                  <a:cubicBezTo>
                    <a:pt x="6882" y="2342"/>
                    <a:pt x="7511" y="2007"/>
                    <a:pt x="8226" y="1848"/>
                  </a:cubicBezTo>
                  <a:cubicBezTo>
                    <a:pt x="8759" y="1732"/>
                    <a:pt x="9282" y="1574"/>
                    <a:pt x="9791" y="1375"/>
                  </a:cubicBezTo>
                  <a:cubicBezTo>
                    <a:pt x="9990" y="1296"/>
                    <a:pt x="10185" y="1271"/>
                    <a:pt x="10380" y="1271"/>
                  </a:cubicBezTo>
                  <a:close/>
                  <a:moveTo>
                    <a:pt x="10799" y="1"/>
                  </a:moveTo>
                  <a:cubicBezTo>
                    <a:pt x="10727" y="1"/>
                    <a:pt x="10655" y="13"/>
                    <a:pt x="10584" y="42"/>
                  </a:cubicBezTo>
                  <a:cubicBezTo>
                    <a:pt x="10009" y="278"/>
                    <a:pt x="9375" y="91"/>
                    <a:pt x="8808" y="317"/>
                  </a:cubicBezTo>
                  <a:cubicBezTo>
                    <a:pt x="8754" y="261"/>
                    <a:pt x="8708" y="240"/>
                    <a:pt x="8667" y="240"/>
                  </a:cubicBezTo>
                  <a:cubicBezTo>
                    <a:pt x="8575" y="240"/>
                    <a:pt x="8504" y="341"/>
                    <a:pt x="8416" y="390"/>
                  </a:cubicBezTo>
                  <a:cubicBezTo>
                    <a:pt x="8052" y="594"/>
                    <a:pt x="7699" y="853"/>
                    <a:pt x="7306" y="961"/>
                  </a:cubicBezTo>
                  <a:cubicBezTo>
                    <a:pt x="6103" y="1289"/>
                    <a:pt x="5153" y="2041"/>
                    <a:pt x="4241" y="2808"/>
                  </a:cubicBezTo>
                  <a:cubicBezTo>
                    <a:pt x="3275" y="3620"/>
                    <a:pt x="2469" y="4600"/>
                    <a:pt x="1773" y="5672"/>
                  </a:cubicBezTo>
                  <a:cubicBezTo>
                    <a:pt x="1011" y="6846"/>
                    <a:pt x="733" y="8177"/>
                    <a:pt x="353" y="9481"/>
                  </a:cubicBezTo>
                  <a:cubicBezTo>
                    <a:pt x="1" y="10694"/>
                    <a:pt x="427" y="11817"/>
                    <a:pt x="670" y="12973"/>
                  </a:cubicBezTo>
                  <a:cubicBezTo>
                    <a:pt x="755" y="13377"/>
                    <a:pt x="957" y="13705"/>
                    <a:pt x="1085" y="14072"/>
                  </a:cubicBezTo>
                  <a:cubicBezTo>
                    <a:pt x="1301" y="14691"/>
                    <a:pt x="1405" y="15338"/>
                    <a:pt x="1968" y="15786"/>
                  </a:cubicBezTo>
                  <a:cubicBezTo>
                    <a:pt x="2086" y="15880"/>
                    <a:pt x="2254" y="16065"/>
                    <a:pt x="2223" y="16275"/>
                  </a:cubicBezTo>
                  <a:cubicBezTo>
                    <a:pt x="2188" y="16525"/>
                    <a:pt x="2279" y="16645"/>
                    <a:pt x="2528" y="16654"/>
                  </a:cubicBezTo>
                  <a:cubicBezTo>
                    <a:pt x="2795" y="16663"/>
                    <a:pt x="2823" y="16922"/>
                    <a:pt x="2885" y="17076"/>
                  </a:cubicBezTo>
                  <a:cubicBezTo>
                    <a:pt x="3254" y="17993"/>
                    <a:pt x="3963" y="18664"/>
                    <a:pt x="4684" y="19241"/>
                  </a:cubicBezTo>
                  <a:cubicBezTo>
                    <a:pt x="5224" y="19675"/>
                    <a:pt x="5899" y="20012"/>
                    <a:pt x="6632" y="20218"/>
                  </a:cubicBezTo>
                  <a:cubicBezTo>
                    <a:pt x="7431" y="20443"/>
                    <a:pt x="8204" y="20761"/>
                    <a:pt x="9041" y="20827"/>
                  </a:cubicBezTo>
                  <a:cubicBezTo>
                    <a:pt x="9525" y="20864"/>
                    <a:pt x="10024" y="20954"/>
                    <a:pt x="10505" y="20954"/>
                  </a:cubicBezTo>
                  <a:cubicBezTo>
                    <a:pt x="10680" y="20954"/>
                    <a:pt x="10852" y="20943"/>
                    <a:pt x="11021" y="20912"/>
                  </a:cubicBezTo>
                  <a:cubicBezTo>
                    <a:pt x="12688" y="20610"/>
                    <a:pt x="14399" y="20410"/>
                    <a:pt x="15888" y="19478"/>
                  </a:cubicBezTo>
                  <a:cubicBezTo>
                    <a:pt x="16547" y="19067"/>
                    <a:pt x="17225" y="18662"/>
                    <a:pt x="17756" y="18104"/>
                  </a:cubicBezTo>
                  <a:cubicBezTo>
                    <a:pt x="18284" y="17549"/>
                    <a:pt x="18700" y="16886"/>
                    <a:pt x="19148" y="16258"/>
                  </a:cubicBezTo>
                  <a:cubicBezTo>
                    <a:pt x="19286" y="16061"/>
                    <a:pt x="19312" y="15753"/>
                    <a:pt x="19485" y="15619"/>
                  </a:cubicBezTo>
                  <a:cubicBezTo>
                    <a:pt x="20144" y="15106"/>
                    <a:pt x="20516" y="14343"/>
                    <a:pt x="20738" y="13647"/>
                  </a:cubicBezTo>
                  <a:cubicBezTo>
                    <a:pt x="21268" y="11996"/>
                    <a:pt x="21541" y="10298"/>
                    <a:pt x="21107" y="8513"/>
                  </a:cubicBezTo>
                  <a:cubicBezTo>
                    <a:pt x="20928" y="7778"/>
                    <a:pt x="20725" y="7011"/>
                    <a:pt x="20499" y="6310"/>
                  </a:cubicBezTo>
                  <a:cubicBezTo>
                    <a:pt x="20254" y="5548"/>
                    <a:pt x="19604" y="4869"/>
                    <a:pt x="19087" y="4197"/>
                  </a:cubicBezTo>
                  <a:cubicBezTo>
                    <a:pt x="18280" y="3147"/>
                    <a:pt x="17121" y="2454"/>
                    <a:pt x="16070" y="1659"/>
                  </a:cubicBezTo>
                  <a:cubicBezTo>
                    <a:pt x="15430" y="1174"/>
                    <a:pt x="14692" y="917"/>
                    <a:pt x="13946" y="677"/>
                  </a:cubicBezTo>
                  <a:cubicBezTo>
                    <a:pt x="13430" y="511"/>
                    <a:pt x="12993" y="167"/>
                    <a:pt x="12399" y="156"/>
                  </a:cubicBezTo>
                  <a:cubicBezTo>
                    <a:pt x="12394" y="156"/>
                    <a:pt x="12390" y="156"/>
                    <a:pt x="12386" y="156"/>
                  </a:cubicBezTo>
                  <a:cubicBezTo>
                    <a:pt x="12166" y="156"/>
                    <a:pt x="11974" y="273"/>
                    <a:pt x="11741" y="273"/>
                  </a:cubicBezTo>
                  <a:cubicBezTo>
                    <a:pt x="11665" y="273"/>
                    <a:pt x="11585" y="260"/>
                    <a:pt x="11497" y="227"/>
                  </a:cubicBezTo>
                  <a:cubicBezTo>
                    <a:pt x="11300" y="151"/>
                    <a:pt x="11052" y="1"/>
                    <a:pt x="107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C2B3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34" y="1240623"/>
            <a:ext cx="970212" cy="10315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20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8" dur="2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29" dur="2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30" dur="2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40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41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51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52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2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21586" r="1490" b="6290"/>
          <a:stretch/>
        </p:blipFill>
        <p:spPr>
          <a:xfrm>
            <a:off x="503696" y="1185622"/>
            <a:ext cx="8291593" cy="37505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703" y="166881"/>
            <a:ext cx="7675535" cy="102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استراتيجية "جدول التعلم"</a:t>
            </a:r>
          </a:p>
          <a:p>
            <a:pPr algn="ctr" defTabSz="124456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800" b="1" dirty="0">
                <a:latin typeface="Traditional Arabic" pitchFamily="18" charset="-78"/>
                <a:cs typeface="Traditional Arabic" pitchFamily="18" charset="-78"/>
              </a:rPr>
              <a:t>باستخدام استراتيجية جدول التعلم أكملي الجدول التالي بما تعرفينه عن الحاسب</a:t>
            </a:r>
            <a:endParaRPr lang="en-US" sz="2800" dirty="0"/>
          </a:p>
        </p:txBody>
      </p:sp>
      <p:pic>
        <p:nvPicPr>
          <p:cNvPr id="6" name="رسم 5">
            <a:extLst>
              <a:ext uri="{FF2B5EF4-FFF2-40B4-BE49-F238E27FC236}">
                <a16:creationId xmlns:a16="http://schemas.microsoft.com/office/drawing/2014/main" id="{794A0A2C-B359-48E3-AC39-2615FAA78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117237" y="166881"/>
            <a:ext cx="819768" cy="12097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32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CB990A1-063C-460E-8195-33DF050E67A7}"/>
              </a:ext>
            </a:extLst>
          </p:cNvPr>
          <p:cNvGrpSpPr/>
          <p:nvPr/>
        </p:nvGrpSpPr>
        <p:grpSpPr>
          <a:xfrm>
            <a:off x="4047" y="1290642"/>
            <a:ext cx="3158186" cy="3171383"/>
            <a:chOff x="4047" y="1290642"/>
            <a:chExt cx="3158186" cy="3171383"/>
          </a:xfrm>
        </p:grpSpPr>
        <p:grpSp>
          <p:nvGrpSpPr>
            <p:cNvPr id="631" name="Google Shape;631;p26"/>
            <p:cNvGrpSpPr/>
            <p:nvPr/>
          </p:nvGrpSpPr>
          <p:grpSpPr>
            <a:xfrm>
              <a:off x="4047" y="1290642"/>
              <a:ext cx="3158186" cy="3171383"/>
              <a:chOff x="1339725" y="238075"/>
              <a:chExt cx="2758000" cy="2769525"/>
            </a:xfrm>
          </p:grpSpPr>
          <p:sp>
            <p:nvSpPr>
              <p:cNvPr id="632" name="Google Shape;632;p26"/>
              <p:cNvSpPr/>
              <p:nvPr/>
            </p:nvSpPr>
            <p:spPr>
              <a:xfrm>
                <a:off x="3231675" y="770775"/>
                <a:ext cx="141425" cy="180375"/>
              </a:xfrm>
              <a:custGeom>
                <a:avLst/>
                <a:gdLst/>
                <a:ahLst/>
                <a:cxnLst/>
                <a:rect l="l" t="t" r="r" b="b"/>
                <a:pathLst>
                  <a:path w="5657" h="7215" extrusionOk="0">
                    <a:moveTo>
                      <a:pt x="4822" y="1"/>
                    </a:moveTo>
                    <a:cubicBezTo>
                      <a:pt x="4455" y="363"/>
                      <a:pt x="4163" y="739"/>
                      <a:pt x="3791" y="990"/>
                    </a:cubicBezTo>
                    <a:cubicBezTo>
                      <a:pt x="3246" y="1361"/>
                      <a:pt x="2645" y="1640"/>
                      <a:pt x="2068" y="1956"/>
                    </a:cubicBezTo>
                    <a:cubicBezTo>
                      <a:pt x="1220" y="2424"/>
                      <a:pt x="1022" y="2827"/>
                      <a:pt x="1155" y="3795"/>
                    </a:cubicBezTo>
                    <a:cubicBezTo>
                      <a:pt x="1311" y="4922"/>
                      <a:pt x="1114" y="5949"/>
                      <a:pt x="284" y="6792"/>
                    </a:cubicBezTo>
                    <a:cubicBezTo>
                      <a:pt x="183" y="6893"/>
                      <a:pt x="97" y="7013"/>
                      <a:pt x="0" y="7122"/>
                    </a:cubicBezTo>
                    <a:cubicBezTo>
                      <a:pt x="23" y="7151"/>
                      <a:pt x="43" y="7182"/>
                      <a:pt x="59" y="7215"/>
                    </a:cubicBezTo>
                    <a:cubicBezTo>
                      <a:pt x="188" y="7154"/>
                      <a:pt x="326" y="7114"/>
                      <a:pt x="436" y="7040"/>
                    </a:cubicBezTo>
                    <a:cubicBezTo>
                      <a:pt x="1153" y="6555"/>
                      <a:pt x="1916" y="6327"/>
                      <a:pt x="2766" y="6327"/>
                    </a:cubicBezTo>
                    <a:cubicBezTo>
                      <a:pt x="2873" y="6327"/>
                      <a:pt x="2980" y="6331"/>
                      <a:pt x="3090" y="6338"/>
                    </a:cubicBezTo>
                    <a:cubicBezTo>
                      <a:pt x="3108" y="6339"/>
                      <a:pt x="3126" y="6340"/>
                      <a:pt x="3145" y="6340"/>
                    </a:cubicBezTo>
                    <a:cubicBezTo>
                      <a:pt x="3499" y="6340"/>
                      <a:pt x="3868" y="6135"/>
                      <a:pt x="4226" y="6009"/>
                    </a:cubicBezTo>
                    <a:cubicBezTo>
                      <a:pt x="4698" y="5839"/>
                      <a:pt x="4813" y="5505"/>
                      <a:pt x="4643" y="5046"/>
                    </a:cubicBezTo>
                    <a:cubicBezTo>
                      <a:pt x="4437" y="4497"/>
                      <a:pt x="4226" y="3946"/>
                      <a:pt x="4062" y="3388"/>
                    </a:cubicBezTo>
                    <a:cubicBezTo>
                      <a:pt x="3786" y="2494"/>
                      <a:pt x="3938" y="2259"/>
                      <a:pt x="4832" y="2008"/>
                    </a:cubicBezTo>
                    <a:cubicBezTo>
                      <a:pt x="5015" y="1957"/>
                      <a:pt x="5253" y="1884"/>
                      <a:pt x="5341" y="1741"/>
                    </a:cubicBezTo>
                    <a:cubicBezTo>
                      <a:pt x="5656" y="1215"/>
                      <a:pt x="5267" y="188"/>
                      <a:pt x="4822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6"/>
              <p:cNvSpPr/>
              <p:nvPr/>
            </p:nvSpPr>
            <p:spPr>
              <a:xfrm>
                <a:off x="3159925" y="721425"/>
                <a:ext cx="175250" cy="238000"/>
              </a:xfrm>
              <a:custGeom>
                <a:avLst/>
                <a:gdLst/>
                <a:ahLst/>
                <a:cxnLst/>
                <a:rect l="l" t="t" r="r" b="b"/>
                <a:pathLst>
                  <a:path w="7010" h="9520" extrusionOk="0">
                    <a:moveTo>
                      <a:pt x="6303" y="0"/>
                    </a:moveTo>
                    <a:cubicBezTo>
                      <a:pt x="5992" y="857"/>
                      <a:pt x="5551" y="1494"/>
                      <a:pt x="4827" y="1833"/>
                    </a:cubicBezTo>
                    <a:cubicBezTo>
                      <a:pt x="4217" y="2113"/>
                      <a:pt x="3582" y="2332"/>
                      <a:pt x="2929" y="2489"/>
                    </a:cubicBezTo>
                    <a:cubicBezTo>
                      <a:pt x="2311" y="2635"/>
                      <a:pt x="1916" y="2855"/>
                      <a:pt x="1701" y="3539"/>
                    </a:cubicBezTo>
                    <a:cubicBezTo>
                      <a:pt x="1476" y="4248"/>
                      <a:pt x="1018" y="4896"/>
                      <a:pt x="601" y="5523"/>
                    </a:cubicBezTo>
                    <a:cubicBezTo>
                      <a:pt x="441" y="5771"/>
                      <a:pt x="381" y="5950"/>
                      <a:pt x="396" y="6252"/>
                    </a:cubicBezTo>
                    <a:cubicBezTo>
                      <a:pt x="423" y="6802"/>
                      <a:pt x="413" y="7389"/>
                      <a:pt x="253" y="7911"/>
                    </a:cubicBezTo>
                    <a:cubicBezTo>
                      <a:pt x="1" y="8759"/>
                      <a:pt x="116" y="9139"/>
                      <a:pt x="991" y="9520"/>
                    </a:cubicBezTo>
                    <a:cubicBezTo>
                      <a:pt x="1128" y="9400"/>
                      <a:pt x="1229" y="9254"/>
                      <a:pt x="1366" y="9190"/>
                    </a:cubicBezTo>
                    <a:cubicBezTo>
                      <a:pt x="2893" y="8479"/>
                      <a:pt x="3526" y="7301"/>
                      <a:pt x="3274" y="5637"/>
                    </a:cubicBezTo>
                    <a:cubicBezTo>
                      <a:pt x="3108" y="4542"/>
                      <a:pt x="3535" y="3758"/>
                      <a:pt x="4515" y="3249"/>
                    </a:cubicBezTo>
                    <a:cubicBezTo>
                      <a:pt x="5162" y="2910"/>
                      <a:pt x="5804" y="2557"/>
                      <a:pt x="6427" y="2177"/>
                    </a:cubicBezTo>
                    <a:cubicBezTo>
                      <a:pt x="6858" y="1914"/>
                      <a:pt x="7010" y="1333"/>
                      <a:pt x="6799" y="875"/>
                    </a:cubicBezTo>
                    <a:cubicBezTo>
                      <a:pt x="6675" y="604"/>
                      <a:pt x="6505" y="351"/>
                      <a:pt x="6303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6"/>
              <p:cNvSpPr/>
              <p:nvPr/>
            </p:nvSpPr>
            <p:spPr>
              <a:xfrm>
                <a:off x="3134375" y="665025"/>
                <a:ext cx="178200" cy="18347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7339" extrusionOk="0">
                    <a:moveTo>
                      <a:pt x="6492" y="0"/>
                    </a:moveTo>
                    <a:cubicBezTo>
                      <a:pt x="6216" y="398"/>
                      <a:pt x="5996" y="747"/>
                      <a:pt x="5748" y="1068"/>
                    </a:cubicBezTo>
                    <a:cubicBezTo>
                      <a:pt x="4951" y="2084"/>
                      <a:pt x="3860" y="2607"/>
                      <a:pt x="2632" y="2882"/>
                    </a:cubicBezTo>
                    <a:cubicBezTo>
                      <a:pt x="1728" y="3085"/>
                      <a:pt x="941" y="3506"/>
                      <a:pt x="335" y="4198"/>
                    </a:cubicBezTo>
                    <a:cubicBezTo>
                      <a:pt x="146" y="4410"/>
                      <a:pt x="1" y="4826"/>
                      <a:pt x="78" y="5069"/>
                    </a:cubicBezTo>
                    <a:cubicBezTo>
                      <a:pt x="321" y="5830"/>
                      <a:pt x="674" y="6549"/>
                      <a:pt x="1009" y="7338"/>
                    </a:cubicBezTo>
                    <a:cubicBezTo>
                      <a:pt x="1623" y="6816"/>
                      <a:pt x="1931" y="6206"/>
                      <a:pt x="2068" y="5514"/>
                    </a:cubicBezTo>
                    <a:cubicBezTo>
                      <a:pt x="2237" y="4666"/>
                      <a:pt x="2769" y="4221"/>
                      <a:pt x="3594" y="4084"/>
                    </a:cubicBezTo>
                    <a:cubicBezTo>
                      <a:pt x="3810" y="4048"/>
                      <a:pt x="4029" y="4020"/>
                      <a:pt x="4241" y="3970"/>
                    </a:cubicBezTo>
                    <a:cubicBezTo>
                      <a:pt x="5262" y="3722"/>
                      <a:pt x="6061" y="3209"/>
                      <a:pt x="6629" y="2273"/>
                    </a:cubicBezTo>
                    <a:cubicBezTo>
                      <a:pt x="7128" y="1448"/>
                      <a:pt x="6688" y="770"/>
                      <a:pt x="6492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6"/>
              <p:cNvSpPr/>
              <p:nvPr/>
            </p:nvSpPr>
            <p:spPr>
              <a:xfrm>
                <a:off x="3741475" y="306450"/>
                <a:ext cx="60075" cy="60075"/>
              </a:xfrm>
              <a:custGeom>
                <a:avLst/>
                <a:gdLst/>
                <a:ahLst/>
                <a:cxnLst/>
                <a:rect l="l" t="t" r="r" b="b"/>
                <a:pathLst>
                  <a:path w="2403" h="240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5" y="799"/>
                      <a:pt x="1710" y="2238"/>
                      <a:pt x="2297" y="2402"/>
                    </a:cubicBezTo>
                    <a:cubicBezTo>
                      <a:pt x="2329" y="2366"/>
                      <a:pt x="2366" y="2330"/>
                      <a:pt x="2402" y="2293"/>
                    </a:cubicBezTo>
                    <a:cubicBezTo>
                      <a:pt x="1600" y="1527"/>
                      <a:pt x="797" y="767"/>
                      <a:pt x="0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6"/>
              <p:cNvSpPr/>
              <p:nvPr/>
            </p:nvSpPr>
            <p:spPr>
              <a:xfrm>
                <a:off x="3659650" y="269000"/>
                <a:ext cx="180600" cy="19285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77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97" y="2705"/>
                      <a:pt x="4378" y="6729"/>
                      <a:pt x="7224" y="7714"/>
                    </a:cubicBezTo>
                    <a:cubicBezTo>
                      <a:pt x="6904" y="6830"/>
                      <a:pt x="6628" y="6046"/>
                      <a:pt x="6331" y="5271"/>
                    </a:cubicBezTo>
                    <a:cubicBezTo>
                      <a:pt x="6303" y="5193"/>
                      <a:pt x="6170" y="5147"/>
                      <a:pt x="6079" y="5101"/>
                    </a:cubicBezTo>
                    <a:cubicBezTo>
                      <a:pt x="4432" y="4273"/>
                      <a:pt x="3126" y="3113"/>
                      <a:pt x="2417" y="1367"/>
                    </a:cubicBezTo>
                    <a:cubicBezTo>
                      <a:pt x="2370" y="1251"/>
                      <a:pt x="2333" y="1087"/>
                      <a:pt x="2242" y="1045"/>
                    </a:cubicBezTo>
                    <a:cubicBezTo>
                      <a:pt x="1546" y="702"/>
                      <a:pt x="835" y="385"/>
                      <a:pt x="0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6"/>
              <p:cNvSpPr/>
              <p:nvPr/>
            </p:nvSpPr>
            <p:spPr>
              <a:xfrm>
                <a:off x="3300425" y="274500"/>
                <a:ext cx="171225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5428" extrusionOk="0">
                    <a:moveTo>
                      <a:pt x="6848" y="0"/>
                    </a:moveTo>
                    <a:lnTo>
                      <a:pt x="6848" y="0"/>
                    </a:lnTo>
                    <a:cubicBezTo>
                      <a:pt x="4323" y="385"/>
                      <a:pt x="344" y="3562"/>
                      <a:pt x="1" y="5428"/>
                    </a:cubicBezTo>
                    <a:cubicBezTo>
                      <a:pt x="2572" y="3993"/>
                      <a:pt x="4974" y="2430"/>
                      <a:pt x="684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6"/>
              <p:cNvSpPr/>
              <p:nvPr/>
            </p:nvSpPr>
            <p:spPr>
              <a:xfrm>
                <a:off x="3267425" y="260150"/>
                <a:ext cx="301825" cy="222725"/>
              </a:xfrm>
              <a:custGeom>
                <a:avLst/>
                <a:gdLst/>
                <a:ahLst/>
                <a:cxnLst/>
                <a:rect l="l" t="t" r="r" b="b"/>
                <a:pathLst>
                  <a:path w="12073" h="8909" extrusionOk="0">
                    <a:moveTo>
                      <a:pt x="12073" y="1"/>
                    </a:moveTo>
                    <a:lnTo>
                      <a:pt x="12073" y="1"/>
                    </a:lnTo>
                    <a:cubicBezTo>
                      <a:pt x="11303" y="70"/>
                      <a:pt x="10565" y="152"/>
                      <a:pt x="9822" y="198"/>
                    </a:cubicBezTo>
                    <a:cubicBezTo>
                      <a:pt x="9342" y="226"/>
                      <a:pt x="9039" y="432"/>
                      <a:pt x="8820" y="877"/>
                    </a:cubicBezTo>
                    <a:cubicBezTo>
                      <a:pt x="8627" y="1262"/>
                      <a:pt x="8320" y="1597"/>
                      <a:pt x="8031" y="1921"/>
                    </a:cubicBezTo>
                    <a:cubicBezTo>
                      <a:pt x="6748" y="3356"/>
                      <a:pt x="5143" y="4392"/>
                      <a:pt x="3544" y="5415"/>
                    </a:cubicBezTo>
                    <a:cubicBezTo>
                      <a:pt x="2769" y="5914"/>
                      <a:pt x="1889" y="6248"/>
                      <a:pt x="1056" y="6656"/>
                    </a:cubicBezTo>
                    <a:cubicBezTo>
                      <a:pt x="995" y="6689"/>
                      <a:pt x="909" y="6721"/>
                      <a:pt x="885" y="6771"/>
                    </a:cubicBezTo>
                    <a:cubicBezTo>
                      <a:pt x="587" y="7469"/>
                      <a:pt x="303" y="8169"/>
                      <a:pt x="0" y="8898"/>
                    </a:cubicBezTo>
                    <a:cubicBezTo>
                      <a:pt x="63" y="8905"/>
                      <a:pt x="128" y="8908"/>
                      <a:pt x="196" y="8908"/>
                    </a:cubicBezTo>
                    <a:cubicBezTo>
                      <a:pt x="3146" y="8908"/>
                      <a:pt x="11325" y="2815"/>
                      <a:pt x="1207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6"/>
              <p:cNvSpPr/>
              <p:nvPr/>
            </p:nvSpPr>
            <p:spPr>
              <a:xfrm>
                <a:off x="3260775" y="261225"/>
                <a:ext cx="577100" cy="277300"/>
              </a:xfrm>
              <a:custGeom>
                <a:avLst/>
                <a:gdLst/>
                <a:ahLst/>
                <a:cxnLst/>
                <a:rect l="l" t="t" r="r" b="b"/>
                <a:pathLst>
                  <a:path w="23084" h="11092" extrusionOk="0">
                    <a:moveTo>
                      <a:pt x="13380" y="1"/>
                    </a:moveTo>
                    <a:cubicBezTo>
                      <a:pt x="12944" y="673"/>
                      <a:pt x="12610" y="1251"/>
                      <a:pt x="12215" y="1783"/>
                    </a:cubicBezTo>
                    <a:cubicBezTo>
                      <a:pt x="11913" y="2191"/>
                      <a:pt x="11514" y="2530"/>
                      <a:pt x="11194" y="2928"/>
                    </a:cubicBezTo>
                    <a:cubicBezTo>
                      <a:pt x="10157" y="4221"/>
                      <a:pt x="8989" y="5385"/>
                      <a:pt x="7587" y="6266"/>
                    </a:cubicBezTo>
                    <a:cubicBezTo>
                      <a:pt x="6037" y="7237"/>
                      <a:pt x="4456" y="8172"/>
                      <a:pt x="2833" y="9007"/>
                    </a:cubicBezTo>
                    <a:cubicBezTo>
                      <a:pt x="2159" y="9350"/>
                      <a:pt x="1339" y="9469"/>
                      <a:pt x="573" y="9552"/>
                    </a:cubicBezTo>
                    <a:cubicBezTo>
                      <a:pt x="69" y="9602"/>
                      <a:pt x="1" y="9781"/>
                      <a:pt x="51" y="10185"/>
                    </a:cubicBezTo>
                    <a:cubicBezTo>
                      <a:pt x="212" y="10169"/>
                      <a:pt x="360" y="10160"/>
                      <a:pt x="495" y="10160"/>
                    </a:cubicBezTo>
                    <a:cubicBezTo>
                      <a:pt x="1258" y="10160"/>
                      <a:pt x="1628" y="10425"/>
                      <a:pt x="1861" y="11092"/>
                    </a:cubicBezTo>
                    <a:cubicBezTo>
                      <a:pt x="2027" y="10881"/>
                      <a:pt x="2159" y="10615"/>
                      <a:pt x="2374" y="10477"/>
                    </a:cubicBezTo>
                    <a:cubicBezTo>
                      <a:pt x="2591" y="10330"/>
                      <a:pt x="2888" y="10299"/>
                      <a:pt x="3154" y="10235"/>
                    </a:cubicBezTo>
                    <a:cubicBezTo>
                      <a:pt x="5946" y="9537"/>
                      <a:pt x="8342" y="8052"/>
                      <a:pt x="10616" y="6380"/>
                    </a:cubicBezTo>
                    <a:cubicBezTo>
                      <a:pt x="11657" y="5614"/>
                      <a:pt x="12509" y="4611"/>
                      <a:pt x="13467" y="3731"/>
                    </a:cubicBezTo>
                    <a:cubicBezTo>
                      <a:pt x="13562" y="3642"/>
                      <a:pt x="13792" y="3567"/>
                      <a:pt x="13919" y="3567"/>
                    </a:cubicBezTo>
                    <a:cubicBezTo>
                      <a:pt x="13957" y="3567"/>
                      <a:pt x="13985" y="3574"/>
                      <a:pt x="13998" y="3588"/>
                    </a:cubicBezTo>
                    <a:cubicBezTo>
                      <a:pt x="14466" y="4102"/>
                      <a:pt x="14975" y="4615"/>
                      <a:pt x="15309" y="5216"/>
                    </a:cubicBezTo>
                    <a:cubicBezTo>
                      <a:pt x="16079" y="6582"/>
                      <a:pt x="17138" y="7631"/>
                      <a:pt x="18477" y="8415"/>
                    </a:cubicBezTo>
                    <a:cubicBezTo>
                      <a:pt x="19544" y="9043"/>
                      <a:pt x="20617" y="9657"/>
                      <a:pt x="21588" y="10216"/>
                    </a:cubicBezTo>
                    <a:cubicBezTo>
                      <a:pt x="22112" y="10019"/>
                      <a:pt x="22574" y="9845"/>
                      <a:pt x="23083" y="9653"/>
                    </a:cubicBezTo>
                    <a:lnTo>
                      <a:pt x="23083" y="8997"/>
                    </a:lnTo>
                    <a:cubicBezTo>
                      <a:pt x="21369" y="7915"/>
                      <a:pt x="19623" y="6903"/>
                      <a:pt x="18197" y="5455"/>
                    </a:cubicBezTo>
                    <a:cubicBezTo>
                      <a:pt x="16817" y="4052"/>
                      <a:pt x="15671" y="2502"/>
                      <a:pt x="15273" y="514"/>
                    </a:cubicBezTo>
                    <a:cubicBezTo>
                      <a:pt x="15246" y="376"/>
                      <a:pt x="15071" y="188"/>
                      <a:pt x="14938" y="170"/>
                    </a:cubicBezTo>
                    <a:cubicBezTo>
                      <a:pt x="14365" y="78"/>
                      <a:pt x="13784" y="37"/>
                      <a:pt x="13380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6"/>
              <p:cNvSpPr/>
              <p:nvPr/>
            </p:nvSpPr>
            <p:spPr>
              <a:xfrm>
                <a:off x="1339725" y="238075"/>
                <a:ext cx="2758000" cy="2769525"/>
              </a:xfrm>
              <a:custGeom>
                <a:avLst/>
                <a:gdLst/>
                <a:ahLst/>
                <a:cxnLst/>
                <a:rect l="l" t="t" r="r" b="b"/>
                <a:pathLst>
                  <a:path w="110320" h="110781" extrusionOk="0">
                    <a:moveTo>
                      <a:pt x="96070" y="2736"/>
                    </a:moveTo>
                    <a:lnTo>
                      <a:pt x="96070" y="2736"/>
                    </a:lnTo>
                    <a:cubicBezTo>
                      <a:pt x="96869" y="3502"/>
                      <a:pt x="97670" y="4263"/>
                      <a:pt x="98472" y="5029"/>
                    </a:cubicBezTo>
                    <a:cubicBezTo>
                      <a:pt x="98436" y="5065"/>
                      <a:pt x="98399" y="5101"/>
                      <a:pt x="98367" y="5138"/>
                    </a:cubicBezTo>
                    <a:cubicBezTo>
                      <a:pt x="97780" y="4973"/>
                      <a:pt x="96295" y="3534"/>
                      <a:pt x="96070" y="2736"/>
                    </a:cubicBezTo>
                    <a:close/>
                    <a:moveTo>
                      <a:pt x="85276" y="1457"/>
                    </a:moveTo>
                    <a:lnTo>
                      <a:pt x="85276" y="1457"/>
                    </a:lnTo>
                    <a:cubicBezTo>
                      <a:pt x="83402" y="3887"/>
                      <a:pt x="81000" y="5450"/>
                      <a:pt x="78429" y="6885"/>
                    </a:cubicBezTo>
                    <a:cubicBezTo>
                      <a:pt x="78772" y="5019"/>
                      <a:pt x="82751" y="1842"/>
                      <a:pt x="85276" y="1457"/>
                    </a:cubicBezTo>
                    <a:close/>
                    <a:moveTo>
                      <a:pt x="92797" y="1237"/>
                    </a:moveTo>
                    <a:lnTo>
                      <a:pt x="92797" y="1237"/>
                    </a:lnTo>
                    <a:cubicBezTo>
                      <a:pt x="93632" y="1622"/>
                      <a:pt x="94342" y="1939"/>
                      <a:pt x="95039" y="2282"/>
                    </a:cubicBezTo>
                    <a:cubicBezTo>
                      <a:pt x="95130" y="2324"/>
                      <a:pt x="95167" y="2488"/>
                      <a:pt x="95212" y="2604"/>
                    </a:cubicBezTo>
                    <a:cubicBezTo>
                      <a:pt x="95923" y="4350"/>
                      <a:pt x="97229" y="5509"/>
                      <a:pt x="98875" y="6338"/>
                    </a:cubicBezTo>
                    <a:cubicBezTo>
                      <a:pt x="98967" y="6385"/>
                      <a:pt x="99100" y="6430"/>
                      <a:pt x="99127" y="6508"/>
                    </a:cubicBezTo>
                    <a:cubicBezTo>
                      <a:pt x="99425" y="7283"/>
                      <a:pt x="99701" y="8067"/>
                      <a:pt x="100021" y="8951"/>
                    </a:cubicBezTo>
                    <a:cubicBezTo>
                      <a:pt x="97175" y="7966"/>
                      <a:pt x="93394" y="3942"/>
                      <a:pt x="92797" y="1237"/>
                    </a:cubicBezTo>
                    <a:close/>
                    <a:moveTo>
                      <a:pt x="89181" y="884"/>
                    </a:moveTo>
                    <a:lnTo>
                      <a:pt x="89181" y="884"/>
                    </a:lnTo>
                    <a:cubicBezTo>
                      <a:pt x="88433" y="3698"/>
                      <a:pt x="80254" y="9791"/>
                      <a:pt x="77304" y="9791"/>
                    </a:cubicBezTo>
                    <a:cubicBezTo>
                      <a:pt x="77236" y="9791"/>
                      <a:pt x="77171" y="9788"/>
                      <a:pt x="77108" y="9781"/>
                    </a:cubicBezTo>
                    <a:cubicBezTo>
                      <a:pt x="77411" y="9053"/>
                      <a:pt x="77695" y="8351"/>
                      <a:pt x="77992" y="7654"/>
                    </a:cubicBezTo>
                    <a:cubicBezTo>
                      <a:pt x="78015" y="7604"/>
                      <a:pt x="78103" y="7572"/>
                      <a:pt x="78162" y="7539"/>
                    </a:cubicBezTo>
                    <a:cubicBezTo>
                      <a:pt x="78996" y="7131"/>
                      <a:pt x="79877" y="6797"/>
                      <a:pt x="80651" y="6298"/>
                    </a:cubicBezTo>
                    <a:cubicBezTo>
                      <a:pt x="82251" y="5275"/>
                      <a:pt x="83855" y="4239"/>
                      <a:pt x="85138" y="2804"/>
                    </a:cubicBezTo>
                    <a:cubicBezTo>
                      <a:pt x="85427" y="2480"/>
                      <a:pt x="85734" y="2145"/>
                      <a:pt x="85927" y="1760"/>
                    </a:cubicBezTo>
                    <a:cubicBezTo>
                      <a:pt x="86147" y="1315"/>
                      <a:pt x="86449" y="1109"/>
                      <a:pt x="86930" y="1081"/>
                    </a:cubicBezTo>
                    <a:cubicBezTo>
                      <a:pt x="87673" y="1035"/>
                      <a:pt x="88411" y="953"/>
                      <a:pt x="89181" y="884"/>
                    </a:cubicBezTo>
                    <a:close/>
                    <a:moveTo>
                      <a:pt x="101046" y="15939"/>
                    </a:moveTo>
                    <a:cubicBezTo>
                      <a:pt x="101214" y="15939"/>
                      <a:pt x="101401" y="15973"/>
                      <a:pt x="101608" y="16042"/>
                    </a:cubicBezTo>
                    <a:cubicBezTo>
                      <a:pt x="101791" y="16101"/>
                      <a:pt x="102002" y="16092"/>
                      <a:pt x="102199" y="16110"/>
                    </a:cubicBezTo>
                    <a:cubicBezTo>
                      <a:pt x="102749" y="16152"/>
                      <a:pt x="103299" y="16147"/>
                      <a:pt x="103840" y="16229"/>
                    </a:cubicBezTo>
                    <a:cubicBezTo>
                      <a:pt x="105027" y="16417"/>
                      <a:pt x="105668" y="17027"/>
                      <a:pt x="105784" y="18205"/>
                    </a:cubicBezTo>
                    <a:cubicBezTo>
                      <a:pt x="105898" y="19387"/>
                      <a:pt x="106411" y="20163"/>
                      <a:pt x="107524" y="20625"/>
                    </a:cubicBezTo>
                    <a:cubicBezTo>
                      <a:pt x="108441" y="21006"/>
                      <a:pt x="108941" y="21803"/>
                      <a:pt x="109005" y="22775"/>
                    </a:cubicBezTo>
                    <a:cubicBezTo>
                      <a:pt x="108492" y="21405"/>
                      <a:pt x="106960" y="21341"/>
                      <a:pt x="106099" y="20432"/>
                    </a:cubicBezTo>
                    <a:cubicBezTo>
                      <a:pt x="105701" y="20016"/>
                      <a:pt x="105234" y="19616"/>
                      <a:pt x="104991" y="19116"/>
                    </a:cubicBezTo>
                    <a:cubicBezTo>
                      <a:pt x="104536" y="18192"/>
                      <a:pt x="103932" y="17563"/>
                      <a:pt x="102905" y="17348"/>
                    </a:cubicBezTo>
                    <a:cubicBezTo>
                      <a:pt x="102424" y="17247"/>
                      <a:pt x="101970" y="17022"/>
                      <a:pt x="101488" y="16917"/>
                    </a:cubicBezTo>
                    <a:cubicBezTo>
                      <a:pt x="101011" y="16816"/>
                      <a:pt x="100521" y="16798"/>
                      <a:pt x="100049" y="16743"/>
                    </a:cubicBezTo>
                    <a:cubicBezTo>
                      <a:pt x="100255" y="16207"/>
                      <a:pt x="100578" y="15939"/>
                      <a:pt x="101046" y="15939"/>
                    </a:cubicBezTo>
                    <a:close/>
                    <a:moveTo>
                      <a:pt x="98706" y="19456"/>
                    </a:moveTo>
                    <a:cubicBezTo>
                      <a:pt x="99526" y="21111"/>
                      <a:pt x="101047" y="21194"/>
                      <a:pt x="102537" y="21271"/>
                    </a:cubicBezTo>
                    <a:cubicBezTo>
                      <a:pt x="104398" y="21372"/>
                      <a:pt x="105608" y="22468"/>
                      <a:pt x="105759" y="24384"/>
                    </a:cubicBezTo>
                    <a:cubicBezTo>
                      <a:pt x="105562" y="24132"/>
                      <a:pt x="105338" y="23888"/>
                      <a:pt x="105168" y="23619"/>
                    </a:cubicBezTo>
                    <a:cubicBezTo>
                      <a:pt x="104665" y="22834"/>
                      <a:pt x="103927" y="22510"/>
                      <a:pt x="103033" y="22496"/>
                    </a:cubicBezTo>
                    <a:cubicBezTo>
                      <a:pt x="102973" y="22494"/>
                      <a:pt x="102913" y="22494"/>
                      <a:pt x="102854" y="22494"/>
                    </a:cubicBezTo>
                    <a:cubicBezTo>
                      <a:pt x="102441" y="22494"/>
                      <a:pt x="102024" y="22519"/>
                      <a:pt x="101612" y="22555"/>
                    </a:cubicBezTo>
                    <a:cubicBezTo>
                      <a:pt x="101491" y="22565"/>
                      <a:pt x="101375" y="22571"/>
                      <a:pt x="101264" y="22571"/>
                    </a:cubicBezTo>
                    <a:cubicBezTo>
                      <a:pt x="100322" y="22571"/>
                      <a:pt x="99704" y="22183"/>
                      <a:pt x="99229" y="21281"/>
                    </a:cubicBezTo>
                    <a:cubicBezTo>
                      <a:pt x="98990" y="20832"/>
                      <a:pt x="98765" y="20369"/>
                      <a:pt x="98569" y="19902"/>
                    </a:cubicBezTo>
                    <a:cubicBezTo>
                      <a:pt x="98523" y="19786"/>
                      <a:pt x="98618" y="19612"/>
                      <a:pt x="98706" y="19456"/>
                    </a:cubicBezTo>
                    <a:close/>
                    <a:moveTo>
                      <a:pt x="78278" y="17078"/>
                    </a:moveTo>
                    <a:cubicBezTo>
                      <a:pt x="78475" y="17848"/>
                      <a:pt x="78915" y="18526"/>
                      <a:pt x="78415" y="19351"/>
                    </a:cubicBezTo>
                    <a:cubicBezTo>
                      <a:pt x="77847" y="20287"/>
                      <a:pt x="77049" y="20801"/>
                      <a:pt x="76028" y="21048"/>
                    </a:cubicBezTo>
                    <a:cubicBezTo>
                      <a:pt x="75816" y="21098"/>
                      <a:pt x="75597" y="21126"/>
                      <a:pt x="75381" y="21163"/>
                    </a:cubicBezTo>
                    <a:cubicBezTo>
                      <a:pt x="74556" y="21300"/>
                      <a:pt x="74024" y="21744"/>
                      <a:pt x="73855" y="22592"/>
                    </a:cubicBezTo>
                    <a:cubicBezTo>
                      <a:pt x="73717" y="23285"/>
                      <a:pt x="73410" y="23894"/>
                      <a:pt x="72796" y="24417"/>
                    </a:cubicBezTo>
                    <a:cubicBezTo>
                      <a:pt x="72461" y="23629"/>
                      <a:pt x="72109" y="22909"/>
                      <a:pt x="71866" y="22148"/>
                    </a:cubicBezTo>
                    <a:cubicBezTo>
                      <a:pt x="71788" y="21905"/>
                      <a:pt x="71935" y="21488"/>
                      <a:pt x="72122" y="21277"/>
                    </a:cubicBezTo>
                    <a:cubicBezTo>
                      <a:pt x="72728" y="20584"/>
                      <a:pt x="73515" y="20163"/>
                      <a:pt x="74419" y="19961"/>
                    </a:cubicBezTo>
                    <a:cubicBezTo>
                      <a:pt x="75647" y="19685"/>
                      <a:pt x="76738" y="19163"/>
                      <a:pt x="77535" y="18146"/>
                    </a:cubicBezTo>
                    <a:cubicBezTo>
                      <a:pt x="77783" y="17825"/>
                      <a:pt x="78003" y="17476"/>
                      <a:pt x="78278" y="17078"/>
                    </a:cubicBezTo>
                    <a:close/>
                    <a:moveTo>
                      <a:pt x="100337" y="17290"/>
                    </a:moveTo>
                    <a:cubicBezTo>
                      <a:pt x="100539" y="17290"/>
                      <a:pt x="100752" y="17346"/>
                      <a:pt x="100945" y="17399"/>
                    </a:cubicBezTo>
                    <a:cubicBezTo>
                      <a:pt x="101738" y="17609"/>
                      <a:pt x="102550" y="17815"/>
                      <a:pt x="103288" y="18159"/>
                    </a:cubicBezTo>
                    <a:cubicBezTo>
                      <a:pt x="103678" y="18343"/>
                      <a:pt x="104054" y="18760"/>
                      <a:pt x="104223" y="19163"/>
                    </a:cubicBezTo>
                    <a:cubicBezTo>
                      <a:pt x="104806" y="20529"/>
                      <a:pt x="105901" y="21312"/>
                      <a:pt x="107157" y="21909"/>
                    </a:cubicBezTo>
                    <a:cubicBezTo>
                      <a:pt x="107863" y="22243"/>
                      <a:pt x="108254" y="22797"/>
                      <a:pt x="108528" y="23472"/>
                    </a:cubicBezTo>
                    <a:cubicBezTo>
                      <a:pt x="108574" y="23581"/>
                      <a:pt x="108565" y="23802"/>
                      <a:pt x="108487" y="23870"/>
                    </a:cubicBezTo>
                    <a:lnTo>
                      <a:pt x="108487" y="23871"/>
                    </a:lnTo>
                    <a:cubicBezTo>
                      <a:pt x="108035" y="24289"/>
                      <a:pt x="107570" y="24710"/>
                      <a:pt x="106826" y="24710"/>
                    </a:cubicBezTo>
                    <a:cubicBezTo>
                      <a:pt x="106802" y="24710"/>
                      <a:pt x="106778" y="24710"/>
                      <a:pt x="106753" y="24709"/>
                    </a:cubicBezTo>
                    <a:cubicBezTo>
                      <a:pt x="106684" y="24389"/>
                      <a:pt x="106625" y="24103"/>
                      <a:pt x="106561" y="23819"/>
                    </a:cubicBezTo>
                    <a:cubicBezTo>
                      <a:pt x="106103" y="21798"/>
                      <a:pt x="104631" y="20598"/>
                      <a:pt x="102537" y="20506"/>
                    </a:cubicBezTo>
                    <a:cubicBezTo>
                      <a:pt x="101973" y="20483"/>
                      <a:pt x="101395" y="20437"/>
                      <a:pt x="100859" y="20281"/>
                    </a:cubicBezTo>
                    <a:cubicBezTo>
                      <a:pt x="100438" y="20157"/>
                      <a:pt x="100015" y="19910"/>
                      <a:pt x="99695" y="19612"/>
                    </a:cubicBezTo>
                    <a:cubicBezTo>
                      <a:pt x="99140" y="19094"/>
                      <a:pt x="99154" y="18577"/>
                      <a:pt x="99708" y="17637"/>
                    </a:cubicBezTo>
                    <a:cubicBezTo>
                      <a:pt x="99866" y="17371"/>
                      <a:pt x="100093" y="17290"/>
                      <a:pt x="100337" y="17290"/>
                    </a:cubicBezTo>
                    <a:close/>
                    <a:moveTo>
                      <a:pt x="80500" y="21309"/>
                    </a:moveTo>
                    <a:cubicBezTo>
                      <a:pt x="80945" y="21496"/>
                      <a:pt x="81334" y="22523"/>
                      <a:pt x="81019" y="23050"/>
                    </a:cubicBezTo>
                    <a:cubicBezTo>
                      <a:pt x="80931" y="23192"/>
                      <a:pt x="80693" y="23265"/>
                      <a:pt x="80510" y="23317"/>
                    </a:cubicBezTo>
                    <a:cubicBezTo>
                      <a:pt x="79616" y="23569"/>
                      <a:pt x="79464" y="23803"/>
                      <a:pt x="79740" y="24697"/>
                    </a:cubicBezTo>
                    <a:cubicBezTo>
                      <a:pt x="79904" y="25255"/>
                      <a:pt x="80116" y="25806"/>
                      <a:pt x="80321" y="26355"/>
                    </a:cubicBezTo>
                    <a:cubicBezTo>
                      <a:pt x="80491" y="26814"/>
                      <a:pt x="80376" y="27148"/>
                      <a:pt x="79904" y="27318"/>
                    </a:cubicBezTo>
                    <a:cubicBezTo>
                      <a:pt x="79546" y="27444"/>
                      <a:pt x="79177" y="27650"/>
                      <a:pt x="78822" y="27650"/>
                    </a:cubicBezTo>
                    <a:cubicBezTo>
                      <a:pt x="78804" y="27650"/>
                      <a:pt x="78786" y="27649"/>
                      <a:pt x="78768" y="27648"/>
                    </a:cubicBezTo>
                    <a:cubicBezTo>
                      <a:pt x="78657" y="27641"/>
                      <a:pt x="78548" y="27637"/>
                      <a:pt x="78441" y="27637"/>
                    </a:cubicBezTo>
                    <a:cubicBezTo>
                      <a:pt x="77592" y="27637"/>
                      <a:pt x="76830" y="27865"/>
                      <a:pt x="76114" y="28349"/>
                    </a:cubicBezTo>
                    <a:cubicBezTo>
                      <a:pt x="76004" y="28423"/>
                      <a:pt x="75866" y="28464"/>
                      <a:pt x="75737" y="28524"/>
                    </a:cubicBezTo>
                    <a:cubicBezTo>
                      <a:pt x="75721" y="28491"/>
                      <a:pt x="75701" y="28460"/>
                      <a:pt x="75678" y="28431"/>
                    </a:cubicBezTo>
                    <a:cubicBezTo>
                      <a:pt x="75775" y="28321"/>
                      <a:pt x="75861" y="28202"/>
                      <a:pt x="75962" y="28101"/>
                    </a:cubicBezTo>
                    <a:cubicBezTo>
                      <a:pt x="76792" y="27259"/>
                      <a:pt x="76989" y="26231"/>
                      <a:pt x="76833" y="25104"/>
                    </a:cubicBezTo>
                    <a:cubicBezTo>
                      <a:pt x="76700" y="24137"/>
                      <a:pt x="76898" y="23734"/>
                      <a:pt x="77746" y="23267"/>
                    </a:cubicBezTo>
                    <a:cubicBezTo>
                      <a:pt x="78323" y="22950"/>
                      <a:pt x="78924" y="22670"/>
                      <a:pt x="79469" y="22299"/>
                    </a:cubicBezTo>
                    <a:cubicBezTo>
                      <a:pt x="79841" y="22047"/>
                      <a:pt x="80133" y="21671"/>
                      <a:pt x="80500" y="21309"/>
                    </a:cubicBezTo>
                    <a:close/>
                    <a:moveTo>
                      <a:pt x="79112" y="19332"/>
                    </a:moveTo>
                    <a:cubicBezTo>
                      <a:pt x="79314" y="19685"/>
                      <a:pt x="79484" y="19938"/>
                      <a:pt x="79607" y="20208"/>
                    </a:cubicBezTo>
                    <a:cubicBezTo>
                      <a:pt x="79818" y="20667"/>
                      <a:pt x="79666" y="21248"/>
                      <a:pt x="79236" y="21511"/>
                    </a:cubicBezTo>
                    <a:lnTo>
                      <a:pt x="79235" y="21511"/>
                    </a:lnTo>
                    <a:cubicBezTo>
                      <a:pt x="78612" y="21890"/>
                      <a:pt x="77970" y="22243"/>
                      <a:pt x="77324" y="22582"/>
                    </a:cubicBezTo>
                    <a:cubicBezTo>
                      <a:pt x="76344" y="23090"/>
                      <a:pt x="75918" y="23874"/>
                      <a:pt x="76083" y="24970"/>
                    </a:cubicBezTo>
                    <a:cubicBezTo>
                      <a:pt x="76335" y="26634"/>
                      <a:pt x="75702" y="27812"/>
                      <a:pt x="74175" y="28521"/>
                    </a:cubicBezTo>
                    <a:cubicBezTo>
                      <a:pt x="74038" y="28586"/>
                      <a:pt x="73937" y="28733"/>
                      <a:pt x="73800" y="28852"/>
                    </a:cubicBezTo>
                    <a:cubicBezTo>
                      <a:pt x="72925" y="28472"/>
                      <a:pt x="72810" y="28091"/>
                      <a:pt x="73062" y="27244"/>
                    </a:cubicBezTo>
                    <a:cubicBezTo>
                      <a:pt x="73222" y="26720"/>
                      <a:pt x="73232" y="26135"/>
                      <a:pt x="73205" y="25584"/>
                    </a:cubicBezTo>
                    <a:cubicBezTo>
                      <a:pt x="73191" y="25281"/>
                      <a:pt x="73250" y="25103"/>
                      <a:pt x="73410" y="24856"/>
                    </a:cubicBezTo>
                    <a:cubicBezTo>
                      <a:pt x="73827" y="24228"/>
                      <a:pt x="74285" y="23581"/>
                      <a:pt x="74510" y="22871"/>
                    </a:cubicBezTo>
                    <a:cubicBezTo>
                      <a:pt x="74725" y="22188"/>
                      <a:pt x="75120" y="21968"/>
                      <a:pt x="75738" y="21821"/>
                    </a:cubicBezTo>
                    <a:cubicBezTo>
                      <a:pt x="76391" y="21665"/>
                      <a:pt x="77026" y="21445"/>
                      <a:pt x="77636" y="21166"/>
                    </a:cubicBezTo>
                    <a:cubicBezTo>
                      <a:pt x="78360" y="20827"/>
                      <a:pt x="78801" y="20189"/>
                      <a:pt x="79112" y="19332"/>
                    </a:cubicBezTo>
                    <a:close/>
                    <a:moveTo>
                      <a:pt x="90222" y="926"/>
                    </a:moveTo>
                    <a:cubicBezTo>
                      <a:pt x="90626" y="962"/>
                      <a:pt x="91207" y="1003"/>
                      <a:pt x="91780" y="1096"/>
                    </a:cubicBezTo>
                    <a:cubicBezTo>
                      <a:pt x="91913" y="1113"/>
                      <a:pt x="92088" y="1302"/>
                      <a:pt x="92115" y="1439"/>
                    </a:cubicBezTo>
                    <a:cubicBezTo>
                      <a:pt x="92513" y="3428"/>
                      <a:pt x="93659" y="4977"/>
                      <a:pt x="95039" y="6380"/>
                    </a:cubicBezTo>
                    <a:cubicBezTo>
                      <a:pt x="96464" y="7829"/>
                      <a:pt x="98211" y="8841"/>
                      <a:pt x="99925" y="9923"/>
                    </a:cubicBezTo>
                    <a:lnTo>
                      <a:pt x="99925" y="10579"/>
                    </a:lnTo>
                    <a:cubicBezTo>
                      <a:pt x="99416" y="10771"/>
                      <a:pt x="98954" y="10945"/>
                      <a:pt x="98430" y="11142"/>
                    </a:cubicBezTo>
                    <a:cubicBezTo>
                      <a:pt x="97459" y="10583"/>
                      <a:pt x="96386" y="9969"/>
                      <a:pt x="95319" y="9341"/>
                    </a:cubicBezTo>
                    <a:cubicBezTo>
                      <a:pt x="93981" y="8557"/>
                      <a:pt x="92921" y="7508"/>
                      <a:pt x="92151" y="6142"/>
                    </a:cubicBezTo>
                    <a:cubicBezTo>
                      <a:pt x="91817" y="5541"/>
                      <a:pt x="91308" y="5028"/>
                      <a:pt x="90840" y="4514"/>
                    </a:cubicBezTo>
                    <a:cubicBezTo>
                      <a:pt x="90827" y="4500"/>
                      <a:pt x="90799" y="4493"/>
                      <a:pt x="90761" y="4493"/>
                    </a:cubicBezTo>
                    <a:cubicBezTo>
                      <a:pt x="90634" y="4493"/>
                      <a:pt x="90404" y="4568"/>
                      <a:pt x="90309" y="4657"/>
                    </a:cubicBezTo>
                    <a:cubicBezTo>
                      <a:pt x="89351" y="5538"/>
                      <a:pt x="88499" y="6540"/>
                      <a:pt x="87458" y="7306"/>
                    </a:cubicBezTo>
                    <a:cubicBezTo>
                      <a:pt x="85184" y="8978"/>
                      <a:pt x="82788" y="10463"/>
                      <a:pt x="79996" y="11161"/>
                    </a:cubicBezTo>
                    <a:cubicBezTo>
                      <a:pt x="79730" y="11226"/>
                      <a:pt x="79433" y="11256"/>
                      <a:pt x="79216" y="11403"/>
                    </a:cubicBezTo>
                    <a:cubicBezTo>
                      <a:pt x="79001" y="11541"/>
                      <a:pt x="78868" y="11807"/>
                      <a:pt x="78703" y="12018"/>
                    </a:cubicBezTo>
                    <a:cubicBezTo>
                      <a:pt x="78720" y="12017"/>
                      <a:pt x="78737" y="12017"/>
                      <a:pt x="78754" y="12017"/>
                    </a:cubicBezTo>
                    <a:cubicBezTo>
                      <a:pt x="78978" y="12017"/>
                      <a:pt x="79205" y="12031"/>
                      <a:pt x="79431" y="12031"/>
                    </a:cubicBezTo>
                    <a:cubicBezTo>
                      <a:pt x="79618" y="12031"/>
                      <a:pt x="79805" y="12022"/>
                      <a:pt x="79986" y="11986"/>
                    </a:cubicBezTo>
                    <a:cubicBezTo>
                      <a:pt x="81770" y="11637"/>
                      <a:pt x="83347" y="10794"/>
                      <a:pt x="84923" y="9923"/>
                    </a:cubicBezTo>
                    <a:cubicBezTo>
                      <a:pt x="87165" y="8690"/>
                      <a:pt x="89208" y="7251"/>
                      <a:pt x="90817" y="5115"/>
                    </a:cubicBezTo>
                    <a:cubicBezTo>
                      <a:pt x="91386" y="6880"/>
                      <a:pt x="92376" y="8301"/>
                      <a:pt x="93825" y="9323"/>
                    </a:cubicBezTo>
                    <a:cubicBezTo>
                      <a:pt x="95209" y="10303"/>
                      <a:pt x="96634" y="11252"/>
                      <a:pt x="98426" y="11670"/>
                    </a:cubicBezTo>
                    <a:cubicBezTo>
                      <a:pt x="98473" y="11870"/>
                      <a:pt x="98513" y="11970"/>
                      <a:pt x="98605" y="11970"/>
                    </a:cubicBezTo>
                    <a:cubicBezTo>
                      <a:pt x="98683" y="11970"/>
                      <a:pt x="98800" y="11898"/>
                      <a:pt x="98994" y="11752"/>
                    </a:cubicBezTo>
                    <a:cubicBezTo>
                      <a:pt x="99257" y="11556"/>
                      <a:pt x="99511" y="11461"/>
                      <a:pt x="99736" y="11461"/>
                    </a:cubicBezTo>
                    <a:cubicBezTo>
                      <a:pt x="100127" y="11461"/>
                      <a:pt x="100431" y="11749"/>
                      <a:pt x="100544" y="12302"/>
                    </a:cubicBezTo>
                    <a:cubicBezTo>
                      <a:pt x="100782" y="13429"/>
                      <a:pt x="100773" y="14525"/>
                      <a:pt x="99871" y="15428"/>
                    </a:cubicBezTo>
                    <a:cubicBezTo>
                      <a:pt x="99585" y="15714"/>
                      <a:pt x="99334" y="16031"/>
                      <a:pt x="99119" y="16372"/>
                    </a:cubicBezTo>
                    <a:cubicBezTo>
                      <a:pt x="98981" y="16587"/>
                      <a:pt x="98899" y="16853"/>
                      <a:pt x="98848" y="17105"/>
                    </a:cubicBezTo>
                    <a:cubicBezTo>
                      <a:pt x="98638" y="18118"/>
                      <a:pt x="98087" y="18907"/>
                      <a:pt x="97308" y="19567"/>
                    </a:cubicBezTo>
                    <a:cubicBezTo>
                      <a:pt x="95943" y="20735"/>
                      <a:pt x="94361" y="21387"/>
                      <a:pt x="92573" y="21537"/>
                    </a:cubicBezTo>
                    <a:cubicBezTo>
                      <a:pt x="92555" y="21537"/>
                      <a:pt x="92542" y="21551"/>
                      <a:pt x="92523" y="21556"/>
                    </a:cubicBezTo>
                    <a:cubicBezTo>
                      <a:pt x="91749" y="21661"/>
                      <a:pt x="91762" y="21661"/>
                      <a:pt x="91904" y="22509"/>
                    </a:cubicBezTo>
                    <a:cubicBezTo>
                      <a:pt x="92083" y="23577"/>
                      <a:pt x="92239" y="24645"/>
                      <a:pt x="92403" y="25712"/>
                    </a:cubicBezTo>
                    <a:cubicBezTo>
                      <a:pt x="92473" y="26162"/>
                      <a:pt x="92560" y="26589"/>
                      <a:pt x="93188" y="26602"/>
                    </a:cubicBezTo>
                    <a:cubicBezTo>
                      <a:pt x="92358" y="27464"/>
                      <a:pt x="91579" y="28293"/>
                      <a:pt x="90768" y="29096"/>
                    </a:cubicBezTo>
                    <a:cubicBezTo>
                      <a:pt x="90594" y="29269"/>
                      <a:pt x="90318" y="29425"/>
                      <a:pt x="90080" y="29439"/>
                    </a:cubicBezTo>
                    <a:cubicBezTo>
                      <a:pt x="89530" y="29476"/>
                      <a:pt x="88985" y="29532"/>
                      <a:pt x="88444" y="29595"/>
                    </a:cubicBezTo>
                    <a:cubicBezTo>
                      <a:pt x="86239" y="29879"/>
                      <a:pt x="84085" y="30397"/>
                      <a:pt x="81940" y="30971"/>
                    </a:cubicBezTo>
                    <a:cubicBezTo>
                      <a:pt x="80280" y="31415"/>
                      <a:pt x="80331" y="31716"/>
                      <a:pt x="80139" y="33115"/>
                    </a:cubicBezTo>
                    <a:cubicBezTo>
                      <a:pt x="79679" y="33165"/>
                      <a:pt x="79208" y="33230"/>
                      <a:pt x="78740" y="33272"/>
                    </a:cubicBezTo>
                    <a:cubicBezTo>
                      <a:pt x="78730" y="33273"/>
                      <a:pt x="78719" y="33273"/>
                      <a:pt x="78707" y="33273"/>
                    </a:cubicBezTo>
                    <a:cubicBezTo>
                      <a:pt x="78600" y="33273"/>
                      <a:pt x="78467" y="33236"/>
                      <a:pt x="78400" y="33171"/>
                    </a:cubicBezTo>
                    <a:cubicBezTo>
                      <a:pt x="77952" y="32698"/>
                      <a:pt x="77516" y="32208"/>
                      <a:pt x="77026" y="31671"/>
                    </a:cubicBezTo>
                    <a:cubicBezTo>
                      <a:pt x="77571" y="31410"/>
                      <a:pt x="78208" y="31072"/>
                      <a:pt x="78873" y="30792"/>
                    </a:cubicBezTo>
                    <a:cubicBezTo>
                      <a:pt x="80986" y="29911"/>
                      <a:pt x="83108" y="29054"/>
                      <a:pt x="85217" y="28175"/>
                    </a:cubicBezTo>
                    <a:cubicBezTo>
                      <a:pt x="85334" y="28127"/>
                      <a:pt x="85434" y="28102"/>
                      <a:pt x="85527" y="28102"/>
                    </a:cubicBezTo>
                    <a:cubicBezTo>
                      <a:pt x="85682" y="28102"/>
                      <a:pt x="85818" y="28171"/>
                      <a:pt x="85982" y="28316"/>
                    </a:cubicBezTo>
                    <a:cubicBezTo>
                      <a:pt x="86405" y="28695"/>
                      <a:pt x="86873" y="29019"/>
                      <a:pt x="87376" y="29284"/>
                    </a:cubicBezTo>
                    <a:cubicBezTo>
                      <a:pt x="87569" y="29385"/>
                      <a:pt x="87803" y="29412"/>
                      <a:pt x="88047" y="29412"/>
                    </a:cubicBezTo>
                    <a:cubicBezTo>
                      <a:pt x="88169" y="29412"/>
                      <a:pt x="88293" y="29405"/>
                      <a:pt x="88415" y="29398"/>
                    </a:cubicBezTo>
                    <a:cubicBezTo>
                      <a:pt x="87939" y="28491"/>
                      <a:pt x="86945" y="28276"/>
                      <a:pt x="86408" y="27739"/>
                    </a:cubicBezTo>
                    <a:cubicBezTo>
                      <a:pt x="86528" y="25888"/>
                      <a:pt x="86637" y="24128"/>
                      <a:pt x="86752" y="22304"/>
                    </a:cubicBezTo>
                    <a:cubicBezTo>
                      <a:pt x="86202" y="22211"/>
                      <a:pt x="85716" y="22175"/>
                      <a:pt x="85253" y="22047"/>
                    </a:cubicBezTo>
                    <a:cubicBezTo>
                      <a:pt x="84080" y="21712"/>
                      <a:pt x="82838" y="21492"/>
                      <a:pt x="81774" y="20937"/>
                    </a:cubicBezTo>
                    <a:cubicBezTo>
                      <a:pt x="80193" y="20121"/>
                      <a:pt x="79556" y="18568"/>
                      <a:pt x="79258" y="16862"/>
                    </a:cubicBezTo>
                    <a:cubicBezTo>
                      <a:pt x="79226" y="16675"/>
                      <a:pt x="78970" y="16469"/>
                      <a:pt x="78768" y="16372"/>
                    </a:cubicBezTo>
                    <a:cubicBezTo>
                      <a:pt x="76902" y="15482"/>
                      <a:pt x="76448" y="14231"/>
                      <a:pt x="76907" y="12449"/>
                    </a:cubicBezTo>
                    <a:cubicBezTo>
                      <a:pt x="76961" y="12224"/>
                      <a:pt x="77209" y="11921"/>
                      <a:pt x="77407" y="11894"/>
                    </a:cubicBezTo>
                    <a:cubicBezTo>
                      <a:pt x="77416" y="11892"/>
                      <a:pt x="77425" y="11892"/>
                      <a:pt x="77434" y="11892"/>
                    </a:cubicBezTo>
                    <a:cubicBezTo>
                      <a:pt x="77621" y="11892"/>
                      <a:pt x="77843" y="12148"/>
                      <a:pt x="78053" y="12279"/>
                    </a:cubicBezTo>
                    <a:cubicBezTo>
                      <a:pt x="78222" y="12384"/>
                      <a:pt x="78392" y="12485"/>
                      <a:pt x="78562" y="12586"/>
                    </a:cubicBezTo>
                    <a:cubicBezTo>
                      <a:pt x="78608" y="12398"/>
                      <a:pt x="78653" y="12205"/>
                      <a:pt x="78703" y="12018"/>
                    </a:cubicBezTo>
                    <a:cubicBezTo>
                      <a:pt x="78470" y="11352"/>
                      <a:pt x="78101" y="11086"/>
                      <a:pt x="77339" y="11086"/>
                    </a:cubicBezTo>
                    <a:cubicBezTo>
                      <a:pt x="77203" y="11086"/>
                      <a:pt x="77055" y="11094"/>
                      <a:pt x="76893" y="11111"/>
                    </a:cubicBezTo>
                    <a:cubicBezTo>
                      <a:pt x="76843" y="10707"/>
                      <a:pt x="76911" y="10528"/>
                      <a:pt x="77415" y="10478"/>
                    </a:cubicBezTo>
                    <a:cubicBezTo>
                      <a:pt x="78181" y="10395"/>
                      <a:pt x="79001" y="10276"/>
                      <a:pt x="79675" y="9933"/>
                    </a:cubicBezTo>
                    <a:cubicBezTo>
                      <a:pt x="81298" y="9098"/>
                      <a:pt x="82879" y="8163"/>
                      <a:pt x="84429" y="7192"/>
                    </a:cubicBezTo>
                    <a:cubicBezTo>
                      <a:pt x="85831" y="6311"/>
                      <a:pt x="86999" y="5147"/>
                      <a:pt x="88036" y="3854"/>
                    </a:cubicBezTo>
                    <a:cubicBezTo>
                      <a:pt x="88356" y="3456"/>
                      <a:pt x="88755" y="3117"/>
                      <a:pt x="89057" y="2709"/>
                    </a:cubicBezTo>
                    <a:cubicBezTo>
                      <a:pt x="89452" y="2177"/>
                      <a:pt x="89786" y="1599"/>
                      <a:pt x="90222" y="926"/>
                    </a:cubicBezTo>
                    <a:close/>
                    <a:moveTo>
                      <a:pt x="93411" y="26965"/>
                    </a:moveTo>
                    <a:cubicBezTo>
                      <a:pt x="95593" y="27492"/>
                      <a:pt x="97812" y="27886"/>
                      <a:pt x="99929" y="28583"/>
                    </a:cubicBezTo>
                    <a:cubicBezTo>
                      <a:pt x="101323" y="29041"/>
                      <a:pt x="102583" y="29917"/>
                      <a:pt x="103216" y="31397"/>
                    </a:cubicBezTo>
                    <a:cubicBezTo>
                      <a:pt x="103317" y="31631"/>
                      <a:pt x="103464" y="31841"/>
                      <a:pt x="103601" y="32094"/>
                    </a:cubicBezTo>
                    <a:cubicBezTo>
                      <a:pt x="103366" y="32167"/>
                      <a:pt x="103179" y="32226"/>
                      <a:pt x="102831" y="32341"/>
                    </a:cubicBezTo>
                    <a:cubicBezTo>
                      <a:pt x="103252" y="32681"/>
                      <a:pt x="103555" y="32965"/>
                      <a:pt x="103894" y="33180"/>
                    </a:cubicBezTo>
                    <a:cubicBezTo>
                      <a:pt x="104952" y="33859"/>
                      <a:pt x="105599" y="34875"/>
                      <a:pt x="106208" y="35925"/>
                    </a:cubicBezTo>
                    <a:cubicBezTo>
                      <a:pt x="106314" y="36099"/>
                      <a:pt x="106337" y="36329"/>
                      <a:pt x="106415" y="36604"/>
                    </a:cubicBezTo>
                    <a:cubicBezTo>
                      <a:pt x="106163" y="36526"/>
                      <a:pt x="105998" y="36480"/>
                      <a:pt x="105805" y="36421"/>
                    </a:cubicBezTo>
                    <a:cubicBezTo>
                      <a:pt x="105742" y="36631"/>
                      <a:pt x="105682" y="36819"/>
                      <a:pt x="105614" y="37035"/>
                    </a:cubicBezTo>
                    <a:cubicBezTo>
                      <a:pt x="105860" y="37176"/>
                      <a:pt x="106090" y="37310"/>
                      <a:pt x="106378" y="37470"/>
                    </a:cubicBezTo>
                    <a:cubicBezTo>
                      <a:pt x="106232" y="37649"/>
                      <a:pt x="106140" y="37864"/>
                      <a:pt x="105980" y="37938"/>
                    </a:cubicBezTo>
                    <a:cubicBezTo>
                      <a:pt x="105255" y="38276"/>
                      <a:pt x="104514" y="38553"/>
                      <a:pt x="103744" y="38553"/>
                    </a:cubicBezTo>
                    <a:cubicBezTo>
                      <a:pt x="103369" y="38553"/>
                      <a:pt x="102987" y="38488"/>
                      <a:pt x="102597" y="38331"/>
                    </a:cubicBezTo>
                    <a:cubicBezTo>
                      <a:pt x="101401" y="37855"/>
                      <a:pt x="100942" y="37075"/>
                      <a:pt x="101020" y="35687"/>
                    </a:cubicBezTo>
                    <a:cubicBezTo>
                      <a:pt x="101076" y="34578"/>
                      <a:pt x="101639" y="33680"/>
                      <a:pt x="102276" y="32818"/>
                    </a:cubicBezTo>
                    <a:cubicBezTo>
                      <a:pt x="102367" y="32694"/>
                      <a:pt x="102386" y="32519"/>
                      <a:pt x="102440" y="32373"/>
                    </a:cubicBezTo>
                    <a:cubicBezTo>
                      <a:pt x="102404" y="32364"/>
                      <a:pt x="102367" y="32355"/>
                      <a:pt x="102326" y="32341"/>
                    </a:cubicBezTo>
                    <a:cubicBezTo>
                      <a:pt x="102212" y="32303"/>
                      <a:pt x="102090" y="32255"/>
                      <a:pt x="101992" y="32255"/>
                    </a:cubicBezTo>
                    <a:cubicBezTo>
                      <a:pt x="101960" y="32255"/>
                      <a:pt x="101930" y="32260"/>
                      <a:pt x="101904" y="32273"/>
                    </a:cubicBezTo>
                    <a:cubicBezTo>
                      <a:pt x="101666" y="32382"/>
                      <a:pt x="101447" y="32580"/>
                      <a:pt x="101291" y="32790"/>
                    </a:cubicBezTo>
                    <a:cubicBezTo>
                      <a:pt x="101011" y="33171"/>
                      <a:pt x="100782" y="33593"/>
                      <a:pt x="100516" y="34023"/>
                    </a:cubicBezTo>
                    <a:cubicBezTo>
                      <a:pt x="100076" y="33899"/>
                      <a:pt x="99608" y="33840"/>
                      <a:pt x="99214" y="33638"/>
                    </a:cubicBezTo>
                    <a:cubicBezTo>
                      <a:pt x="99017" y="33537"/>
                      <a:pt x="98843" y="33189"/>
                      <a:pt x="98834" y="32946"/>
                    </a:cubicBezTo>
                    <a:cubicBezTo>
                      <a:pt x="98807" y="32163"/>
                      <a:pt x="98870" y="31374"/>
                      <a:pt x="98870" y="30586"/>
                    </a:cubicBezTo>
                    <a:cubicBezTo>
                      <a:pt x="98870" y="29710"/>
                      <a:pt x="98595" y="29330"/>
                      <a:pt x="97738" y="29284"/>
                    </a:cubicBezTo>
                    <a:cubicBezTo>
                      <a:pt x="97246" y="29256"/>
                      <a:pt x="96752" y="29248"/>
                      <a:pt x="96258" y="29248"/>
                    </a:cubicBezTo>
                    <a:cubicBezTo>
                      <a:pt x="95526" y="29248"/>
                      <a:pt x="94793" y="29266"/>
                      <a:pt x="94062" y="29266"/>
                    </a:cubicBezTo>
                    <a:lnTo>
                      <a:pt x="91880" y="29266"/>
                    </a:lnTo>
                    <a:cubicBezTo>
                      <a:pt x="92435" y="28532"/>
                      <a:pt x="93375" y="28046"/>
                      <a:pt x="93411" y="26965"/>
                    </a:cubicBezTo>
                    <a:close/>
                    <a:moveTo>
                      <a:pt x="75927" y="32552"/>
                    </a:moveTo>
                    <a:cubicBezTo>
                      <a:pt x="77161" y="32552"/>
                      <a:pt x="77774" y="33429"/>
                      <a:pt x="77870" y="34738"/>
                    </a:cubicBezTo>
                    <a:cubicBezTo>
                      <a:pt x="77884" y="34903"/>
                      <a:pt x="77874" y="35068"/>
                      <a:pt x="77874" y="35233"/>
                    </a:cubicBezTo>
                    <a:cubicBezTo>
                      <a:pt x="77855" y="36998"/>
                      <a:pt x="77278" y="37864"/>
                      <a:pt x="75747" y="38419"/>
                    </a:cubicBezTo>
                    <a:cubicBezTo>
                      <a:pt x="75484" y="38515"/>
                      <a:pt x="75251" y="38563"/>
                      <a:pt x="75045" y="38563"/>
                    </a:cubicBezTo>
                    <a:cubicBezTo>
                      <a:pt x="74493" y="38563"/>
                      <a:pt x="74134" y="38217"/>
                      <a:pt x="73910" y="37507"/>
                    </a:cubicBezTo>
                    <a:cubicBezTo>
                      <a:pt x="73429" y="35962"/>
                      <a:pt x="73653" y="34496"/>
                      <a:pt x="74441" y="33125"/>
                    </a:cubicBezTo>
                    <a:cubicBezTo>
                      <a:pt x="74592" y="32864"/>
                      <a:pt x="75010" y="32671"/>
                      <a:pt x="75335" y="32611"/>
                    </a:cubicBezTo>
                    <a:cubicBezTo>
                      <a:pt x="75546" y="32571"/>
                      <a:pt x="75744" y="32552"/>
                      <a:pt x="75927" y="32552"/>
                    </a:cubicBezTo>
                    <a:close/>
                    <a:moveTo>
                      <a:pt x="28964" y="47925"/>
                    </a:moveTo>
                    <a:cubicBezTo>
                      <a:pt x="28977" y="47957"/>
                      <a:pt x="28995" y="47993"/>
                      <a:pt x="29010" y="48030"/>
                    </a:cubicBezTo>
                    <a:lnTo>
                      <a:pt x="29009" y="48030"/>
                    </a:lnTo>
                    <a:cubicBezTo>
                      <a:pt x="28958" y="48067"/>
                      <a:pt x="28913" y="48113"/>
                      <a:pt x="28854" y="48140"/>
                    </a:cubicBezTo>
                    <a:cubicBezTo>
                      <a:pt x="28354" y="48364"/>
                      <a:pt x="28235" y="48694"/>
                      <a:pt x="28318" y="49268"/>
                    </a:cubicBezTo>
                    <a:cubicBezTo>
                      <a:pt x="28427" y="50055"/>
                      <a:pt x="28345" y="50867"/>
                      <a:pt x="28345" y="51779"/>
                    </a:cubicBezTo>
                    <a:cubicBezTo>
                      <a:pt x="28003" y="51779"/>
                      <a:pt x="27590" y="51856"/>
                      <a:pt x="27206" y="51856"/>
                    </a:cubicBezTo>
                    <a:cubicBezTo>
                      <a:pt x="26962" y="51856"/>
                      <a:pt x="26730" y="51825"/>
                      <a:pt x="26534" y="51725"/>
                    </a:cubicBezTo>
                    <a:cubicBezTo>
                      <a:pt x="26034" y="51468"/>
                      <a:pt x="25287" y="51715"/>
                      <a:pt x="24984" y="50940"/>
                    </a:cubicBezTo>
                    <a:cubicBezTo>
                      <a:pt x="24751" y="50345"/>
                      <a:pt x="24265" y="49854"/>
                      <a:pt x="23848" y="49255"/>
                    </a:cubicBezTo>
                    <a:cubicBezTo>
                      <a:pt x="24797" y="49057"/>
                      <a:pt x="25663" y="48905"/>
                      <a:pt x="26507" y="48685"/>
                    </a:cubicBezTo>
                    <a:cubicBezTo>
                      <a:pt x="27336" y="48466"/>
                      <a:pt x="28148" y="48182"/>
                      <a:pt x="28964" y="47925"/>
                    </a:cubicBezTo>
                    <a:close/>
                    <a:moveTo>
                      <a:pt x="28573" y="52633"/>
                    </a:moveTo>
                    <a:cubicBezTo>
                      <a:pt x="28707" y="53371"/>
                      <a:pt x="28854" y="54168"/>
                      <a:pt x="29004" y="55016"/>
                    </a:cubicBezTo>
                    <a:lnTo>
                      <a:pt x="27372" y="55016"/>
                    </a:lnTo>
                    <a:cubicBezTo>
                      <a:pt x="27033" y="54227"/>
                      <a:pt x="26699" y="53453"/>
                      <a:pt x="26346" y="52633"/>
                    </a:cubicBezTo>
                    <a:close/>
                    <a:moveTo>
                      <a:pt x="22180" y="53050"/>
                    </a:moveTo>
                    <a:lnTo>
                      <a:pt x="22180" y="53050"/>
                    </a:lnTo>
                    <a:cubicBezTo>
                      <a:pt x="23537" y="53319"/>
                      <a:pt x="24856" y="53572"/>
                      <a:pt x="26167" y="53856"/>
                    </a:cubicBezTo>
                    <a:cubicBezTo>
                      <a:pt x="26295" y="53883"/>
                      <a:pt x="26423" y="54066"/>
                      <a:pt x="26484" y="54209"/>
                    </a:cubicBezTo>
                    <a:cubicBezTo>
                      <a:pt x="26585" y="54457"/>
                      <a:pt x="26639" y="54722"/>
                      <a:pt x="26768" y="55176"/>
                    </a:cubicBezTo>
                    <a:cubicBezTo>
                      <a:pt x="25392" y="54928"/>
                      <a:pt x="24123" y="54781"/>
                      <a:pt x="22899" y="54451"/>
                    </a:cubicBezTo>
                    <a:cubicBezTo>
                      <a:pt x="22005" y="54209"/>
                      <a:pt x="22024" y="54081"/>
                      <a:pt x="22180" y="53050"/>
                    </a:cubicBezTo>
                    <a:close/>
                    <a:moveTo>
                      <a:pt x="54929" y="52303"/>
                    </a:moveTo>
                    <a:cubicBezTo>
                      <a:pt x="55153" y="53146"/>
                      <a:pt x="55749" y="53512"/>
                      <a:pt x="56647" y="53563"/>
                    </a:cubicBezTo>
                    <a:cubicBezTo>
                      <a:pt x="56964" y="53581"/>
                      <a:pt x="57293" y="53903"/>
                      <a:pt x="57560" y="54145"/>
                    </a:cubicBezTo>
                    <a:cubicBezTo>
                      <a:pt x="57863" y="54421"/>
                      <a:pt x="58105" y="54764"/>
                      <a:pt x="58435" y="55149"/>
                    </a:cubicBezTo>
                    <a:cubicBezTo>
                      <a:pt x="58059" y="55942"/>
                      <a:pt x="57362" y="56556"/>
                      <a:pt x="56510" y="57006"/>
                    </a:cubicBezTo>
                    <a:cubicBezTo>
                      <a:pt x="56171" y="57185"/>
                      <a:pt x="55814" y="57323"/>
                      <a:pt x="55456" y="57460"/>
                    </a:cubicBezTo>
                    <a:cubicBezTo>
                      <a:pt x="55408" y="57477"/>
                      <a:pt x="55349" y="57486"/>
                      <a:pt x="55290" y="57486"/>
                    </a:cubicBezTo>
                    <a:cubicBezTo>
                      <a:pt x="55224" y="57486"/>
                      <a:pt x="55158" y="57475"/>
                      <a:pt x="55107" y="57451"/>
                    </a:cubicBezTo>
                    <a:cubicBezTo>
                      <a:pt x="54851" y="57317"/>
                      <a:pt x="54571" y="57194"/>
                      <a:pt x="54365" y="56997"/>
                    </a:cubicBezTo>
                    <a:cubicBezTo>
                      <a:pt x="53681" y="56355"/>
                      <a:pt x="52903" y="55960"/>
                      <a:pt x="51968" y="55924"/>
                    </a:cubicBezTo>
                    <a:cubicBezTo>
                      <a:pt x="51674" y="55911"/>
                      <a:pt x="51578" y="55773"/>
                      <a:pt x="51611" y="55503"/>
                    </a:cubicBezTo>
                    <a:cubicBezTo>
                      <a:pt x="51702" y="54691"/>
                      <a:pt x="51912" y="54027"/>
                      <a:pt x="52806" y="53660"/>
                    </a:cubicBezTo>
                    <a:cubicBezTo>
                      <a:pt x="53549" y="53352"/>
                      <a:pt x="54186" y="52788"/>
                      <a:pt x="54929" y="52303"/>
                    </a:cubicBezTo>
                    <a:close/>
                    <a:moveTo>
                      <a:pt x="51562" y="56723"/>
                    </a:moveTo>
                    <a:cubicBezTo>
                      <a:pt x="51573" y="56723"/>
                      <a:pt x="51585" y="56724"/>
                      <a:pt x="51596" y="56725"/>
                    </a:cubicBezTo>
                    <a:cubicBezTo>
                      <a:pt x="52127" y="56780"/>
                      <a:pt x="52697" y="56858"/>
                      <a:pt x="53164" y="57097"/>
                    </a:cubicBezTo>
                    <a:cubicBezTo>
                      <a:pt x="53961" y="57509"/>
                      <a:pt x="54695" y="58050"/>
                      <a:pt x="55547" y="58595"/>
                    </a:cubicBezTo>
                    <a:cubicBezTo>
                      <a:pt x="55171" y="58847"/>
                      <a:pt x="54787" y="59104"/>
                      <a:pt x="54356" y="59397"/>
                    </a:cubicBezTo>
                    <a:lnTo>
                      <a:pt x="54356" y="59397"/>
                    </a:lnTo>
                    <a:cubicBezTo>
                      <a:pt x="54145" y="58572"/>
                      <a:pt x="53576" y="58243"/>
                      <a:pt x="52920" y="57995"/>
                    </a:cubicBezTo>
                    <a:cubicBezTo>
                      <a:pt x="52242" y="57747"/>
                      <a:pt x="51578" y="57482"/>
                      <a:pt x="50904" y="57225"/>
                    </a:cubicBezTo>
                    <a:cubicBezTo>
                      <a:pt x="50894" y="57156"/>
                      <a:pt x="50886" y="57092"/>
                      <a:pt x="50877" y="57028"/>
                    </a:cubicBezTo>
                    <a:cubicBezTo>
                      <a:pt x="51103" y="56923"/>
                      <a:pt x="51342" y="56723"/>
                      <a:pt x="51562" y="56723"/>
                    </a:cubicBezTo>
                    <a:close/>
                    <a:moveTo>
                      <a:pt x="97436" y="30082"/>
                    </a:moveTo>
                    <a:cubicBezTo>
                      <a:pt x="98026" y="30082"/>
                      <a:pt x="98058" y="30197"/>
                      <a:pt x="98078" y="30939"/>
                    </a:cubicBezTo>
                    <a:cubicBezTo>
                      <a:pt x="98097" y="31654"/>
                      <a:pt x="98083" y="32364"/>
                      <a:pt x="98083" y="33106"/>
                    </a:cubicBezTo>
                    <a:lnTo>
                      <a:pt x="98083" y="33106"/>
                    </a:lnTo>
                    <a:cubicBezTo>
                      <a:pt x="97738" y="33148"/>
                      <a:pt x="97487" y="33157"/>
                      <a:pt x="97249" y="33211"/>
                    </a:cubicBezTo>
                    <a:cubicBezTo>
                      <a:pt x="95389" y="33651"/>
                      <a:pt x="94463" y="35018"/>
                      <a:pt x="93949" y="36695"/>
                    </a:cubicBezTo>
                    <a:cubicBezTo>
                      <a:pt x="93042" y="39661"/>
                      <a:pt x="92634" y="42718"/>
                      <a:pt x="92753" y="45807"/>
                    </a:cubicBezTo>
                    <a:cubicBezTo>
                      <a:pt x="92895" y="49446"/>
                      <a:pt x="93216" y="53077"/>
                      <a:pt x="93459" y="56711"/>
                    </a:cubicBezTo>
                    <a:cubicBezTo>
                      <a:pt x="93522" y="57623"/>
                      <a:pt x="93600" y="58536"/>
                      <a:pt x="93665" y="59452"/>
                    </a:cubicBezTo>
                    <a:cubicBezTo>
                      <a:pt x="93678" y="59590"/>
                      <a:pt x="93642" y="59732"/>
                      <a:pt x="93633" y="59870"/>
                    </a:cubicBezTo>
                    <a:cubicBezTo>
                      <a:pt x="93577" y="59897"/>
                      <a:pt x="93527" y="59924"/>
                      <a:pt x="93472" y="59952"/>
                    </a:cubicBezTo>
                    <a:cubicBezTo>
                      <a:pt x="92441" y="58814"/>
                      <a:pt x="91377" y="57710"/>
                      <a:pt x="90392" y="56532"/>
                    </a:cubicBezTo>
                    <a:cubicBezTo>
                      <a:pt x="89553" y="55524"/>
                      <a:pt x="88833" y="54415"/>
                      <a:pt x="88004" y="53393"/>
                    </a:cubicBezTo>
                    <a:cubicBezTo>
                      <a:pt x="87808" y="53149"/>
                      <a:pt x="87634" y="53031"/>
                      <a:pt x="87472" y="53031"/>
                    </a:cubicBezTo>
                    <a:cubicBezTo>
                      <a:pt x="87276" y="53031"/>
                      <a:pt x="87097" y="53202"/>
                      <a:pt x="86917" y="53534"/>
                    </a:cubicBezTo>
                    <a:cubicBezTo>
                      <a:pt x="86675" y="53984"/>
                      <a:pt x="86477" y="54461"/>
                      <a:pt x="86253" y="54920"/>
                    </a:cubicBezTo>
                    <a:cubicBezTo>
                      <a:pt x="85464" y="56523"/>
                      <a:pt x="84672" y="58128"/>
                      <a:pt x="83751" y="59737"/>
                    </a:cubicBezTo>
                    <a:cubicBezTo>
                      <a:pt x="83439" y="58674"/>
                      <a:pt x="83122" y="57610"/>
                      <a:pt x="82819" y="56542"/>
                    </a:cubicBezTo>
                    <a:cubicBezTo>
                      <a:pt x="81069" y="50378"/>
                      <a:pt x="80772" y="44065"/>
                      <a:pt x="80922" y="37708"/>
                    </a:cubicBezTo>
                    <a:cubicBezTo>
                      <a:pt x="80958" y="36114"/>
                      <a:pt x="81032" y="34519"/>
                      <a:pt x="81046" y="32928"/>
                    </a:cubicBezTo>
                    <a:cubicBezTo>
                      <a:pt x="81050" y="32350"/>
                      <a:pt x="81275" y="32033"/>
                      <a:pt x="81812" y="31896"/>
                    </a:cubicBezTo>
                    <a:cubicBezTo>
                      <a:pt x="84649" y="31149"/>
                      <a:pt x="87485" y="30421"/>
                      <a:pt x="90432" y="30306"/>
                    </a:cubicBezTo>
                    <a:cubicBezTo>
                      <a:pt x="92683" y="30224"/>
                      <a:pt x="94934" y="30146"/>
                      <a:pt x="97189" y="30087"/>
                    </a:cubicBezTo>
                    <a:cubicBezTo>
                      <a:pt x="97281" y="30084"/>
                      <a:pt x="97363" y="30082"/>
                      <a:pt x="97436" y="30082"/>
                    </a:cubicBezTo>
                    <a:close/>
                    <a:moveTo>
                      <a:pt x="16841" y="51527"/>
                    </a:moveTo>
                    <a:cubicBezTo>
                      <a:pt x="16956" y="51527"/>
                      <a:pt x="17073" y="51544"/>
                      <a:pt x="17193" y="51578"/>
                    </a:cubicBezTo>
                    <a:cubicBezTo>
                      <a:pt x="18091" y="51825"/>
                      <a:pt x="18976" y="52105"/>
                      <a:pt x="19856" y="52412"/>
                    </a:cubicBezTo>
                    <a:cubicBezTo>
                      <a:pt x="20438" y="52618"/>
                      <a:pt x="20997" y="52888"/>
                      <a:pt x="21749" y="53210"/>
                    </a:cubicBezTo>
                    <a:cubicBezTo>
                      <a:pt x="20983" y="55726"/>
                      <a:pt x="20222" y="58257"/>
                      <a:pt x="19429" y="60864"/>
                    </a:cubicBezTo>
                    <a:cubicBezTo>
                      <a:pt x="18284" y="60387"/>
                      <a:pt x="17138" y="60053"/>
                      <a:pt x="16143" y="59466"/>
                    </a:cubicBezTo>
                    <a:cubicBezTo>
                      <a:pt x="14414" y="58449"/>
                      <a:pt x="13934" y="57752"/>
                      <a:pt x="14199" y="55703"/>
                    </a:cubicBezTo>
                    <a:cubicBezTo>
                      <a:pt x="14387" y="54264"/>
                      <a:pt x="14915" y="52949"/>
                      <a:pt x="15987" y="51903"/>
                    </a:cubicBezTo>
                    <a:cubicBezTo>
                      <a:pt x="16245" y="51649"/>
                      <a:pt x="16533" y="51527"/>
                      <a:pt x="16841" y="51527"/>
                    </a:cubicBezTo>
                    <a:close/>
                    <a:moveTo>
                      <a:pt x="48447" y="47870"/>
                    </a:moveTo>
                    <a:lnTo>
                      <a:pt x="48447" y="47870"/>
                    </a:lnTo>
                    <a:cubicBezTo>
                      <a:pt x="48970" y="48732"/>
                      <a:pt x="48254" y="49411"/>
                      <a:pt x="48612" y="50062"/>
                    </a:cubicBezTo>
                    <a:cubicBezTo>
                      <a:pt x="49584" y="49593"/>
                      <a:pt x="50482" y="49112"/>
                      <a:pt x="51418" y="48718"/>
                    </a:cubicBezTo>
                    <a:cubicBezTo>
                      <a:pt x="51855" y="48535"/>
                      <a:pt x="52295" y="48429"/>
                      <a:pt x="52731" y="48429"/>
                    </a:cubicBezTo>
                    <a:cubicBezTo>
                      <a:pt x="53244" y="48429"/>
                      <a:pt x="53752" y="48576"/>
                      <a:pt x="54245" y="48916"/>
                    </a:cubicBezTo>
                    <a:cubicBezTo>
                      <a:pt x="54800" y="49291"/>
                      <a:pt x="55162" y="49937"/>
                      <a:pt x="54914" y="50561"/>
                    </a:cubicBezTo>
                    <a:lnTo>
                      <a:pt x="54915" y="50561"/>
                    </a:lnTo>
                    <a:cubicBezTo>
                      <a:pt x="54691" y="51120"/>
                      <a:pt x="54369" y="51702"/>
                      <a:pt x="53938" y="52111"/>
                    </a:cubicBezTo>
                    <a:cubicBezTo>
                      <a:pt x="52756" y="53229"/>
                      <a:pt x="51266" y="53642"/>
                      <a:pt x="49666" y="53737"/>
                    </a:cubicBezTo>
                    <a:cubicBezTo>
                      <a:pt x="48791" y="53788"/>
                      <a:pt x="47920" y="53871"/>
                      <a:pt x="47045" y="53958"/>
                    </a:cubicBezTo>
                    <a:cubicBezTo>
                      <a:pt x="46908" y="53966"/>
                      <a:pt x="46751" y="54021"/>
                      <a:pt x="46645" y="54109"/>
                    </a:cubicBezTo>
                    <a:cubicBezTo>
                      <a:pt x="45065" y="55401"/>
                      <a:pt x="43222" y="56245"/>
                      <a:pt x="41375" y="57023"/>
                    </a:cubicBezTo>
                    <a:cubicBezTo>
                      <a:pt x="39102" y="57986"/>
                      <a:pt x="36782" y="58866"/>
                      <a:pt x="34417" y="59554"/>
                    </a:cubicBezTo>
                    <a:cubicBezTo>
                      <a:pt x="32084" y="60233"/>
                      <a:pt x="29691" y="60769"/>
                      <a:pt x="27290" y="61098"/>
                    </a:cubicBezTo>
                    <a:cubicBezTo>
                      <a:pt x="26576" y="61198"/>
                      <a:pt x="25853" y="61229"/>
                      <a:pt x="25125" y="61229"/>
                    </a:cubicBezTo>
                    <a:cubicBezTo>
                      <a:pt x="24058" y="61229"/>
                      <a:pt x="22982" y="61163"/>
                      <a:pt x="21913" y="61158"/>
                    </a:cubicBezTo>
                    <a:cubicBezTo>
                      <a:pt x="21322" y="61154"/>
                      <a:pt x="20725" y="61089"/>
                      <a:pt x="20134" y="61053"/>
                    </a:cubicBezTo>
                    <a:cubicBezTo>
                      <a:pt x="20813" y="58908"/>
                      <a:pt x="21464" y="56840"/>
                      <a:pt x="22124" y="54755"/>
                    </a:cubicBezTo>
                    <a:cubicBezTo>
                      <a:pt x="23426" y="55626"/>
                      <a:pt x="24993" y="55612"/>
                      <a:pt x="26542" y="55727"/>
                    </a:cubicBezTo>
                    <a:cubicBezTo>
                      <a:pt x="27330" y="55784"/>
                      <a:pt x="28113" y="55812"/>
                      <a:pt x="28891" y="55812"/>
                    </a:cubicBezTo>
                    <a:cubicBezTo>
                      <a:pt x="33662" y="55812"/>
                      <a:pt x="38260" y="54768"/>
                      <a:pt x="42741" y="53050"/>
                    </a:cubicBezTo>
                    <a:cubicBezTo>
                      <a:pt x="43662" y="52702"/>
                      <a:pt x="44565" y="52252"/>
                      <a:pt x="45376" y="51707"/>
                    </a:cubicBezTo>
                    <a:cubicBezTo>
                      <a:pt x="45917" y="51341"/>
                      <a:pt x="46306" y="50740"/>
                      <a:pt x="46733" y="50218"/>
                    </a:cubicBezTo>
                    <a:cubicBezTo>
                      <a:pt x="47164" y="49694"/>
                      <a:pt x="47558" y="49145"/>
                      <a:pt x="47962" y="48600"/>
                    </a:cubicBezTo>
                    <a:cubicBezTo>
                      <a:pt x="48136" y="48366"/>
                      <a:pt x="48287" y="48114"/>
                      <a:pt x="48447" y="47870"/>
                    </a:cubicBezTo>
                    <a:close/>
                    <a:moveTo>
                      <a:pt x="14822" y="59842"/>
                    </a:moveTo>
                    <a:cubicBezTo>
                      <a:pt x="15863" y="60260"/>
                      <a:pt x="16890" y="60709"/>
                      <a:pt x="17944" y="61089"/>
                    </a:cubicBezTo>
                    <a:cubicBezTo>
                      <a:pt x="18599" y="61333"/>
                      <a:pt x="19387" y="61126"/>
                      <a:pt x="19970" y="61718"/>
                    </a:cubicBezTo>
                    <a:cubicBezTo>
                      <a:pt x="20117" y="61868"/>
                      <a:pt x="20451" y="61877"/>
                      <a:pt x="20704" y="61882"/>
                    </a:cubicBezTo>
                    <a:cubicBezTo>
                      <a:pt x="22784" y="61923"/>
                      <a:pt x="24869" y="61950"/>
                      <a:pt x="26951" y="61983"/>
                    </a:cubicBezTo>
                    <a:lnTo>
                      <a:pt x="27515" y="61983"/>
                    </a:lnTo>
                    <a:lnTo>
                      <a:pt x="27515" y="63532"/>
                    </a:lnTo>
                    <a:cubicBezTo>
                      <a:pt x="27306" y="63598"/>
                      <a:pt x="26886" y="63628"/>
                      <a:pt x="26319" y="63628"/>
                    </a:cubicBezTo>
                    <a:cubicBezTo>
                      <a:pt x="23269" y="63628"/>
                      <a:pt x="15962" y="62769"/>
                      <a:pt x="14277" y="62111"/>
                    </a:cubicBezTo>
                    <a:cubicBezTo>
                      <a:pt x="14474" y="61305"/>
                      <a:pt x="14662" y="60525"/>
                      <a:pt x="14822" y="59842"/>
                    </a:cubicBezTo>
                    <a:close/>
                    <a:moveTo>
                      <a:pt x="14049" y="62688"/>
                    </a:moveTo>
                    <a:cubicBezTo>
                      <a:pt x="15213" y="63418"/>
                      <a:pt x="16501" y="63426"/>
                      <a:pt x="17762" y="63578"/>
                    </a:cubicBezTo>
                    <a:cubicBezTo>
                      <a:pt x="20049" y="63858"/>
                      <a:pt x="22327" y="64192"/>
                      <a:pt x="24618" y="64430"/>
                    </a:cubicBezTo>
                    <a:cubicBezTo>
                      <a:pt x="24982" y="64468"/>
                      <a:pt x="25349" y="64480"/>
                      <a:pt x="25720" y="64480"/>
                    </a:cubicBezTo>
                    <a:cubicBezTo>
                      <a:pt x="26325" y="64480"/>
                      <a:pt x="26940" y="64449"/>
                      <a:pt x="27571" y="64449"/>
                    </a:cubicBezTo>
                    <a:cubicBezTo>
                      <a:pt x="27634" y="65181"/>
                      <a:pt x="27694" y="65865"/>
                      <a:pt x="27763" y="66666"/>
                    </a:cubicBezTo>
                    <a:cubicBezTo>
                      <a:pt x="27145" y="66675"/>
                      <a:pt x="26529" y="66680"/>
                      <a:pt x="25914" y="66680"/>
                    </a:cubicBezTo>
                    <a:cubicBezTo>
                      <a:pt x="21588" y="66680"/>
                      <a:pt x="17316" y="66434"/>
                      <a:pt x="13021" y="65467"/>
                    </a:cubicBezTo>
                    <a:cubicBezTo>
                      <a:pt x="13356" y="64558"/>
                      <a:pt x="13696" y="63641"/>
                      <a:pt x="14049" y="62688"/>
                    </a:cubicBezTo>
                    <a:close/>
                    <a:moveTo>
                      <a:pt x="12785" y="66143"/>
                    </a:moveTo>
                    <a:cubicBezTo>
                      <a:pt x="17182" y="67364"/>
                      <a:pt x="21649" y="67549"/>
                      <a:pt x="26165" y="67549"/>
                    </a:cubicBezTo>
                    <a:cubicBezTo>
                      <a:pt x="26737" y="67549"/>
                      <a:pt x="27309" y="67546"/>
                      <a:pt x="27882" y="67542"/>
                    </a:cubicBezTo>
                    <a:cubicBezTo>
                      <a:pt x="27933" y="67960"/>
                      <a:pt x="27983" y="68408"/>
                      <a:pt x="28034" y="68858"/>
                    </a:cubicBezTo>
                    <a:cubicBezTo>
                      <a:pt x="28079" y="69289"/>
                      <a:pt x="28116" y="69724"/>
                      <a:pt x="28156" y="70160"/>
                    </a:cubicBezTo>
                    <a:lnTo>
                      <a:pt x="28157" y="70160"/>
                    </a:lnTo>
                    <a:cubicBezTo>
                      <a:pt x="26774" y="70365"/>
                      <a:pt x="25399" y="70446"/>
                      <a:pt x="24029" y="70446"/>
                    </a:cubicBezTo>
                    <a:cubicBezTo>
                      <a:pt x="19987" y="70446"/>
                      <a:pt x="15980" y="69739"/>
                      <a:pt x="11876" y="69416"/>
                    </a:cubicBezTo>
                    <a:cubicBezTo>
                      <a:pt x="12212" y="68220"/>
                      <a:pt x="12486" y="67220"/>
                      <a:pt x="12785" y="66143"/>
                    </a:cubicBezTo>
                    <a:close/>
                    <a:moveTo>
                      <a:pt x="50997" y="58263"/>
                    </a:moveTo>
                    <a:cubicBezTo>
                      <a:pt x="51037" y="58263"/>
                      <a:pt x="51074" y="58268"/>
                      <a:pt x="51105" y="58279"/>
                    </a:cubicBezTo>
                    <a:cubicBezTo>
                      <a:pt x="51734" y="58481"/>
                      <a:pt x="52352" y="58706"/>
                      <a:pt x="52958" y="58962"/>
                    </a:cubicBezTo>
                    <a:cubicBezTo>
                      <a:pt x="53484" y="59191"/>
                      <a:pt x="53595" y="59516"/>
                      <a:pt x="53334" y="60025"/>
                    </a:cubicBezTo>
                    <a:cubicBezTo>
                      <a:pt x="53128" y="60433"/>
                      <a:pt x="52867" y="60809"/>
                      <a:pt x="52642" y="61208"/>
                    </a:cubicBezTo>
                    <a:cubicBezTo>
                      <a:pt x="51478" y="63303"/>
                      <a:pt x="50391" y="65448"/>
                      <a:pt x="48932" y="67354"/>
                    </a:cubicBezTo>
                    <a:cubicBezTo>
                      <a:pt x="47690" y="68981"/>
                      <a:pt x="46393" y="70567"/>
                      <a:pt x="45059" y="72117"/>
                    </a:cubicBezTo>
                    <a:cubicBezTo>
                      <a:pt x="44565" y="72689"/>
                      <a:pt x="43919" y="73143"/>
                      <a:pt x="43290" y="73583"/>
                    </a:cubicBezTo>
                    <a:cubicBezTo>
                      <a:pt x="43119" y="73705"/>
                      <a:pt x="42865" y="73768"/>
                      <a:pt x="42628" y="73768"/>
                    </a:cubicBezTo>
                    <a:cubicBezTo>
                      <a:pt x="42536" y="73768"/>
                      <a:pt x="42446" y="73758"/>
                      <a:pt x="42365" y="73739"/>
                    </a:cubicBezTo>
                    <a:cubicBezTo>
                      <a:pt x="42213" y="73707"/>
                      <a:pt x="42145" y="73303"/>
                      <a:pt x="42080" y="73153"/>
                    </a:cubicBezTo>
                    <a:cubicBezTo>
                      <a:pt x="42287" y="71567"/>
                      <a:pt x="42676" y="70146"/>
                      <a:pt x="43391" y="68862"/>
                    </a:cubicBezTo>
                    <a:cubicBezTo>
                      <a:pt x="44651" y="66593"/>
                      <a:pt x="45922" y="64316"/>
                      <a:pt x="47365" y="62166"/>
                    </a:cubicBezTo>
                    <a:cubicBezTo>
                      <a:pt x="48287" y="60795"/>
                      <a:pt x="49525" y="59636"/>
                      <a:pt x="50633" y="58399"/>
                    </a:cubicBezTo>
                    <a:cubicBezTo>
                      <a:pt x="50707" y="58317"/>
                      <a:pt x="50867" y="58263"/>
                      <a:pt x="50997" y="58263"/>
                    </a:cubicBezTo>
                    <a:close/>
                    <a:moveTo>
                      <a:pt x="11643" y="70215"/>
                    </a:moveTo>
                    <a:cubicBezTo>
                      <a:pt x="15797" y="70739"/>
                      <a:pt x="19910" y="71405"/>
                      <a:pt x="24065" y="71405"/>
                    </a:cubicBezTo>
                    <a:cubicBezTo>
                      <a:pt x="25434" y="71405"/>
                      <a:pt x="26808" y="71333"/>
                      <a:pt x="28189" y="71159"/>
                    </a:cubicBezTo>
                    <a:lnTo>
                      <a:pt x="28189" y="74220"/>
                    </a:lnTo>
                    <a:lnTo>
                      <a:pt x="28188" y="74220"/>
                    </a:lnTo>
                    <a:cubicBezTo>
                      <a:pt x="27166" y="74285"/>
                      <a:pt x="26204" y="74399"/>
                      <a:pt x="25237" y="74399"/>
                    </a:cubicBezTo>
                    <a:cubicBezTo>
                      <a:pt x="23499" y="74399"/>
                      <a:pt x="21758" y="74376"/>
                      <a:pt x="20025" y="74285"/>
                    </a:cubicBezTo>
                    <a:cubicBezTo>
                      <a:pt x="17641" y="74161"/>
                      <a:pt x="15281" y="73854"/>
                      <a:pt x="12985" y="73180"/>
                    </a:cubicBezTo>
                    <a:cubicBezTo>
                      <a:pt x="12412" y="73010"/>
                      <a:pt x="11862" y="72745"/>
                      <a:pt x="11330" y="72470"/>
                    </a:cubicBezTo>
                    <a:cubicBezTo>
                      <a:pt x="11197" y="72401"/>
                      <a:pt x="11088" y="72098"/>
                      <a:pt x="11124" y="71938"/>
                    </a:cubicBezTo>
                    <a:cubicBezTo>
                      <a:pt x="11275" y="71319"/>
                      <a:pt x="11487" y="70714"/>
                      <a:pt x="11643" y="70215"/>
                    </a:cubicBezTo>
                    <a:close/>
                    <a:moveTo>
                      <a:pt x="14315" y="87837"/>
                    </a:moveTo>
                    <a:cubicBezTo>
                      <a:pt x="14542" y="87837"/>
                      <a:pt x="14769" y="87896"/>
                      <a:pt x="14974" y="88017"/>
                    </a:cubicBezTo>
                    <a:cubicBezTo>
                      <a:pt x="15230" y="88168"/>
                      <a:pt x="15331" y="88343"/>
                      <a:pt x="15185" y="88650"/>
                    </a:cubicBezTo>
                    <a:cubicBezTo>
                      <a:pt x="14493" y="90043"/>
                      <a:pt x="13824" y="91441"/>
                      <a:pt x="13127" y="92880"/>
                    </a:cubicBezTo>
                    <a:cubicBezTo>
                      <a:pt x="12273" y="92742"/>
                      <a:pt x="12087" y="92550"/>
                      <a:pt x="12081" y="91711"/>
                    </a:cubicBezTo>
                    <a:cubicBezTo>
                      <a:pt x="12068" y="90460"/>
                      <a:pt x="12462" y="89337"/>
                      <a:pt x="13251" y="88360"/>
                    </a:cubicBezTo>
                    <a:cubicBezTo>
                      <a:pt x="13529" y="88015"/>
                      <a:pt x="13922" y="87837"/>
                      <a:pt x="14315" y="87837"/>
                    </a:cubicBezTo>
                    <a:close/>
                    <a:moveTo>
                      <a:pt x="27121" y="89616"/>
                    </a:moveTo>
                    <a:lnTo>
                      <a:pt x="27121" y="89616"/>
                    </a:lnTo>
                    <a:cubicBezTo>
                      <a:pt x="26859" y="91583"/>
                      <a:pt x="26611" y="93499"/>
                      <a:pt x="26350" y="95479"/>
                    </a:cubicBezTo>
                    <a:cubicBezTo>
                      <a:pt x="25315" y="95039"/>
                      <a:pt x="24705" y="94096"/>
                      <a:pt x="24751" y="93146"/>
                    </a:cubicBezTo>
                    <a:cubicBezTo>
                      <a:pt x="24847" y="91354"/>
                      <a:pt x="25658" y="90085"/>
                      <a:pt x="27121" y="89616"/>
                    </a:cubicBezTo>
                    <a:close/>
                    <a:moveTo>
                      <a:pt x="90097" y="101659"/>
                    </a:moveTo>
                    <a:cubicBezTo>
                      <a:pt x="92760" y="101659"/>
                      <a:pt x="95673" y="102026"/>
                      <a:pt x="98001" y="102763"/>
                    </a:cubicBezTo>
                    <a:lnTo>
                      <a:pt x="83682" y="102763"/>
                    </a:lnTo>
                    <a:cubicBezTo>
                      <a:pt x="85006" y="102028"/>
                      <a:pt x="87425" y="101659"/>
                      <a:pt x="90097" y="101659"/>
                    </a:cubicBezTo>
                    <a:close/>
                    <a:moveTo>
                      <a:pt x="50267" y="101663"/>
                    </a:moveTo>
                    <a:cubicBezTo>
                      <a:pt x="52944" y="101663"/>
                      <a:pt x="55354" y="102034"/>
                      <a:pt x="56666" y="102771"/>
                    </a:cubicBezTo>
                    <a:lnTo>
                      <a:pt x="42301" y="102771"/>
                    </a:lnTo>
                    <a:cubicBezTo>
                      <a:pt x="44672" y="102031"/>
                      <a:pt x="47602" y="101663"/>
                      <a:pt x="50267" y="101663"/>
                    </a:cubicBezTo>
                    <a:close/>
                    <a:moveTo>
                      <a:pt x="11587" y="73602"/>
                    </a:moveTo>
                    <a:cubicBezTo>
                      <a:pt x="15335" y="74858"/>
                      <a:pt x="19221" y="75310"/>
                      <a:pt x="23180" y="75310"/>
                    </a:cubicBezTo>
                    <a:cubicBezTo>
                      <a:pt x="24808" y="75310"/>
                      <a:pt x="26449" y="75234"/>
                      <a:pt x="28097" y="75105"/>
                    </a:cubicBezTo>
                    <a:lnTo>
                      <a:pt x="28097" y="75105"/>
                    </a:lnTo>
                    <a:cubicBezTo>
                      <a:pt x="28097" y="75705"/>
                      <a:pt x="28106" y="76315"/>
                      <a:pt x="28083" y="76925"/>
                    </a:cubicBezTo>
                    <a:cubicBezTo>
                      <a:pt x="28079" y="77026"/>
                      <a:pt x="27923" y="77173"/>
                      <a:pt x="27812" y="77200"/>
                    </a:cubicBezTo>
                    <a:cubicBezTo>
                      <a:pt x="27199" y="77345"/>
                      <a:pt x="26601" y="77516"/>
                      <a:pt x="25972" y="77516"/>
                    </a:cubicBezTo>
                    <a:cubicBezTo>
                      <a:pt x="25666" y="77516"/>
                      <a:pt x="25351" y="77475"/>
                      <a:pt x="25025" y="77370"/>
                    </a:cubicBezTo>
                    <a:cubicBezTo>
                      <a:pt x="24834" y="77309"/>
                      <a:pt x="24628" y="77287"/>
                      <a:pt x="24416" y="77287"/>
                    </a:cubicBezTo>
                    <a:cubicBezTo>
                      <a:pt x="23978" y="77287"/>
                      <a:pt x="23509" y="77380"/>
                      <a:pt x="23068" y="77411"/>
                    </a:cubicBezTo>
                    <a:cubicBezTo>
                      <a:pt x="22358" y="77456"/>
                      <a:pt x="21638" y="77480"/>
                      <a:pt x="20942" y="77617"/>
                    </a:cubicBezTo>
                    <a:cubicBezTo>
                      <a:pt x="20630" y="77681"/>
                      <a:pt x="20271" y="77942"/>
                      <a:pt x="20107" y="78217"/>
                    </a:cubicBezTo>
                    <a:cubicBezTo>
                      <a:pt x="19732" y="78840"/>
                      <a:pt x="19465" y="79528"/>
                      <a:pt x="19149" y="80188"/>
                    </a:cubicBezTo>
                    <a:cubicBezTo>
                      <a:pt x="18668" y="81192"/>
                      <a:pt x="18182" y="82196"/>
                      <a:pt x="17705" y="83204"/>
                    </a:cubicBezTo>
                    <a:cubicBezTo>
                      <a:pt x="17109" y="84460"/>
                      <a:pt x="16522" y="85720"/>
                      <a:pt x="15931" y="86981"/>
                    </a:cubicBezTo>
                    <a:cubicBezTo>
                      <a:pt x="15853" y="87146"/>
                      <a:pt x="15785" y="87312"/>
                      <a:pt x="15721" y="87449"/>
                    </a:cubicBezTo>
                    <a:cubicBezTo>
                      <a:pt x="15331" y="87311"/>
                      <a:pt x="14983" y="87137"/>
                      <a:pt x="14616" y="87073"/>
                    </a:cubicBezTo>
                    <a:cubicBezTo>
                      <a:pt x="14474" y="87049"/>
                      <a:pt x="14337" y="87037"/>
                      <a:pt x="14204" y="87037"/>
                    </a:cubicBezTo>
                    <a:cubicBezTo>
                      <a:pt x="13502" y="87037"/>
                      <a:pt x="12923" y="87366"/>
                      <a:pt x="12458" y="87971"/>
                    </a:cubicBezTo>
                    <a:cubicBezTo>
                      <a:pt x="11633" y="89039"/>
                      <a:pt x="11215" y="90249"/>
                      <a:pt x="11160" y="91583"/>
                    </a:cubicBezTo>
                    <a:cubicBezTo>
                      <a:pt x="11110" y="92862"/>
                      <a:pt x="11512" y="93398"/>
                      <a:pt x="12801" y="93792"/>
                    </a:cubicBezTo>
                    <a:cubicBezTo>
                      <a:pt x="11202" y="97102"/>
                      <a:pt x="9607" y="100397"/>
                      <a:pt x="7975" y="103771"/>
                    </a:cubicBezTo>
                    <a:cubicBezTo>
                      <a:pt x="5684" y="102904"/>
                      <a:pt x="3282" y="102717"/>
                      <a:pt x="1370" y="101323"/>
                    </a:cubicBezTo>
                    <a:cubicBezTo>
                      <a:pt x="4803" y="92005"/>
                      <a:pt x="8209" y="82764"/>
                      <a:pt x="11587" y="73602"/>
                    </a:cubicBezTo>
                    <a:close/>
                    <a:moveTo>
                      <a:pt x="100034" y="103383"/>
                    </a:moveTo>
                    <a:cubicBezTo>
                      <a:pt x="101807" y="103383"/>
                      <a:pt x="103173" y="104273"/>
                      <a:pt x="104600" y="105191"/>
                    </a:cubicBezTo>
                    <a:lnTo>
                      <a:pt x="77489" y="105191"/>
                    </a:lnTo>
                    <a:cubicBezTo>
                      <a:pt x="79105" y="104099"/>
                      <a:pt x="80858" y="103453"/>
                      <a:pt x="82849" y="103453"/>
                    </a:cubicBezTo>
                    <a:cubicBezTo>
                      <a:pt x="82903" y="103453"/>
                      <a:pt x="82957" y="103454"/>
                      <a:pt x="83011" y="103455"/>
                    </a:cubicBezTo>
                    <a:cubicBezTo>
                      <a:pt x="86276" y="103514"/>
                      <a:pt x="89534" y="103518"/>
                      <a:pt x="92797" y="103518"/>
                    </a:cubicBezTo>
                    <a:cubicBezTo>
                      <a:pt x="93840" y="103518"/>
                      <a:pt x="94887" y="103537"/>
                      <a:pt x="95933" y="103537"/>
                    </a:cubicBezTo>
                    <a:cubicBezTo>
                      <a:pt x="97144" y="103537"/>
                      <a:pt x="98353" y="103512"/>
                      <a:pt x="99554" y="103404"/>
                    </a:cubicBezTo>
                    <a:cubicBezTo>
                      <a:pt x="99717" y="103390"/>
                      <a:pt x="99877" y="103383"/>
                      <a:pt x="100034" y="103383"/>
                    </a:cubicBezTo>
                    <a:close/>
                    <a:moveTo>
                      <a:pt x="40238" y="103389"/>
                    </a:moveTo>
                    <a:cubicBezTo>
                      <a:pt x="40370" y="103389"/>
                      <a:pt x="40504" y="103394"/>
                      <a:pt x="40641" y="103404"/>
                    </a:cubicBezTo>
                    <a:cubicBezTo>
                      <a:pt x="41941" y="103501"/>
                      <a:pt x="43248" y="103519"/>
                      <a:pt x="44555" y="103519"/>
                    </a:cubicBezTo>
                    <a:cubicBezTo>
                      <a:pt x="45375" y="103519"/>
                      <a:pt x="46195" y="103512"/>
                      <a:pt x="47014" y="103512"/>
                    </a:cubicBezTo>
                    <a:cubicBezTo>
                      <a:pt x="47234" y="103512"/>
                      <a:pt x="47453" y="103513"/>
                      <a:pt x="47673" y="103514"/>
                    </a:cubicBezTo>
                    <a:cubicBezTo>
                      <a:pt x="51504" y="103541"/>
                      <a:pt x="55332" y="103546"/>
                      <a:pt x="59159" y="103573"/>
                    </a:cubicBezTo>
                    <a:cubicBezTo>
                      <a:pt x="59443" y="103578"/>
                      <a:pt x="59741" y="103670"/>
                      <a:pt x="60002" y="103784"/>
                    </a:cubicBezTo>
                    <a:cubicBezTo>
                      <a:pt x="60979" y="104215"/>
                      <a:pt x="61946" y="104673"/>
                      <a:pt x="62913" y="105119"/>
                    </a:cubicBezTo>
                    <a:cubicBezTo>
                      <a:pt x="62891" y="105142"/>
                      <a:pt x="62872" y="105166"/>
                      <a:pt x="62853" y="105191"/>
                    </a:cubicBezTo>
                    <a:lnTo>
                      <a:pt x="35733" y="105192"/>
                    </a:lnTo>
                    <a:cubicBezTo>
                      <a:pt x="37136" y="104292"/>
                      <a:pt x="38479" y="103389"/>
                      <a:pt x="40238" y="103389"/>
                    </a:cubicBezTo>
                    <a:close/>
                    <a:moveTo>
                      <a:pt x="28070" y="78112"/>
                    </a:moveTo>
                    <a:lnTo>
                      <a:pt x="28070" y="78112"/>
                    </a:lnTo>
                    <a:cubicBezTo>
                      <a:pt x="27786" y="81641"/>
                      <a:pt x="27500" y="85198"/>
                      <a:pt x="27216" y="88732"/>
                    </a:cubicBezTo>
                    <a:cubicBezTo>
                      <a:pt x="25072" y="89269"/>
                      <a:pt x="23967" y="90676"/>
                      <a:pt x="23844" y="92958"/>
                    </a:cubicBezTo>
                    <a:cubicBezTo>
                      <a:pt x="23756" y="94567"/>
                      <a:pt x="24586" y="95809"/>
                      <a:pt x="26103" y="96373"/>
                    </a:cubicBezTo>
                    <a:cubicBezTo>
                      <a:pt x="25577" y="99604"/>
                      <a:pt x="25049" y="102835"/>
                      <a:pt x="24500" y="106181"/>
                    </a:cubicBezTo>
                    <a:cubicBezTo>
                      <a:pt x="23059" y="106259"/>
                      <a:pt x="21520" y="106342"/>
                      <a:pt x="19975" y="106429"/>
                    </a:cubicBezTo>
                    <a:cubicBezTo>
                      <a:pt x="19959" y="106430"/>
                      <a:pt x="19943" y="106431"/>
                      <a:pt x="19927" y="106431"/>
                    </a:cubicBezTo>
                    <a:cubicBezTo>
                      <a:pt x="19609" y="106431"/>
                      <a:pt x="19516" y="106258"/>
                      <a:pt x="19508" y="105925"/>
                    </a:cubicBezTo>
                    <a:cubicBezTo>
                      <a:pt x="19388" y="100264"/>
                      <a:pt x="19448" y="94599"/>
                      <a:pt x="19796" y="88943"/>
                    </a:cubicBezTo>
                    <a:cubicBezTo>
                      <a:pt x="19965" y="86147"/>
                      <a:pt x="20089" y="83347"/>
                      <a:pt x="20245" y="80546"/>
                    </a:cubicBezTo>
                    <a:cubicBezTo>
                      <a:pt x="20264" y="80221"/>
                      <a:pt x="20300" y="79881"/>
                      <a:pt x="20410" y="79578"/>
                    </a:cubicBezTo>
                    <a:cubicBezTo>
                      <a:pt x="20654" y="78901"/>
                      <a:pt x="20927" y="78277"/>
                      <a:pt x="21723" y="78277"/>
                    </a:cubicBezTo>
                    <a:cubicBezTo>
                      <a:pt x="21837" y="78277"/>
                      <a:pt x="21963" y="78290"/>
                      <a:pt x="22101" y="78318"/>
                    </a:cubicBezTo>
                    <a:cubicBezTo>
                      <a:pt x="22188" y="78336"/>
                      <a:pt x="22278" y="78344"/>
                      <a:pt x="22368" y="78344"/>
                    </a:cubicBezTo>
                    <a:cubicBezTo>
                      <a:pt x="22757" y="78344"/>
                      <a:pt x="23171" y="78207"/>
                      <a:pt x="23573" y="78200"/>
                    </a:cubicBezTo>
                    <a:cubicBezTo>
                      <a:pt x="23613" y="78198"/>
                      <a:pt x="23653" y="78198"/>
                      <a:pt x="23693" y="78198"/>
                    </a:cubicBezTo>
                    <a:cubicBezTo>
                      <a:pt x="24138" y="78198"/>
                      <a:pt x="24588" y="78260"/>
                      <a:pt x="25037" y="78260"/>
                    </a:cubicBezTo>
                    <a:cubicBezTo>
                      <a:pt x="25074" y="78260"/>
                      <a:pt x="25112" y="78260"/>
                      <a:pt x="25149" y="78259"/>
                    </a:cubicBezTo>
                    <a:cubicBezTo>
                      <a:pt x="26094" y="78231"/>
                      <a:pt x="27038" y="78167"/>
                      <a:pt x="28070" y="78112"/>
                    </a:cubicBezTo>
                    <a:close/>
                    <a:moveTo>
                      <a:pt x="105279" y="105384"/>
                    </a:moveTo>
                    <a:cubicBezTo>
                      <a:pt x="105719" y="105668"/>
                      <a:pt x="106278" y="106036"/>
                      <a:pt x="106838" y="106398"/>
                    </a:cubicBezTo>
                    <a:cubicBezTo>
                      <a:pt x="106819" y="106457"/>
                      <a:pt x="106805" y="106512"/>
                      <a:pt x="106787" y="106572"/>
                    </a:cubicBezTo>
                    <a:cubicBezTo>
                      <a:pt x="95828" y="107172"/>
                      <a:pt x="84850" y="107309"/>
                      <a:pt x="73886" y="107707"/>
                    </a:cubicBezTo>
                    <a:cubicBezTo>
                      <a:pt x="73858" y="107648"/>
                      <a:pt x="73835" y="107584"/>
                      <a:pt x="73808" y="107524"/>
                    </a:cubicBezTo>
                    <a:cubicBezTo>
                      <a:pt x="74738" y="106924"/>
                      <a:pt x="75669" y="106328"/>
                      <a:pt x="76444" y="105828"/>
                    </a:cubicBezTo>
                    <a:cubicBezTo>
                      <a:pt x="76943" y="105938"/>
                      <a:pt x="77277" y="106075"/>
                      <a:pt x="77613" y="106075"/>
                    </a:cubicBezTo>
                    <a:cubicBezTo>
                      <a:pt x="80693" y="106035"/>
                      <a:pt x="83768" y="105952"/>
                      <a:pt x="86844" y="105925"/>
                    </a:cubicBezTo>
                    <a:cubicBezTo>
                      <a:pt x="91496" y="105883"/>
                      <a:pt x="96148" y="105893"/>
                      <a:pt x="100801" y="105856"/>
                    </a:cubicBezTo>
                    <a:cubicBezTo>
                      <a:pt x="102025" y="105847"/>
                      <a:pt x="103253" y="105756"/>
                      <a:pt x="104476" y="105678"/>
                    </a:cubicBezTo>
                    <a:cubicBezTo>
                      <a:pt x="104701" y="105664"/>
                      <a:pt x="104921" y="105517"/>
                      <a:pt x="105279" y="105384"/>
                    </a:cubicBezTo>
                    <a:close/>
                    <a:moveTo>
                      <a:pt x="34976" y="105430"/>
                    </a:moveTo>
                    <a:cubicBezTo>
                      <a:pt x="35546" y="105558"/>
                      <a:pt x="35948" y="105728"/>
                      <a:pt x="36352" y="105733"/>
                    </a:cubicBezTo>
                    <a:cubicBezTo>
                      <a:pt x="40363" y="105802"/>
                      <a:pt x="44373" y="105838"/>
                      <a:pt x="48384" y="105889"/>
                    </a:cubicBezTo>
                    <a:cubicBezTo>
                      <a:pt x="53109" y="105948"/>
                      <a:pt x="57834" y="106017"/>
                      <a:pt x="62560" y="106067"/>
                    </a:cubicBezTo>
                    <a:cubicBezTo>
                      <a:pt x="62567" y="106067"/>
                      <a:pt x="62574" y="106068"/>
                      <a:pt x="62580" y="106068"/>
                    </a:cubicBezTo>
                    <a:cubicBezTo>
                      <a:pt x="62963" y="106068"/>
                      <a:pt x="63346" y="105947"/>
                      <a:pt x="63728" y="105883"/>
                    </a:cubicBezTo>
                    <a:cubicBezTo>
                      <a:pt x="63734" y="105833"/>
                      <a:pt x="63734" y="105782"/>
                      <a:pt x="63738" y="105727"/>
                    </a:cubicBezTo>
                    <a:cubicBezTo>
                      <a:pt x="64668" y="106328"/>
                      <a:pt x="65594" y="106924"/>
                      <a:pt x="66525" y="107524"/>
                    </a:cubicBezTo>
                    <a:cubicBezTo>
                      <a:pt x="66507" y="107589"/>
                      <a:pt x="66488" y="107658"/>
                      <a:pt x="66470" y="107721"/>
                    </a:cubicBezTo>
                    <a:cubicBezTo>
                      <a:pt x="55501" y="107365"/>
                      <a:pt x="44533" y="107011"/>
                      <a:pt x="33565" y="106657"/>
                    </a:cubicBezTo>
                    <a:cubicBezTo>
                      <a:pt x="33542" y="106572"/>
                      <a:pt x="33524" y="106484"/>
                      <a:pt x="33501" y="106398"/>
                    </a:cubicBezTo>
                    <a:cubicBezTo>
                      <a:pt x="34046" y="106044"/>
                      <a:pt x="34587" y="105687"/>
                      <a:pt x="34976" y="105430"/>
                    </a:cubicBezTo>
                    <a:close/>
                    <a:moveTo>
                      <a:pt x="29720" y="61588"/>
                    </a:moveTo>
                    <a:cubicBezTo>
                      <a:pt x="29816" y="63284"/>
                      <a:pt x="29967" y="64920"/>
                      <a:pt x="29999" y="66561"/>
                    </a:cubicBezTo>
                    <a:cubicBezTo>
                      <a:pt x="30087" y="71250"/>
                      <a:pt x="30169" y="75939"/>
                      <a:pt x="30173" y="80633"/>
                    </a:cubicBezTo>
                    <a:cubicBezTo>
                      <a:pt x="30182" y="89374"/>
                      <a:pt x="30127" y="98110"/>
                      <a:pt x="30100" y="106851"/>
                    </a:cubicBezTo>
                    <a:cubicBezTo>
                      <a:pt x="30100" y="107250"/>
                      <a:pt x="30026" y="107698"/>
                      <a:pt x="30586" y="107877"/>
                    </a:cubicBezTo>
                    <a:cubicBezTo>
                      <a:pt x="28873" y="107574"/>
                      <a:pt x="27163" y="107272"/>
                      <a:pt x="25306" y="106942"/>
                    </a:cubicBezTo>
                    <a:cubicBezTo>
                      <a:pt x="25732" y="104279"/>
                      <a:pt x="26163" y="101685"/>
                      <a:pt x="26557" y="99086"/>
                    </a:cubicBezTo>
                    <a:cubicBezTo>
                      <a:pt x="27071" y="95704"/>
                      <a:pt x="27644" y="92330"/>
                      <a:pt x="28019" y="88929"/>
                    </a:cubicBezTo>
                    <a:cubicBezTo>
                      <a:pt x="28423" y="85312"/>
                      <a:pt x="28629" y="81669"/>
                      <a:pt x="28904" y="78038"/>
                    </a:cubicBezTo>
                    <a:cubicBezTo>
                      <a:pt x="28972" y="77163"/>
                      <a:pt x="28991" y="76288"/>
                      <a:pt x="29005" y="75417"/>
                    </a:cubicBezTo>
                    <a:cubicBezTo>
                      <a:pt x="29028" y="73881"/>
                      <a:pt x="29106" y="72341"/>
                      <a:pt x="29028" y="70815"/>
                    </a:cubicBezTo>
                    <a:cubicBezTo>
                      <a:pt x="28945" y="69224"/>
                      <a:pt x="28697" y="67648"/>
                      <a:pt x="28533" y="66062"/>
                    </a:cubicBezTo>
                    <a:cubicBezTo>
                      <a:pt x="28391" y="64687"/>
                      <a:pt x="28258" y="63303"/>
                      <a:pt x="28116" y="61877"/>
                    </a:cubicBezTo>
                    <a:cubicBezTo>
                      <a:pt x="28648" y="61780"/>
                      <a:pt x="29124" y="61694"/>
                      <a:pt x="29720" y="61588"/>
                    </a:cubicBezTo>
                    <a:close/>
                    <a:moveTo>
                      <a:pt x="51214" y="33674"/>
                    </a:moveTo>
                    <a:cubicBezTo>
                      <a:pt x="54184" y="33674"/>
                      <a:pt x="57154" y="33794"/>
                      <a:pt x="60118" y="34046"/>
                    </a:cubicBezTo>
                    <a:cubicBezTo>
                      <a:pt x="62674" y="34265"/>
                      <a:pt x="65127" y="34917"/>
                      <a:pt x="67538" y="35760"/>
                    </a:cubicBezTo>
                    <a:cubicBezTo>
                      <a:pt x="68156" y="35981"/>
                      <a:pt x="68780" y="36196"/>
                      <a:pt x="69262" y="36366"/>
                    </a:cubicBezTo>
                    <a:cubicBezTo>
                      <a:pt x="69155" y="40193"/>
                      <a:pt x="68991" y="43924"/>
                      <a:pt x="68968" y="47654"/>
                    </a:cubicBezTo>
                    <a:cubicBezTo>
                      <a:pt x="68946" y="51175"/>
                      <a:pt x="69096" y="54695"/>
                      <a:pt x="69124" y="58210"/>
                    </a:cubicBezTo>
                    <a:cubicBezTo>
                      <a:pt x="69165" y="63105"/>
                      <a:pt x="69119" y="68001"/>
                      <a:pt x="69197" y="72896"/>
                    </a:cubicBezTo>
                    <a:cubicBezTo>
                      <a:pt x="69275" y="77842"/>
                      <a:pt x="69504" y="82783"/>
                      <a:pt x="69586" y="87729"/>
                    </a:cubicBezTo>
                    <a:cubicBezTo>
                      <a:pt x="69655" y="92000"/>
                      <a:pt x="69605" y="96272"/>
                      <a:pt x="69628" y="100544"/>
                    </a:cubicBezTo>
                    <a:cubicBezTo>
                      <a:pt x="69641" y="103203"/>
                      <a:pt x="69683" y="105856"/>
                      <a:pt x="69715" y="108514"/>
                    </a:cubicBezTo>
                    <a:lnTo>
                      <a:pt x="69715" y="109087"/>
                    </a:lnTo>
                    <a:cubicBezTo>
                      <a:pt x="67483" y="106901"/>
                      <a:pt x="64971" y="105357"/>
                      <a:pt x="62426" y="103862"/>
                    </a:cubicBezTo>
                    <a:cubicBezTo>
                      <a:pt x="61817" y="103504"/>
                      <a:pt x="61207" y="103115"/>
                      <a:pt x="60552" y="102858"/>
                    </a:cubicBezTo>
                    <a:cubicBezTo>
                      <a:pt x="59809" y="102570"/>
                      <a:pt x="59002" y="102436"/>
                      <a:pt x="58242" y="102189"/>
                    </a:cubicBezTo>
                    <a:cubicBezTo>
                      <a:pt x="55758" y="101373"/>
                      <a:pt x="53232" y="100799"/>
                      <a:pt x="50610" y="100681"/>
                    </a:cubicBezTo>
                    <a:cubicBezTo>
                      <a:pt x="50335" y="100669"/>
                      <a:pt x="50061" y="100663"/>
                      <a:pt x="49788" y="100663"/>
                    </a:cubicBezTo>
                    <a:cubicBezTo>
                      <a:pt x="47486" y="100663"/>
                      <a:pt x="45238" y="101079"/>
                      <a:pt x="43001" y="101611"/>
                    </a:cubicBezTo>
                    <a:cubicBezTo>
                      <a:pt x="41484" y="101969"/>
                      <a:pt x="39939" y="102230"/>
                      <a:pt x="38468" y="102724"/>
                    </a:cubicBezTo>
                    <a:cubicBezTo>
                      <a:pt x="36286" y="103458"/>
                      <a:pt x="34315" y="104623"/>
                      <a:pt x="32518" y="106071"/>
                    </a:cubicBezTo>
                    <a:cubicBezTo>
                      <a:pt x="32079" y="106424"/>
                      <a:pt x="31616" y="106750"/>
                      <a:pt x="31015" y="107198"/>
                    </a:cubicBezTo>
                    <a:lnTo>
                      <a:pt x="31015" y="106534"/>
                    </a:lnTo>
                    <a:cubicBezTo>
                      <a:pt x="30997" y="101823"/>
                      <a:pt x="30974" y="97111"/>
                      <a:pt x="30974" y="92399"/>
                    </a:cubicBezTo>
                    <a:cubicBezTo>
                      <a:pt x="30974" y="92178"/>
                      <a:pt x="31172" y="91968"/>
                      <a:pt x="31249" y="91739"/>
                    </a:cubicBezTo>
                    <a:cubicBezTo>
                      <a:pt x="31286" y="91642"/>
                      <a:pt x="31245" y="91518"/>
                      <a:pt x="31140" y="91417"/>
                    </a:cubicBezTo>
                    <a:lnTo>
                      <a:pt x="31140" y="89346"/>
                    </a:lnTo>
                    <a:cubicBezTo>
                      <a:pt x="31117" y="82860"/>
                      <a:pt x="31112" y="76370"/>
                      <a:pt x="31057" y="69880"/>
                    </a:cubicBezTo>
                    <a:cubicBezTo>
                      <a:pt x="31043" y="67849"/>
                      <a:pt x="30924" y="65814"/>
                      <a:pt x="30778" y="63788"/>
                    </a:cubicBezTo>
                    <a:cubicBezTo>
                      <a:pt x="30723" y="63014"/>
                      <a:pt x="30470" y="62253"/>
                      <a:pt x="30292" y="61414"/>
                    </a:cubicBezTo>
                    <a:cubicBezTo>
                      <a:pt x="31401" y="61139"/>
                      <a:pt x="32547" y="60905"/>
                      <a:pt x="33665" y="60570"/>
                    </a:cubicBezTo>
                    <a:cubicBezTo>
                      <a:pt x="34403" y="60346"/>
                      <a:pt x="35141" y="60126"/>
                      <a:pt x="35879" y="59897"/>
                    </a:cubicBezTo>
                    <a:cubicBezTo>
                      <a:pt x="36961" y="59558"/>
                      <a:pt x="38033" y="59200"/>
                      <a:pt x="39087" y="58797"/>
                    </a:cubicBezTo>
                    <a:cubicBezTo>
                      <a:pt x="40760" y="58155"/>
                      <a:pt x="42386" y="57390"/>
                      <a:pt x="43995" y="56597"/>
                    </a:cubicBezTo>
                    <a:cubicBezTo>
                      <a:pt x="45104" y="56056"/>
                      <a:pt x="46242" y="55511"/>
                      <a:pt x="47035" y="54489"/>
                    </a:cubicBezTo>
                    <a:cubicBezTo>
                      <a:pt x="47080" y="54428"/>
                      <a:pt x="47185" y="54383"/>
                      <a:pt x="47263" y="54383"/>
                    </a:cubicBezTo>
                    <a:cubicBezTo>
                      <a:pt x="47928" y="54378"/>
                      <a:pt x="48593" y="54377"/>
                      <a:pt x="49256" y="54377"/>
                    </a:cubicBezTo>
                    <a:cubicBezTo>
                      <a:pt x="49844" y="54377"/>
                      <a:pt x="50431" y="54378"/>
                      <a:pt x="51013" y="54378"/>
                    </a:cubicBezTo>
                    <a:cubicBezTo>
                      <a:pt x="50958" y="54846"/>
                      <a:pt x="50903" y="55377"/>
                      <a:pt x="50825" y="55909"/>
                    </a:cubicBezTo>
                    <a:cubicBezTo>
                      <a:pt x="50811" y="56000"/>
                      <a:pt x="50715" y="56088"/>
                      <a:pt x="50637" y="56156"/>
                    </a:cubicBezTo>
                    <a:cubicBezTo>
                      <a:pt x="49982" y="56715"/>
                      <a:pt x="49894" y="57050"/>
                      <a:pt x="50188" y="57838"/>
                    </a:cubicBezTo>
                    <a:cubicBezTo>
                      <a:pt x="49460" y="58581"/>
                      <a:pt x="48716" y="59291"/>
                      <a:pt x="48034" y="60052"/>
                    </a:cubicBezTo>
                    <a:cubicBezTo>
                      <a:pt x="46204" y="62077"/>
                      <a:pt x="44835" y="64416"/>
                      <a:pt x="43487" y="66772"/>
                    </a:cubicBezTo>
                    <a:cubicBezTo>
                      <a:pt x="42515" y="68467"/>
                      <a:pt x="41653" y="70200"/>
                      <a:pt x="41305" y="72138"/>
                    </a:cubicBezTo>
                    <a:cubicBezTo>
                      <a:pt x="41223" y="72601"/>
                      <a:pt x="41213" y="73087"/>
                      <a:pt x="41246" y="73560"/>
                    </a:cubicBezTo>
                    <a:cubicBezTo>
                      <a:pt x="41293" y="74278"/>
                      <a:pt x="41705" y="74728"/>
                      <a:pt x="42382" y="74728"/>
                    </a:cubicBezTo>
                    <a:cubicBezTo>
                      <a:pt x="42435" y="74728"/>
                      <a:pt x="42490" y="74725"/>
                      <a:pt x="42547" y="74719"/>
                    </a:cubicBezTo>
                    <a:cubicBezTo>
                      <a:pt x="43032" y="74673"/>
                      <a:pt x="43583" y="74536"/>
                      <a:pt x="43964" y="74248"/>
                    </a:cubicBezTo>
                    <a:cubicBezTo>
                      <a:pt x="45651" y="72973"/>
                      <a:pt x="47113" y="71465"/>
                      <a:pt x="48313" y="69713"/>
                    </a:cubicBezTo>
                    <a:cubicBezTo>
                      <a:pt x="49400" y="68129"/>
                      <a:pt x="50563" y="66593"/>
                      <a:pt x="51585" y="64970"/>
                    </a:cubicBezTo>
                    <a:cubicBezTo>
                      <a:pt x="52521" y="63485"/>
                      <a:pt x="53309" y="61908"/>
                      <a:pt x="54152" y="60369"/>
                    </a:cubicBezTo>
                    <a:cubicBezTo>
                      <a:pt x="54262" y="60162"/>
                      <a:pt x="54308" y="59923"/>
                      <a:pt x="54386" y="59700"/>
                    </a:cubicBezTo>
                    <a:cubicBezTo>
                      <a:pt x="54494" y="59729"/>
                      <a:pt x="54603" y="59743"/>
                      <a:pt x="54712" y="59743"/>
                    </a:cubicBezTo>
                    <a:cubicBezTo>
                      <a:pt x="55554" y="59743"/>
                      <a:pt x="56358" y="58910"/>
                      <a:pt x="56191" y="58200"/>
                    </a:cubicBezTo>
                    <a:cubicBezTo>
                      <a:pt x="56975" y="57655"/>
                      <a:pt x="57823" y="57238"/>
                      <a:pt x="58437" y="56597"/>
                    </a:cubicBezTo>
                    <a:cubicBezTo>
                      <a:pt x="60055" y="54918"/>
                      <a:pt x="60527" y="52893"/>
                      <a:pt x="60028" y="50601"/>
                    </a:cubicBezTo>
                    <a:cubicBezTo>
                      <a:pt x="59868" y="49882"/>
                      <a:pt x="59895" y="49111"/>
                      <a:pt x="59918" y="48369"/>
                    </a:cubicBezTo>
                    <a:cubicBezTo>
                      <a:pt x="59941" y="47649"/>
                      <a:pt x="59799" y="47352"/>
                      <a:pt x="59254" y="47352"/>
                    </a:cubicBezTo>
                    <a:cubicBezTo>
                      <a:pt x="59157" y="47352"/>
                      <a:pt x="59047" y="47361"/>
                      <a:pt x="58923" y="47379"/>
                    </a:cubicBezTo>
                    <a:cubicBezTo>
                      <a:pt x="58240" y="47475"/>
                      <a:pt x="57548" y="47590"/>
                      <a:pt x="56889" y="47791"/>
                    </a:cubicBezTo>
                    <a:cubicBezTo>
                      <a:pt x="56191" y="48006"/>
                      <a:pt x="55843" y="48671"/>
                      <a:pt x="55957" y="49450"/>
                    </a:cubicBezTo>
                    <a:cubicBezTo>
                      <a:pt x="56714" y="48313"/>
                      <a:pt x="57888" y="48309"/>
                      <a:pt x="58955" y="48162"/>
                    </a:cubicBezTo>
                    <a:cubicBezTo>
                      <a:pt x="59070" y="49698"/>
                      <a:pt x="59203" y="51206"/>
                      <a:pt x="59281" y="52714"/>
                    </a:cubicBezTo>
                    <a:cubicBezTo>
                      <a:pt x="59304" y="53103"/>
                      <a:pt x="59194" y="53516"/>
                      <a:pt x="59079" y="53892"/>
                    </a:cubicBezTo>
                    <a:cubicBezTo>
                      <a:pt x="59009" y="54117"/>
                      <a:pt x="58900" y="54228"/>
                      <a:pt x="58770" y="54228"/>
                    </a:cubicBezTo>
                    <a:cubicBezTo>
                      <a:pt x="58659" y="54228"/>
                      <a:pt x="58534" y="54148"/>
                      <a:pt x="58405" y="53993"/>
                    </a:cubicBezTo>
                    <a:cubicBezTo>
                      <a:pt x="58347" y="53921"/>
                      <a:pt x="58297" y="53845"/>
                      <a:pt x="58254" y="53764"/>
                    </a:cubicBezTo>
                    <a:cubicBezTo>
                      <a:pt x="57902" y="53067"/>
                      <a:pt x="57297" y="52796"/>
                      <a:pt x="56554" y="52741"/>
                    </a:cubicBezTo>
                    <a:cubicBezTo>
                      <a:pt x="55811" y="52686"/>
                      <a:pt x="55803" y="52411"/>
                      <a:pt x="55550" y="51751"/>
                    </a:cubicBezTo>
                    <a:cubicBezTo>
                      <a:pt x="55303" y="51096"/>
                      <a:pt x="55692" y="50624"/>
                      <a:pt x="55647" y="50051"/>
                    </a:cubicBezTo>
                    <a:cubicBezTo>
                      <a:pt x="55627" y="49803"/>
                      <a:pt x="55563" y="49561"/>
                      <a:pt x="55455" y="49336"/>
                    </a:cubicBezTo>
                    <a:cubicBezTo>
                      <a:pt x="55004" y="48378"/>
                      <a:pt x="53852" y="47767"/>
                      <a:pt x="52778" y="47767"/>
                    </a:cubicBezTo>
                    <a:cubicBezTo>
                      <a:pt x="52552" y="47767"/>
                      <a:pt x="52329" y="47794"/>
                      <a:pt x="52117" y="47851"/>
                    </a:cubicBezTo>
                    <a:cubicBezTo>
                      <a:pt x="51206" y="48094"/>
                      <a:pt x="50331" y="48460"/>
                      <a:pt x="49386" y="48791"/>
                    </a:cubicBezTo>
                    <a:cubicBezTo>
                      <a:pt x="49386" y="48557"/>
                      <a:pt x="49404" y="48277"/>
                      <a:pt x="49382" y="47998"/>
                    </a:cubicBezTo>
                    <a:cubicBezTo>
                      <a:pt x="49338" y="47536"/>
                      <a:pt x="49071" y="47258"/>
                      <a:pt x="48710" y="47258"/>
                    </a:cubicBezTo>
                    <a:cubicBezTo>
                      <a:pt x="48580" y="47258"/>
                      <a:pt x="48439" y="47294"/>
                      <a:pt x="48291" y="47370"/>
                    </a:cubicBezTo>
                    <a:cubicBezTo>
                      <a:pt x="47975" y="47535"/>
                      <a:pt x="47667" y="47778"/>
                      <a:pt x="47447" y="48057"/>
                    </a:cubicBezTo>
                    <a:cubicBezTo>
                      <a:pt x="46700" y="49002"/>
                      <a:pt x="45994" y="49983"/>
                      <a:pt x="45266" y="50950"/>
                    </a:cubicBezTo>
                    <a:cubicBezTo>
                      <a:pt x="45183" y="51060"/>
                      <a:pt x="45073" y="51171"/>
                      <a:pt x="44950" y="51230"/>
                    </a:cubicBezTo>
                    <a:cubicBezTo>
                      <a:pt x="42314" y="52532"/>
                      <a:pt x="39578" y="53554"/>
                      <a:pt x="36616" y="54140"/>
                    </a:cubicBezTo>
                    <a:cubicBezTo>
                      <a:pt x="36667" y="51193"/>
                      <a:pt x="36199" y="48264"/>
                      <a:pt x="36721" y="45203"/>
                    </a:cubicBezTo>
                    <a:cubicBezTo>
                      <a:pt x="41017" y="45028"/>
                      <a:pt x="45312" y="44762"/>
                      <a:pt x="49601" y="44707"/>
                    </a:cubicBezTo>
                    <a:cubicBezTo>
                      <a:pt x="50174" y="44701"/>
                      <a:pt x="50748" y="44698"/>
                      <a:pt x="51321" y="44698"/>
                    </a:cubicBezTo>
                    <a:cubicBezTo>
                      <a:pt x="55029" y="44698"/>
                      <a:pt x="58744" y="44821"/>
                      <a:pt x="62500" y="44877"/>
                    </a:cubicBezTo>
                    <a:cubicBezTo>
                      <a:pt x="62448" y="45684"/>
                      <a:pt x="62376" y="46499"/>
                      <a:pt x="62353" y="47315"/>
                    </a:cubicBezTo>
                    <a:cubicBezTo>
                      <a:pt x="62270" y="50048"/>
                      <a:pt x="62206" y="52774"/>
                      <a:pt x="62132" y="55506"/>
                    </a:cubicBezTo>
                    <a:cubicBezTo>
                      <a:pt x="62073" y="57890"/>
                      <a:pt x="61926" y="60273"/>
                      <a:pt x="61959" y="62652"/>
                    </a:cubicBezTo>
                    <a:cubicBezTo>
                      <a:pt x="62018" y="66498"/>
                      <a:pt x="62206" y="70343"/>
                      <a:pt x="62307" y="74188"/>
                    </a:cubicBezTo>
                    <a:cubicBezTo>
                      <a:pt x="62334" y="75289"/>
                      <a:pt x="62256" y="76384"/>
                      <a:pt x="62229" y="77484"/>
                    </a:cubicBezTo>
                    <a:cubicBezTo>
                      <a:pt x="62225" y="77630"/>
                      <a:pt x="62174" y="77796"/>
                      <a:pt x="62225" y="77920"/>
                    </a:cubicBezTo>
                    <a:cubicBezTo>
                      <a:pt x="62311" y="78126"/>
                      <a:pt x="62458" y="78310"/>
                      <a:pt x="62578" y="78502"/>
                    </a:cubicBezTo>
                    <a:cubicBezTo>
                      <a:pt x="62706" y="78328"/>
                      <a:pt x="62930" y="78158"/>
                      <a:pt x="62940" y="77975"/>
                    </a:cubicBezTo>
                    <a:cubicBezTo>
                      <a:pt x="63022" y="76407"/>
                      <a:pt x="63173" y="74826"/>
                      <a:pt x="63100" y="73263"/>
                    </a:cubicBezTo>
                    <a:cubicBezTo>
                      <a:pt x="62853" y="67951"/>
                      <a:pt x="62743" y="62638"/>
                      <a:pt x="62977" y="57322"/>
                    </a:cubicBezTo>
                    <a:cubicBezTo>
                      <a:pt x="63110" y="54301"/>
                      <a:pt x="63078" y="51276"/>
                      <a:pt x="63137" y="48251"/>
                    </a:cubicBezTo>
                    <a:cubicBezTo>
                      <a:pt x="63150" y="47540"/>
                      <a:pt x="63251" y="46825"/>
                      <a:pt x="63260" y="46114"/>
                    </a:cubicBezTo>
                    <a:cubicBezTo>
                      <a:pt x="63265" y="45500"/>
                      <a:pt x="63205" y="44886"/>
                      <a:pt x="63132" y="44282"/>
                    </a:cubicBezTo>
                    <a:cubicBezTo>
                      <a:pt x="63118" y="44185"/>
                      <a:pt x="62866" y="44048"/>
                      <a:pt x="62719" y="44042"/>
                    </a:cubicBezTo>
                    <a:cubicBezTo>
                      <a:pt x="59553" y="43942"/>
                      <a:pt x="56385" y="43790"/>
                      <a:pt x="53219" y="43781"/>
                    </a:cubicBezTo>
                    <a:cubicBezTo>
                      <a:pt x="53175" y="43781"/>
                      <a:pt x="53132" y="43781"/>
                      <a:pt x="53089" y="43781"/>
                    </a:cubicBezTo>
                    <a:cubicBezTo>
                      <a:pt x="50185" y="43781"/>
                      <a:pt x="47277" y="43925"/>
                      <a:pt x="44372" y="44011"/>
                    </a:cubicBezTo>
                    <a:cubicBezTo>
                      <a:pt x="42686" y="44057"/>
                      <a:pt x="40999" y="44075"/>
                      <a:pt x="39316" y="44185"/>
                    </a:cubicBezTo>
                    <a:cubicBezTo>
                      <a:pt x="38322" y="44249"/>
                      <a:pt x="37337" y="44455"/>
                      <a:pt x="36346" y="44611"/>
                    </a:cubicBezTo>
                    <a:cubicBezTo>
                      <a:pt x="36273" y="44620"/>
                      <a:pt x="36168" y="44703"/>
                      <a:pt x="36144" y="44772"/>
                    </a:cubicBezTo>
                    <a:cubicBezTo>
                      <a:pt x="35961" y="45386"/>
                      <a:pt x="35645" y="46009"/>
                      <a:pt x="35650" y="46628"/>
                    </a:cubicBezTo>
                    <a:cubicBezTo>
                      <a:pt x="35660" y="49025"/>
                      <a:pt x="35778" y="51422"/>
                      <a:pt x="35852" y="53824"/>
                    </a:cubicBezTo>
                    <a:cubicBezTo>
                      <a:pt x="35856" y="53984"/>
                      <a:pt x="35852" y="54145"/>
                      <a:pt x="35852" y="54447"/>
                    </a:cubicBezTo>
                    <a:cubicBezTo>
                      <a:pt x="33899" y="54676"/>
                      <a:pt x="31965" y="54905"/>
                      <a:pt x="29875" y="55149"/>
                    </a:cubicBezTo>
                    <a:cubicBezTo>
                      <a:pt x="29774" y="54057"/>
                      <a:pt x="29695" y="53077"/>
                      <a:pt x="29586" y="52096"/>
                    </a:cubicBezTo>
                    <a:cubicBezTo>
                      <a:pt x="29558" y="51876"/>
                      <a:pt x="29389" y="51674"/>
                      <a:pt x="29352" y="51455"/>
                    </a:cubicBezTo>
                    <a:cubicBezTo>
                      <a:pt x="29261" y="50895"/>
                      <a:pt x="29206" y="50332"/>
                      <a:pt x="29147" y="49768"/>
                    </a:cubicBezTo>
                    <a:cubicBezTo>
                      <a:pt x="29118" y="49461"/>
                      <a:pt x="29156" y="49135"/>
                      <a:pt x="29086" y="48838"/>
                    </a:cubicBezTo>
                    <a:cubicBezTo>
                      <a:pt x="29018" y="48521"/>
                      <a:pt x="29059" y="48319"/>
                      <a:pt x="29362" y="48169"/>
                    </a:cubicBezTo>
                    <a:cubicBezTo>
                      <a:pt x="29591" y="48049"/>
                      <a:pt x="29875" y="47907"/>
                      <a:pt x="29549" y="47632"/>
                    </a:cubicBezTo>
                    <a:cubicBezTo>
                      <a:pt x="30370" y="47191"/>
                      <a:pt x="31177" y="46834"/>
                      <a:pt x="31901" y="46353"/>
                    </a:cubicBezTo>
                    <a:cubicBezTo>
                      <a:pt x="33332" y="45390"/>
                      <a:pt x="34353" y="44038"/>
                      <a:pt x="35115" y="42526"/>
                    </a:cubicBezTo>
                    <a:cubicBezTo>
                      <a:pt x="35384" y="41989"/>
                      <a:pt x="35389" y="41274"/>
                      <a:pt x="35371" y="40647"/>
                    </a:cubicBezTo>
                    <a:cubicBezTo>
                      <a:pt x="35334" y="39611"/>
                      <a:pt x="35192" y="38575"/>
                      <a:pt x="35073" y="37539"/>
                    </a:cubicBezTo>
                    <a:cubicBezTo>
                      <a:pt x="35041" y="37260"/>
                      <a:pt x="35137" y="37140"/>
                      <a:pt x="35376" y="36989"/>
                    </a:cubicBezTo>
                    <a:cubicBezTo>
                      <a:pt x="39280" y="34514"/>
                      <a:pt x="43648" y="33840"/>
                      <a:pt x="48145" y="33716"/>
                    </a:cubicBezTo>
                    <a:cubicBezTo>
                      <a:pt x="49168" y="33688"/>
                      <a:pt x="50191" y="33674"/>
                      <a:pt x="51214" y="33674"/>
                    </a:cubicBezTo>
                    <a:close/>
                    <a:moveTo>
                      <a:pt x="80165" y="34055"/>
                    </a:moveTo>
                    <a:cubicBezTo>
                      <a:pt x="80165" y="34528"/>
                      <a:pt x="80170" y="34995"/>
                      <a:pt x="80165" y="35466"/>
                    </a:cubicBezTo>
                    <a:cubicBezTo>
                      <a:pt x="80138" y="38194"/>
                      <a:pt x="80024" y="40926"/>
                      <a:pt x="80097" y="43653"/>
                    </a:cubicBezTo>
                    <a:cubicBezTo>
                      <a:pt x="80249" y="49305"/>
                      <a:pt x="81133" y="54842"/>
                      <a:pt x="83031" y="60191"/>
                    </a:cubicBezTo>
                    <a:cubicBezTo>
                      <a:pt x="83104" y="60401"/>
                      <a:pt x="83151" y="60631"/>
                      <a:pt x="83274" y="60805"/>
                    </a:cubicBezTo>
                    <a:cubicBezTo>
                      <a:pt x="83429" y="61024"/>
                      <a:pt x="83650" y="61199"/>
                      <a:pt x="83837" y="61392"/>
                    </a:cubicBezTo>
                    <a:cubicBezTo>
                      <a:pt x="84030" y="61194"/>
                      <a:pt x="84291" y="61024"/>
                      <a:pt x="84401" y="60791"/>
                    </a:cubicBezTo>
                    <a:cubicBezTo>
                      <a:pt x="85415" y="58696"/>
                      <a:pt x="86399" y="56592"/>
                      <a:pt x="87394" y="54493"/>
                    </a:cubicBezTo>
                    <a:cubicBezTo>
                      <a:pt x="87439" y="54396"/>
                      <a:pt x="87508" y="54314"/>
                      <a:pt x="87614" y="54145"/>
                    </a:cubicBezTo>
                    <a:cubicBezTo>
                      <a:pt x="87898" y="54520"/>
                      <a:pt x="88186" y="54827"/>
                      <a:pt x="88394" y="55181"/>
                    </a:cubicBezTo>
                    <a:cubicBezTo>
                      <a:pt x="89567" y="57206"/>
                      <a:pt x="91240" y="58807"/>
                      <a:pt x="92843" y="60465"/>
                    </a:cubicBezTo>
                    <a:cubicBezTo>
                      <a:pt x="92953" y="60585"/>
                      <a:pt x="93091" y="60681"/>
                      <a:pt x="93224" y="60782"/>
                    </a:cubicBezTo>
                    <a:cubicBezTo>
                      <a:pt x="93474" y="60969"/>
                      <a:pt x="93705" y="61062"/>
                      <a:pt x="93897" y="61062"/>
                    </a:cubicBezTo>
                    <a:cubicBezTo>
                      <a:pt x="94234" y="61062"/>
                      <a:pt x="94455" y="60779"/>
                      <a:pt x="94467" y="60223"/>
                    </a:cubicBezTo>
                    <a:cubicBezTo>
                      <a:pt x="94494" y="59040"/>
                      <a:pt x="94411" y="57848"/>
                      <a:pt x="94324" y="56666"/>
                    </a:cubicBezTo>
                    <a:cubicBezTo>
                      <a:pt x="94136" y="54053"/>
                      <a:pt x="93857" y="51445"/>
                      <a:pt x="93728" y="48832"/>
                    </a:cubicBezTo>
                    <a:cubicBezTo>
                      <a:pt x="93632" y="46802"/>
                      <a:pt x="93659" y="44767"/>
                      <a:pt x="93728" y="42736"/>
                    </a:cubicBezTo>
                    <a:cubicBezTo>
                      <a:pt x="93796" y="40601"/>
                      <a:pt x="94265" y="38510"/>
                      <a:pt x="94957" y="36503"/>
                    </a:cubicBezTo>
                    <a:cubicBezTo>
                      <a:pt x="95227" y="35724"/>
                      <a:pt x="95914" y="35060"/>
                      <a:pt x="96506" y="34431"/>
                    </a:cubicBezTo>
                    <a:cubicBezTo>
                      <a:pt x="96702" y="34223"/>
                      <a:pt x="96960" y="34083"/>
                      <a:pt x="97260" y="34083"/>
                    </a:cubicBezTo>
                    <a:cubicBezTo>
                      <a:pt x="97437" y="34083"/>
                      <a:pt x="97629" y="34131"/>
                      <a:pt x="97831" y="34244"/>
                    </a:cubicBezTo>
                    <a:cubicBezTo>
                      <a:pt x="98247" y="34473"/>
                      <a:pt x="98784" y="34477"/>
                      <a:pt x="99265" y="34596"/>
                    </a:cubicBezTo>
                    <a:cubicBezTo>
                      <a:pt x="99563" y="34669"/>
                      <a:pt x="99856" y="34770"/>
                      <a:pt x="100200" y="34871"/>
                    </a:cubicBezTo>
                    <a:cubicBezTo>
                      <a:pt x="99916" y="36970"/>
                      <a:pt x="100401" y="38657"/>
                      <a:pt x="102656" y="39331"/>
                    </a:cubicBezTo>
                    <a:cubicBezTo>
                      <a:pt x="102976" y="39426"/>
                      <a:pt x="103326" y="39470"/>
                      <a:pt x="103687" y="39470"/>
                    </a:cubicBezTo>
                    <a:cubicBezTo>
                      <a:pt x="105019" y="39470"/>
                      <a:pt x="106510" y="38864"/>
                      <a:pt x="107213" y="37938"/>
                    </a:cubicBezTo>
                    <a:cubicBezTo>
                      <a:pt x="107547" y="38144"/>
                      <a:pt x="107873" y="38382"/>
                      <a:pt x="108226" y="38552"/>
                    </a:cubicBezTo>
                    <a:cubicBezTo>
                      <a:pt x="108588" y="38722"/>
                      <a:pt x="108977" y="38827"/>
                      <a:pt x="109450" y="38992"/>
                    </a:cubicBezTo>
                    <a:lnTo>
                      <a:pt x="109450" y="39610"/>
                    </a:lnTo>
                    <a:cubicBezTo>
                      <a:pt x="109450" y="46889"/>
                      <a:pt x="109486" y="54168"/>
                      <a:pt x="109440" y="61447"/>
                    </a:cubicBezTo>
                    <a:cubicBezTo>
                      <a:pt x="109404" y="67730"/>
                      <a:pt x="109253" y="74014"/>
                      <a:pt x="109187" y="80299"/>
                    </a:cubicBezTo>
                    <a:cubicBezTo>
                      <a:pt x="109151" y="83741"/>
                      <a:pt x="109197" y="87188"/>
                      <a:pt x="109206" y="90634"/>
                    </a:cubicBezTo>
                    <a:cubicBezTo>
                      <a:pt x="109206" y="90891"/>
                      <a:pt x="109247" y="91143"/>
                      <a:pt x="109269" y="91408"/>
                    </a:cubicBezTo>
                    <a:lnTo>
                      <a:pt x="109013" y="91408"/>
                    </a:lnTo>
                    <a:cubicBezTo>
                      <a:pt x="109004" y="91463"/>
                      <a:pt x="108972" y="91541"/>
                      <a:pt x="108995" y="91564"/>
                    </a:cubicBezTo>
                    <a:cubicBezTo>
                      <a:pt x="109503" y="92041"/>
                      <a:pt x="109357" y="92660"/>
                      <a:pt x="109353" y="93247"/>
                    </a:cubicBezTo>
                    <a:cubicBezTo>
                      <a:pt x="109340" y="97574"/>
                      <a:pt x="109330" y="101901"/>
                      <a:pt x="109320" y="106228"/>
                    </a:cubicBezTo>
                    <a:lnTo>
                      <a:pt x="109320" y="107125"/>
                    </a:lnTo>
                    <a:cubicBezTo>
                      <a:pt x="108930" y="106878"/>
                      <a:pt x="108587" y="106712"/>
                      <a:pt x="108307" y="106474"/>
                    </a:cubicBezTo>
                    <a:cubicBezTo>
                      <a:pt x="105383" y="103971"/>
                      <a:pt x="102009" y="102486"/>
                      <a:pt x="98223" y="101794"/>
                    </a:cubicBezTo>
                    <a:cubicBezTo>
                      <a:pt x="95881" y="101369"/>
                      <a:pt x="93580" y="100745"/>
                      <a:pt x="91183" y="100677"/>
                    </a:cubicBezTo>
                    <a:cubicBezTo>
                      <a:pt x="90981" y="100671"/>
                      <a:pt x="90781" y="100668"/>
                      <a:pt x="90580" y="100668"/>
                    </a:cubicBezTo>
                    <a:cubicBezTo>
                      <a:pt x="87958" y="100668"/>
                      <a:pt x="85414" y="101166"/>
                      <a:pt x="82909" y="101928"/>
                    </a:cubicBezTo>
                    <a:cubicBezTo>
                      <a:pt x="81842" y="102253"/>
                      <a:pt x="80723" y="102450"/>
                      <a:pt x="79710" y="102894"/>
                    </a:cubicBezTo>
                    <a:cubicBezTo>
                      <a:pt x="78552" y="103408"/>
                      <a:pt x="77475" y="104114"/>
                      <a:pt x="76379" y="104774"/>
                    </a:cubicBezTo>
                    <a:cubicBezTo>
                      <a:pt x="74362" y="105997"/>
                      <a:pt x="72410" y="107322"/>
                      <a:pt x="70622" y="109087"/>
                    </a:cubicBezTo>
                    <a:lnTo>
                      <a:pt x="70622" y="108382"/>
                    </a:lnTo>
                    <a:cubicBezTo>
                      <a:pt x="70645" y="102391"/>
                      <a:pt x="70691" y="96396"/>
                      <a:pt x="70677" y="90400"/>
                    </a:cubicBezTo>
                    <a:cubicBezTo>
                      <a:pt x="70673" y="87856"/>
                      <a:pt x="70554" y="85312"/>
                      <a:pt x="70472" y="82763"/>
                    </a:cubicBezTo>
                    <a:cubicBezTo>
                      <a:pt x="70379" y="79816"/>
                      <a:pt x="70201" y="76875"/>
                      <a:pt x="70192" y="73926"/>
                    </a:cubicBezTo>
                    <a:cubicBezTo>
                      <a:pt x="70187" y="71177"/>
                      <a:pt x="70375" y="68431"/>
                      <a:pt x="70444" y="65680"/>
                    </a:cubicBezTo>
                    <a:cubicBezTo>
                      <a:pt x="70526" y="62165"/>
                      <a:pt x="70581" y="58645"/>
                      <a:pt x="70627" y="55125"/>
                    </a:cubicBezTo>
                    <a:cubicBezTo>
                      <a:pt x="70671" y="52140"/>
                      <a:pt x="70701" y="49153"/>
                      <a:pt x="70714" y="46164"/>
                    </a:cubicBezTo>
                    <a:cubicBezTo>
                      <a:pt x="70728" y="43231"/>
                      <a:pt x="70714" y="40302"/>
                      <a:pt x="70710" y="37368"/>
                    </a:cubicBezTo>
                    <a:cubicBezTo>
                      <a:pt x="70710" y="36630"/>
                      <a:pt x="70829" y="36443"/>
                      <a:pt x="71511" y="36199"/>
                    </a:cubicBezTo>
                    <a:cubicBezTo>
                      <a:pt x="71906" y="36058"/>
                      <a:pt x="72304" y="35938"/>
                      <a:pt x="72689" y="35810"/>
                    </a:cubicBezTo>
                    <a:cubicBezTo>
                      <a:pt x="72841" y="36567"/>
                      <a:pt x="72923" y="37276"/>
                      <a:pt x="73135" y="37955"/>
                    </a:cubicBezTo>
                    <a:cubicBezTo>
                      <a:pt x="73442" y="38963"/>
                      <a:pt x="74110" y="39479"/>
                      <a:pt x="75020" y="39479"/>
                    </a:cubicBezTo>
                    <a:cubicBezTo>
                      <a:pt x="75264" y="39479"/>
                      <a:pt x="75526" y="39441"/>
                      <a:pt x="75802" y="39367"/>
                    </a:cubicBezTo>
                    <a:cubicBezTo>
                      <a:pt x="77695" y="38853"/>
                      <a:pt x="78722" y="37525"/>
                      <a:pt x="78745" y="35563"/>
                    </a:cubicBezTo>
                    <a:lnTo>
                      <a:pt x="78745" y="35508"/>
                    </a:lnTo>
                    <a:cubicBezTo>
                      <a:pt x="78758" y="34192"/>
                      <a:pt x="78758" y="34192"/>
                      <a:pt x="80165" y="34055"/>
                    </a:cubicBezTo>
                    <a:close/>
                    <a:moveTo>
                      <a:pt x="1669" y="102611"/>
                    </a:moveTo>
                    <a:cubicBezTo>
                      <a:pt x="2823" y="103024"/>
                      <a:pt x="4056" y="103459"/>
                      <a:pt x="5280" y="103908"/>
                    </a:cubicBezTo>
                    <a:cubicBezTo>
                      <a:pt x="5390" y="103945"/>
                      <a:pt x="5518" y="104036"/>
                      <a:pt x="5560" y="104137"/>
                    </a:cubicBezTo>
                    <a:cubicBezTo>
                      <a:pt x="6000" y="105205"/>
                      <a:pt x="6856" y="105939"/>
                      <a:pt x="7636" y="106727"/>
                    </a:cubicBezTo>
                    <a:cubicBezTo>
                      <a:pt x="8557" y="107662"/>
                      <a:pt x="9496" y="108579"/>
                      <a:pt x="10432" y="109505"/>
                    </a:cubicBezTo>
                    <a:cubicBezTo>
                      <a:pt x="10400" y="109564"/>
                      <a:pt x="10368" y="109619"/>
                      <a:pt x="10335" y="109678"/>
                    </a:cubicBezTo>
                    <a:cubicBezTo>
                      <a:pt x="9487" y="109367"/>
                      <a:pt x="8635" y="109065"/>
                      <a:pt x="7797" y="108739"/>
                    </a:cubicBezTo>
                    <a:cubicBezTo>
                      <a:pt x="6756" y="108336"/>
                      <a:pt x="5702" y="107959"/>
                      <a:pt x="4694" y="107483"/>
                    </a:cubicBezTo>
                    <a:cubicBezTo>
                      <a:pt x="3544" y="106938"/>
                      <a:pt x="2439" y="106301"/>
                      <a:pt x="1312" y="105700"/>
                    </a:cubicBezTo>
                    <a:cubicBezTo>
                      <a:pt x="977" y="105526"/>
                      <a:pt x="940" y="105279"/>
                      <a:pt x="1045" y="104921"/>
                    </a:cubicBezTo>
                    <a:cubicBezTo>
                      <a:pt x="1289" y="104124"/>
                      <a:pt x="1481" y="103312"/>
                      <a:pt x="1669" y="102611"/>
                    </a:cubicBezTo>
                    <a:close/>
                    <a:moveTo>
                      <a:pt x="107387" y="107114"/>
                    </a:moveTo>
                    <a:cubicBezTo>
                      <a:pt x="107413" y="107114"/>
                      <a:pt x="107439" y="107114"/>
                      <a:pt x="107465" y="107116"/>
                    </a:cubicBezTo>
                    <a:cubicBezTo>
                      <a:pt x="107749" y="107135"/>
                      <a:pt x="108024" y="107263"/>
                      <a:pt x="107974" y="107661"/>
                    </a:cubicBezTo>
                    <a:lnTo>
                      <a:pt x="107974" y="107662"/>
                    </a:lnTo>
                    <a:cubicBezTo>
                      <a:pt x="107955" y="107791"/>
                      <a:pt x="108016" y="107928"/>
                      <a:pt x="108043" y="108088"/>
                    </a:cubicBezTo>
                    <a:cubicBezTo>
                      <a:pt x="95836" y="108830"/>
                      <a:pt x="83535" y="108793"/>
                      <a:pt x="71265" y="109815"/>
                    </a:cubicBezTo>
                    <a:cubicBezTo>
                      <a:pt x="71801" y="109298"/>
                      <a:pt x="72126" y="108623"/>
                      <a:pt x="73052" y="108601"/>
                    </a:cubicBezTo>
                    <a:cubicBezTo>
                      <a:pt x="77539" y="108500"/>
                      <a:pt x="82026" y="108316"/>
                      <a:pt x="86514" y="108179"/>
                    </a:cubicBezTo>
                    <a:cubicBezTo>
                      <a:pt x="90437" y="108055"/>
                      <a:pt x="94356" y="108000"/>
                      <a:pt x="98275" y="107826"/>
                    </a:cubicBezTo>
                    <a:cubicBezTo>
                      <a:pt x="101020" y="107707"/>
                      <a:pt x="103757" y="107436"/>
                      <a:pt x="106493" y="107226"/>
                    </a:cubicBezTo>
                    <a:cubicBezTo>
                      <a:pt x="106793" y="107204"/>
                      <a:pt x="107091" y="107114"/>
                      <a:pt x="107387" y="107114"/>
                    </a:cubicBezTo>
                    <a:close/>
                    <a:moveTo>
                      <a:pt x="32839" y="107127"/>
                    </a:moveTo>
                    <a:cubicBezTo>
                      <a:pt x="32864" y="107127"/>
                      <a:pt x="32889" y="107128"/>
                      <a:pt x="32914" y="107130"/>
                    </a:cubicBezTo>
                    <a:cubicBezTo>
                      <a:pt x="34867" y="107291"/>
                      <a:pt x="36810" y="107538"/>
                      <a:pt x="38763" y="107630"/>
                    </a:cubicBezTo>
                    <a:cubicBezTo>
                      <a:pt x="42315" y="107795"/>
                      <a:pt x="45872" y="107868"/>
                      <a:pt x="49424" y="107984"/>
                    </a:cubicBezTo>
                    <a:cubicBezTo>
                      <a:pt x="55029" y="108163"/>
                      <a:pt x="60635" y="108345"/>
                      <a:pt x="66241" y="108529"/>
                    </a:cubicBezTo>
                    <a:cubicBezTo>
                      <a:pt x="66731" y="108542"/>
                      <a:pt x="67226" y="108560"/>
                      <a:pt x="67716" y="108624"/>
                    </a:cubicBezTo>
                    <a:cubicBezTo>
                      <a:pt x="67895" y="108647"/>
                      <a:pt x="68065" y="108794"/>
                      <a:pt x="68216" y="108918"/>
                    </a:cubicBezTo>
                    <a:cubicBezTo>
                      <a:pt x="68524" y="109170"/>
                      <a:pt x="68812" y="109440"/>
                      <a:pt x="69110" y="109707"/>
                    </a:cubicBezTo>
                    <a:cubicBezTo>
                      <a:pt x="69087" y="109775"/>
                      <a:pt x="69069" y="109839"/>
                      <a:pt x="69046" y="109907"/>
                    </a:cubicBezTo>
                    <a:cubicBezTo>
                      <a:pt x="56799" y="108794"/>
                      <a:pt x="44501" y="108830"/>
                      <a:pt x="32296" y="108089"/>
                    </a:cubicBezTo>
                    <a:cubicBezTo>
                      <a:pt x="32323" y="107933"/>
                      <a:pt x="32378" y="107795"/>
                      <a:pt x="32364" y="107667"/>
                    </a:cubicBezTo>
                    <a:cubicBezTo>
                      <a:pt x="32334" y="107285"/>
                      <a:pt x="32540" y="107127"/>
                      <a:pt x="32839" y="107127"/>
                    </a:cubicBezTo>
                    <a:close/>
                    <a:moveTo>
                      <a:pt x="23246" y="107045"/>
                    </a:moveTo>
                    <a:cubicBezTo>
                      <a:pt x="23635" y="107045"/>
                      <a:pt x="23973" y="107148"/>
                      <a:pt x="24384" y="107351"/>
                    </a:cubicBezTo>
                    <a:cubicBezTo>
                      <a:pt x="25296" y="107799"/>
                      <a:pt x="26360" y="107965"/>
                      <a:pt x="27378" y="108175"/>
                    </a:cubicBezTo>
                    <a:cubicBezTo>
                      <a:pt x="28683" y="108445"/>
                      <a:pt x="30003" y="108638"/>
                      <a:pt x="31320" y="108872"/>
                    </a:cubicBezTo>
                    <a:cubicBezTo>
                      <a:pt x="31493" y="108905"/>
                      <a:pt x="31663" y="108968"/>
                      <a:pt x="31833" y="109015"/>
                    </a:cubicBezTo>
                    <a:cubicBezTo>
                      <a:pt x="31833" y="109069"/>
                      <a:pt x="31827" y="109120"/>
                      <a:pt x="31827" y="109175"/>
                    </a:cubicBezTo>
                    <a:cubicBezTo>
                      <a:pt x="30508" y="109303"/>
                      <a:pt x="29187" y="109450"/>
                      <a:pt x="27862" y="109550"/>
                    </a:cubicBezTo>
                    <a:cubicBezTo>
                      <a:pt x="25910" y="109697"/>
                      <a:pt x="23958" y="109816"/>
                      <a:pt x="22004" y="109945"/>
                    </a:cubicBezTo>
                    <a:cubicBezTo>
                      <a:pt x="21923" y="109950"/>
                      <a:pt x="21841" y="109953"/>
                      <a:pt x="21759" y="109953"/>
                    </a:cubicBezTo>
                    <a:cubicBezTo>
                      <a:pt x="21639" y="109953"/>
                      <a:pt x="21519" y="109947"/>
                      <a:pt x="21400" y="109936"/>
                    </a:cubicBezTo>
                    <a:cubicBezTo>
                      <a:pt x="20198" y="109839"/>
                      <a:pt x="20039" y="109669"/>
                      <a:pt x="19993" y="108491"/>
                    </a:cubicBezTo>
                    <a:cubicBezTo>
                      <a:pt x="19974" y="108106"/>
                      <a:pt x="19928" y="107726"/>
                      <a:pt x="19901" y="107368"/>
                    </a:cubicBezTo>
                    <a:cubicBezTo>
                      <a:pt x="20910" y="107273"/>
                      <a:pt x="21905" y="107208"/>
                      <a:pt x="22889" y="107071"/>
                    </a:cubicBezTo>
                    <a:cubicBezTo>
                      <a:pt x="23015" y="107053"/>
                      <a:pt x="23132" y="107045"/>
                      <a:pt x="23246" y="107045"/>
                    </a:cubicBezTo>
                    <a:close/>
                    <a:moveTo>
                      <a:pt x="89434" y="1"/>
                    </a:moveTo>
                    <a:cubicBezTo>
                      <a:pt x="88119" y="1"/>
                      <a:pt x="86804" y="172"/>
                      <a:pt x="85497" y="457"/>
                    </a:cubicBezTo>
                    <a:cubicBezTo>
                      <a:pt x="83435" y="911"/>
                      <a:pt x="81588" y="1896"/>
                      <a:pt x="80025" y="3262"/>
                    </a:cubicBezTo>
                    <a:cubicBezTo>
                      <a:pt x="77879" y="5132"/>
                      <a:pt x="76756" y="7649"/>
                      <a:pt x="76220" y="10407"/>
                    </a:cubicBezTo>
                    <a:cubicBezTo>
                      <a:pt x="76028" y="11379"/>
                      <a:pt x="75968" y="12388"/>
                      <a:pt x="75936" y="13388"/>
                    </a:cubicBezTo>
                    <a:cubicBezTo>
                      <a:pt x="75900" y="14482"/>
                      <a:pt x="76169" y="15487"/>
                      <a:pt x="77091" y="16229"/>
                    </a:cubicBezTo>
                    <a:cubicBezTo>
                      <a:pt x="77636" y="16669"/>
                      <a:pt x="77604" y="16848"/>
                      <a:pt x="77137" y="17366"/>
                    </a:cubicBezTo>
                    <a:cubicBezTo>
                      <a:pt x="76339" y="18250"/>
                      <a:pt x="75385" y="18846"/>
                      <a:pt x="74213" y="19093"/>
                    </a:cubicBezTo>
                    <a:cubicBezTo>
                      <a:pt x="73241" y="19299"/>
                      <a:pt x="72398" y="19762"/>
                      <a:pt x="71668" y="20446"/>
                    </a:cubicBezTo>
                    <a:cubicBezTo>
                      <a:pt x="70885" y="21184"/>
                      <a:pt x="70734" y="21802"/>
                      <a:pt x="71150" y="22815"/>
                    </a:cubicBezTo>
                    <a:cubicBezTo>
                      <a:pt x="71388" y="23393"/>
                      <a:pt x="71665" y="23951"/>
                      <a:pt x="71897" y="24529"/>
                    </a:cubicBezTo>
                    <a:cubicBezTo>
                      <a:pt x="72265" y="25419"/>
                      <a:pt x="72576" y="26262"/>
                      <a:pt x="72122" y="27293"/>
                    </a:cubicBezTo>
                    <a:cubicBezTo>
                      <a:pt x="71645" y="28374"/>
                      <a:pt x="72489" y="29548"/>
                      <a:pt x="73708" y="29759"/>
                    </a:cubicBezTo>
                    <a:cubicBezTo>
                      <a:pt x="73910" y="29793"/>
                      <a:pt x="74107" y="29809"/>
                      <a:pt x="74300" y="29809"/>
                    </a:cubicBezTo>
                    <a:cubicBezTo>
                      <a:pt x="75209" y="29809"/>
                      <a:pt x="76031" y="29455"/>
                      <a:pt x="76847" y="29016"/>
                    </a:cubicBezTo>
                    <a:cubicBezTo>
                      <a:pt x="77297" y="28774"/>
                      <a:pt x="77838" y="28589"/>
                      <a:pt x="78332" y="28589"/>
                    </a:cubicBezTo>
                    <a:cubicBezTo>
                      <a:pt x="78919" y="28589"/>
                      <a:pt x="79460" y="28497"/>
                      <a:pt x="79978" y="28292"/>
                    </a:cubicBezTo>
                    <a:cubicBezTo>
                      <a:pt x="80152" y="28227"/>
                      <a:pt x="80318" y="28145"/>
                      <a:pt x="80487" y="28054"/>
                    </a:cubicBezTo>
                    <a:cubicBezTo>
                      <a:pt x="81179" y="27669"/>
                      <a:pt x="81440" y="27119"/>
                      <a:pt x="81243" y="26354"/>
                    </a:cubicBezTo>
                    <a:cubicBezTo>
                      <a:pt x="81156" y="26018"/>
                      <a:pt x="80991" y="25703"/>
                      <a:pt x="80872" y="25377"/>
                    </a:cubicBezTo>
                    <a:cubicBezTo>
                      <a:pt x="80734" y="24992"/>
                      <a:pt x="80606" y="24602"/>
                      <a:pt x="80514" y="24337"/>
                    </a:cubicBezTo>
                    <a:cubicBezTo>
                      <a:pt x="81004" y="24030"/>
                      <a:pt x="81518" y="23864"/>
                      <a:pt x="81747" y="23517"/>
                    </a:cubicBezTo>
                    <a:cubicBezTo>
                      <a:pt x="81976" y="23163"/>
                      <a:pt x="81921" y="22627"/>
                      <a:pt x="81982" y="22229"/>
                    </a:cubicBezTo>
                    <a:cubicBezTo>
                      <a:pt x="83237" y="22535"/>
                      <a:pt x="84544" y="22852"/>
                      <a:pt x="85937" y="23191"/>
                    </a:cubicBezTo>
                    <a:cubicBezTo>
                      <a:pt x="85817" y="24506"/>
                      <a:pt x="85689" y="25900"/>
                      <a:pt x="85565" y="27266"/>
                    </a:cubicBezTo>
                    <a:cubicBezTo>
                      <a:pt x="85217" y="27362"/>
                      <a:pt x="84919" y="27408"/>
                      <a:pt x="84653" y="27518"/>
                    </a:cubicBezTo>
                    <a:cubicBezTo>
                      <a:pt x="83226" y="28098"/>
                      <a:pt x="81803" y="28682"/>
                      <a:pt x="80381" y="29268"/>
                    </a:cubicBezTo>
                    <a:cubicBezTo>
                      <a:pt x="79298" y="29714"/>
                      <a:pt x="78218" y="30162"/>
                      <a:pt x="77141" y="30616"/>
                    </a:cubicBezTo>
                    <a:cubicBezTo>
                      <a:pt x="76811" y="30753"/>
                      <a:pt x="76454" y="30965"/>
                      <a:pt x="76252" y="31244"/>
                    </a:cubicBezTo>
                    <a:cubicBezTo>
                      <a:pt x="75972" y="31634"/>
                      <a:pt x="75619" y="31685"/>
                      <a:pt x="75215" y="31730"/>
                    </a:cubicBezTo>
                    <a:cubicBezTo>
                      <a:pt x="74514" y="31807"/>
                      <a:pt x="73974" y="32120"/>
                      <a:pt x="73675" y="32802"/>
                    </a:cubicBezTo>
                    <a:cubicBezTo>
                      <a:pt x="73387" y="33467"/>
                      <a:pt x="73212" y="34279"/>
                      <a:pt x="72718" y="34727"/>
                    </a:cubicBezTo>
                    <a:cubicBezTo>
                      <a:pt x="72213" y="35181"/>
                      <a:pt x="71370" y="35241"/>
                      <a:pt x="70692" y="35520"/>
                    </a:cubicBezTo>
                    <a:cubicBezTo>
                      <a:pt x="70516" y="35593"/>
                      <a:pt x="70354" y="35624"/>
                      <a:pt x="70192" y="35624"/>
                    </a:cubicBezTo>
                    <a:cubicBezTo>
                      <a:pt x="70016" y="35624"/>
                      <a:pt x="69840" y="35587"/>
                      <a:pt x="69647" y="35526"/>
                    </a:cubicBezTo>
                    <a:cubicBezTo>
                      <a:pt x="67501" y="34842"/>
                      <a:pt x="65379" y="34031"/>
                      <a:pt x="63180" y="33587"/>
                    </a:cubicBezTo>
                    <a:cubicBezTo>
                      <a:pt x="61058" y="33155"/>
                      <a:pt x="58862" y="33023"/>
                      <a:pt x="56685" y="32917"/>
                    </a:cubicBezTo>
                    <a:cubicBezTo>
                      <a:pt x="54644" y="32819"/>
                      <a:pt x="52602" y="32730"/>
                      <a:pt x="50561" y="32730"/>
                    </a:cubicBezTo>
                    <a:cubicBezTo>
                      <a:pt x="48045" y="32730"/>
                      <a:pt x="45531" y="32865"/>
                      <a:pt x="43026" y="33279"/>
                    </a:cubicBezTo>
                    <a:cubicBezTo>
                      <a:pt x="41289" y="33568"/>
                      <a:pt x="39583" y="33981"/>
                      <a:pt x="37988" y="34746"/>
                    </a:cubicBezTo>
                    <a:cubicBezTo>
                      <a:pt x="36985" y="35227"/>
                      <a:pt x="36000" y="35745"/>
                      <a:pt x="35083" y="36208"/>
                    </a:cubicBezTo>
                    <a:cubicBezTo>
                      <a:pt x="34431" y="34733"/>
                      <a:pt x="33827" y="33243"/>
                      <a:pt x="33125" y="31799"/>
                    </a:cubicBezTo>
                    <a:cubicBezTo>
                      <a:pt x="32851" y="31226"/>
                      <a:pt x="32392" y="30736"/>
                      <a:pt x="31974" y="30241"/>
                    </a:cubicBezTo>
                    <a:cubicBezTo>
                      <a:pt x="31879" y="30130"/>
                      <a:pt x="31644" y="30135"/>
                      <a:pt x="31467" y="30094"/>
                    </a:cubicBezTo>
                    <a:lnTo>
                      <a:pt x="31467" y="30094"/>
                    </a:lnTo>
                    <a:cubicBezTo>
                      <a:pt x="31549" y="30296"/>
                      <a:pt x="31604" y="30511"/>
                      <a:pt x="31728" y="30685"/>
                    </a:cubicBezTo>
                    <a:cubicBezTo>
                      <a:pt x="31970" y="31024"/>
                      <a:pt x="32346" y="31300"/>
                      <a:pt x="32502" y="31670"/>
                    </a:cubicBezTo>
                    <a:cubicBezTo>
                      <a:pt x="33075" y="33037"/>
                      <a:pt x="33716" y="34394"/>
                      <a:pt x="34069" y="35823"/>
                    </a:cubicBezTo>
                    <a:cubicBezTo>
                      <a:pt x="34670" y="38239"/>
                      <a:pt x="35096" y="40663"/>
                      <a:pt x="33621" y="43033"/>
                    </a:cubicBezTo>
                    <a:cubicBezTo>
                      <a:pt x="33093" y="43881"/>
                      <a:pt x="32653" y="44752"/>
                      <a:pt x="31814" y="45311"/>
                    </a:cubicBezTo>
                    <a:cubicBezTo>
                      <a:pt x="29840" y="46640"/>
                      <a:pt x="27736" y="47695"/>
                      <a:pt x="25357" y="48107"/>
                    </a:cubicBezTo>
                    <a:cubicBezTo>
                      <a:pt x="24638" y="48231"/>
                      <a:pt x="23923" y="48391"/>
                      <a:pt x="23208" y="48551"/>
                    </a:cubicBezTo>
                    <a:cubicBezTo>
                      <a:pt x="22955" y="48606"/>
                      <a:pt x="22644" y="48685"/>
                      <a:pt x="22836" y="49047"/>
                    </a:cubicBezTo>
                    <a:cubicBezTo>
                      <a:pt x="23281" y="49876"/>
                      <a:pt x="24794" y="52375"/>
                      <a:pt x="24661" y="52425"/>
                    </a:cubicBezTo>
                    <a:cubicBezTo>
                      <a:pt x="24716" y="52567"/>
                      <a:pt x="24756" y="52668"/>
                      <a:pt x="24771" y="52704"/>
                    </a:cubicBezTo>
                    <a:cubicBezTo>
                      <a:pt x="23779" y="52603"/>
                      <a:pt x="22798" y="52508"/>
                      <a:pt x="21822" y="52402"/>
                    </a:cubicBezTo>
                    <a:cubicBezTo>
                      <a:pt x="21660" y="52382"/>
                      <a:pt x="21502" y="52331"/>
                      <a:pt x="21359" y="52251"/>
                    </a:cubicBezTo>
                    <a:cubicBezTo>
                      <a:pt x="20754" y="51940"/>
                      <a:pt x="20167" y="51591"/>
                      <a:pt x="19558" y="51289"/>
                    </a:cubicBezTo>
                    <a:cubicBezTo>
                      <a:pt x="18816" y="50926"/>
                      <a:pt x="17995" y="51014"/>
                      <a:pt x="17211" y="50899"/>
                    </a:cubicBezTo>
                    <a:cubicBezTo>
                      <a:pt x="17183" y="50894"/>
                      <a:pt x="17153" y="50891"/>
                      <a:pt x="17125" y="50890"/>
                    </a:cubicBezTo>
                    <a:cubicBezTo>
                      <a:pt x="17026" y="50878"/>
                      <a:pt x="16931" y="50873"/>
                      <a:pt x="16839" y="50873"/>
                    </a:cubicBezTo>
                    <a:cubicBezTo>
                      <a:pt x="16241" y="50873"/>
                      <a:pt x="15776" y="51111"/>
                      <a:pt x="15387" y="51504"/>
                    </a:cubicBezTo>
                    <a:cubicBezTo>
                      <a:pt x="14397" y="52512"/>
                      <a:pt x="13714" y="53723"/>
                      <a:pt x="13444" y="55129"/>
                    </a:cubicBezTo>
                    <a:cubicBezTo>
                      <a:pt x="13173" y="56513"/>
                      <a:pt x="13141" y="57861"/>
                      <a:pt x="14154" y="59026"/>
                    </a:cubicBezTo>
                    <a:cubicBezTo>
                      <a:pt x="14232" y="59117"/>
                      <a:pt x="14227" y="59338"/>
                      <a:pt x="14186" y="59475"/>
                    </a:cubicBezTo>
                    <a:cubicBezTo>
                      <a:pt x="13966" y="60286"/>
                      <a:pt x="13806" y="61130"/>
                      <a:pt x="13476" y="61895"/>
                    </a:cubicBezTo>
                    <a:cubicBezTo>
                      <a:pt x="12197" y="64870"/>
                      <a:pt x="11389" y="67991"/>
                      <a:pt x="10432" y="71067"/>
                    </a:cubicBezTo>
                    <a:cubicBezTo>
                      <a:pt x="10239" y="71690"/>
                      <a:pt x="10299" y="72245"/>
                      <a:pt x="10712" y="72699"/>
                    </a:cubicBezTo>
                    <a:cubicBezTo>
                      <a:pt x="10981" y="73001"/>
                      <a:pt x="10913" y="73217"/>
                      <a:pt x="10798" y="73519"/>
                    </a:cubicBezTo>
                    <a:cubicBezTo>
                      <a:pt x="9611" y="76595"/>
                      <a:pt x="8415" y="79666"/>
                      <a:pt x="7260" y="82755"/>
                    </a:cubicBezTo>
                    <a:cubicBezTo>
                      <a:pt x="5931" y="86320"/>
                      <a:pt x="4647" y="89909"/>
                      <a:pt x="3332" y="93485"/>
                    </a:cubicBezTo>
                    <a:cubicBezTo>
                      <a:pt x="2585" y="95529"/>
                      <a:pt x="1801" y="97565"/>
                      <a:pt x="1063" y="99614"/>
                    </a:cubicBezTo>
                    <a:cubicBezTo>
                      <a:pt x="728" y="100539"/>
                      <a:pt x="376" y="101506"/>
                      <a:pt x="1315" y="102216"/>
                    </a:cubicBezTo>
                    <a:cubicBezTo>
                      <a:pt x="1178" y="102427"/>
                      <a:pt x="1035" y="102570"/>
                      <a:pt x="976" y="102740"/>
                    </a:cubicBezTo>
                    <a:cubicBezTo>
                      <a:pt x="738" y="103371"/>
                      <a:pt x="518" y="104013"/>
                      <a:pt x="307" y="104660"/>
                    </a:cubicBezTo>
                    <a:cubicBezTo>
                      <a:pt x="0" y="105590"/>
                      <a:pt x="105" y="105828"/>
                      <a:pt x="884" y="106424"/>
                    </a:cubicBezTo>
                    <a:cubicBezTo>
                      <a:pt x="2219" y="107437"/>
                      <a:pt x="3736" y="108066"/>
                      <a:pt x="5293" y="108615"/>
                    </a:cubicBezTo>
                    <a:cubicBezTo>
                      <a:pt x="7016" y="109225"/>
                      <a:pt x="8722" y="109881"/>
                      <a:pt x="10449" y="110485"/>
                    </a:cubicBezTo>
                    <a:cubicBezTo>
                      <a:pt x="10672" y="110563"/>
                      <a:pt x="10933" y="110675"/>
                      <a:pt x="11171" y="110675"/>
                    </a:cubicBezTo>
                    <a:cubicBezTo>
                      <a:pt x="11356" y="110675"/>
                      <a:pt x="11527" y="110607"/>
                      <a:pt x="11655" y="110403"/>
                    </a:cubicBezTo>
                    <a:cubicBezTo>
                      <a:pt x="11989" y="109876"/>
                      <a:pt x="11536" y="109454"/>
                      <a:pt x="11211" y="109111"/>
                    </a:cubicBezTo>
                    <a:cubicBezTo>
                      <a:pt x="10239" y="108092"/>
                      <a:pt x="9221" y="107116"/>
                      <a:pt x="8232" y="106108"/>
                    </a:cubicBezTo>
                    <a:cubicBezTo>
                      <a:pt x="7700" y="105572"/>
                      <a:pt x="7195" y="105008"/>
                      <a:pt x="6600" y="104375"/>
                    </a:cubicBezTo>
                    <a:lnTo>
                      <a:pt x="6600" y="104375"/>
                    </a:lnTo>
                    <a:cubicBezTo>
                      <a:pt x="7173" y="104449"/>
                      <a:pt x="7586" y="104545"/>
                      <a:pt x="7998" y="104545"/>
                    </a:cubicBezTo>
                    <a:cubicBezTo>
                      <a:pt x="8516" y="104541"/>
                      <a:pt x="8635" y="104302"/>
                      <a:pt x="8480" y="103880"/>
                    </a:cubicBezTo>
                    <a:cubicBezTo>
                      <a:pt x="8772" y="103532"/>
                      <a:pt x="9094" y="103243"/>
                      <a:pt x="9296" y="102890"/>
                    </a:cubicBezTo>
                    <a:cubicBezTo>
                      <a:pt x="9882" y="101873"/>
                      <a:pt x="10459" y="100851"/>
                      <a:pt x="10959" y="99791"/>
                    </a:cubicBezTo>
                    <a:cubicBezTo>
                      <a:pt x="12188" y="97193"/>
                      <a:pt x="13370" y="94576"/>
                      <a:pt x="14567" y="91963"/>
                    </a:cubicBezTo>
                    <a:cubicBezTo>
                      <a:pt x="15520" y="89883"/>
                      <a:pt x="16450" y="87792"/>
                      <a:pt x="17431" y="85725"/>
                    </a:cubicBezTo>
                    <a:cubicBezTo>
                      <a:pt x="17994" y="84547"/>
                      <a:pt x="18632" y="83402"/>
                      <a:pt x="19237" y="82241"/>
                    </a:cubicBezTo>
                    <a:cubicBezTo>
                      <a:pt x="19279" y="82260"/>
                      <a:pt x="19325" y="82274"/>
                      <a:pt x="19365" y="82287"/>
                    </a:cubicBezTo>
                    <a:cubicBezTo>
                      <a:pt x="19278" y="83722"/>
                      <a:pt x="19164" y="85161"/>
                      <a:pt x="19100" y="86596"/>
                    </a:cubicBezTo>
                    <a:cubicBezTo>
                      <a:pt x="18911" y="90570"/>
                      <a:pt x="18696" y="94540"/>
                      <a:pt x="18581" y="98514"/>
                    </a:cubicBezTo>
                    <a:cubicBezTo>
                      <a:pt x="18503" y="101149"/>
                      <a:pt x="18577" y="103789"/>
                      <a:pt x="18568" y="106429"/>
                    </a:cubicBezTo>
                    <a:cubicBezTo>
                      <a:pt x="18568" y="107126"/>
                      <a:pt x="18642" y="107250"/>
                      <a:pt x="19237" y="107328"/>
                    </a:cubicBezTo>
                    <a:cubicBezTo>
                      <a:pt x="19237" y="107978"/>
                      <a:pt x="19228" y="108615"/>
                      <a:pt x="19241" y="109253"/>
                    </a:cubicBezTo>
                    <a:cubicBezTo>
                      <a:pt x="19251" y="109867"/>
                      <a:pt x="19535" y="110334"/>
                      <a:pt x="20140" y="110485"/>
                    </a:cubicBezTo>
                    <a:cubicBezTo>
                      <a:pt x="20714" y="110631"/>
                      <a:pt x="21317" y="110780"/>
                      <a:pt x="21902" y="110780"/>
                    </a:cubicBezTo>
                    <a:cubicBezTo>
                      <a:pt x="21943" y="110780"/>
                      <a:pt x="21984" y="110780"/>
                      <a:pt x="22024" y="110778"/>
                    </a:cubicBezTo>
                    <a:cubicBezTo>
                      <a:pt x="23688" y="110733"/>
                      <a:pt x="25352" y="110614"/>
                      <a:pt x="27016" y="110471"/>
                    </a:cubicBezTo>
                    <a:cubicBezTo>
                      <a:pt x="28694" y="110330"/>
                      <a:pt x="30366" y="110137"/>
                      <a:pt x="32039" y="109949"/>
                    </a:cubicBezTo>
                    <a:cubicBezTo>
                      <a:pt x="32643" y="109880"/>
                      <a:pt x="33190" y="109697"/>
                      <a:pt x="33268" y="109005"/>
                    </a:cubicBezTo>
                    <a:cubicBezTo>
                      <a:pt x="35417" y="109106"/>
                      <a:pt x="37521" y="109215"/>
                      <a:pt x="39625" y="109307"/>
                    </a:cubicBezTo>
                    <a:cubicBezTo>
                      <a:pt x="45538" y="109560"/>
                      <a:pt x="51451" y="109789"/>
                      <a:pt x="57362" y="110064"/>
                    </a:cubicBezTo>
                    <a:cubicBezTo>
                      <a:pt x="60017" y="110183"/>
                      <a:pt x="62661" y="110444"/>
                      <a:pt x="65314" y="110550"/>
                    </a:cubicBezTo>
                    <a:cubicBezTo>
                      <a:pt x="67272" y="110626"/>
                      <a:pt x="69234" y="110706"/>
                      <a:pt x="71194" y="110706"/>
                    </a:cubicBezTo>
                    <a:cubicBezTo>
                      <a:pt x="71961" y="110706"/>
                      <a:pt x="72727" y="110694"/>
                      <a:pt x="73492" y="110664"/>
                    </a:cubicBezTo>
                    <a:cubicBezTo>
                      <a:pt x="77992" y="110485"/>
                      <a:pt x="82485" y="110096"/>
                      <a:pt x="86985" y="109867"/>
                    </a:cubicBezTo>
                    <a:cubicBezTo>
                      <a:pt x="91615" y="109633"/>
                      <a:pt x="96249" y="109486"/>
                      <a:pt x="100879" y="109293"/>
                    </a:cubicBezTo>
                    <a:cubicBezTo>
                      <a:pt x="102946" y="109211"/>
                      <a:pt x="109711" y="108748"/>
                      <a:pt x="110320" y="108624"/>
                    </a:cubicBezTo>
                    <a:lnTo>
                      <a:pt x="110320" y="107744"/>
                    </a:lnTo>
                    <a:cubicBezTo>
                      <a:pt x="110312" y="107746"/>
                      <a:pt x="110305" y="107747"/>
                      <a:pt x="110299" y="107747"/>
                    </a:cubicBezTo>
                    <a:cubicBezTo>
                      <a:pt x="110136" y="107747"/>
                      <a:pt x="110238" y="107330"/>
                      <a:pt x="110238" y="106956"/>
                    </a:cubicBezTo>
                    <a:cubicBezTo>
                      <a:pt x="110237" y="104828"/>
                      <a:pt x="110233" y="102702"/>
                      <a:pt x="110229" y="100580"/>
                    </a:cubicBezTo>
                    <a:cubicBezTo>
                      <a:pt x="110210" y="94237"/>
                      <a:pt x="110183" y="87893"/>
                      <a:pt x="110178" y="81549"/>
                    </a:cubicBezTo>
                    <a:cubicBezTo>
                      <a:pt x="110174" y="77663"/>
                      <a:pt x="110210" y="73780"/>
                      <a:pt x="110233" y="69893"/>
                    </a:cubicBezTo>
                    <a:cubicBezTo>
                      <a:pt x="110238" y="69495"/>
                      <a:pt x="110288" y="69092"/>
                      <a:pt x="110320" y="68693"/>
                    </a:cubicBezTo>
                    <a:lnTo>
                      <a:pt x="110320" y="61542"/>
                    </a:lnTo>
                    <a:cubicBezTo>
                      <a:pt x="110279" y="61340"/>
                      <a:pt x="110210" y="61139"/>
                      <a:pt x="110210" y="60937"/>
                    </a:cubicBezTo>
                    <a:cubicBezTo>
                      <a:pt x="110200" y="53732"/>
                      <a:pt x="110201" y="46526"/>
                      <a:pt x="110216" y="39321"/>
                    </a:cubicBezTo>
                    <a:cubicBezTo>
                      <a:pt x="110220" y="38761"/>
                      <a:pt x="110087" y="38496"/>
                      <a:pt x="109509" y="38313"/>
                    </a:cubicBezTo>
                    <a:cubicBezTo>
                      <a:pt x="108396" y="37960"/>
                      <a:pt x="107208" y="37593"/>
                      <a:pt x="107236" y="36048"/>
                    </a:cubicBezTo>
                    <a:cubicBezTo>
                      <a:pt x="107232" y="35936"/>
                      <a:pt x="107196" y="35827"/>
                      <a:pt x="107130" y="35736"/>
                    </a:cubicBezTo>
                    <a:cubicBezTo>
                      <a:pt x="106503" y="34842"/>
                      <a:pt x="105921" y="33912"/>
                      <a:pt x="105215" y="33083"/>
                    </a:cubicBezTo>
                    <a:cubicBezTo>
                      <a:pt x="104789" y="32579"/>
                      <a:pt x="104078" y="32299"/>
                      <a:pt x="104156" y="31470"/>
                    </a:cubicBezTo>
                    <a:cubicBezTo>
                      <a:pt x="104160" y="31424"/>
                      <a:pt x="104110" y="31373"/>
                      <a:pt x="104092" y="31323"/>
                    </a:cubicBezTo>
                    <a:cubicBezTo>
                      <a:pt x="103400" y="29411"/>
                      <a:pt x="101855" y="28321"/>
                      <a:pt x="100091" y="27743"/>
                    </a:cubicBezTo>
                    <a:cubicBezTo>
                      <a:pt x="97927" y="27042"/>
                      <a:pt x="95649" y="26684"/>
                      <a:pt x="93436" y="26184"/>
                    </a:cubicBezTo>
                    <a:cubicBezTo>
                      <a:pt x="93203" y="24912"/>
                      <a:pt x="92958" y="23586"/>
                      <a:pt x="92702" y="22206"/>
                    </a:cubicBezTo>
                    <a:lnTo>
                      <a:pt x="92702" y="22206"/>
                    </a:lnTo>
                    <a:cubicBezTo>
                      <a:pt x="92766" y="22208"/>
                      <a:pt x="92830" y="22209"/>
                      <a:pt x="92893" y="22209"/>
                    </a:cubicBezTo>
                    <a:cubicBezTo>
                      <a:pt x="94807" y="22209"/>
                      <a:pt x="96418" y="21415"/>
                      <a:pt x="97900" y="20222"/>
                    </a:cubicBezTo>
                    <a:cubicBezTo>
                      <a:pt x="98110" y="20740"/>
                      <a:pt x="98263" y="21171"/>
                      <a:pt x="98455" y="21583"/>
                    </a:cubicBezTo>
                    <a:cubicBezTo>
                      <a:pt x="99018" y="22797"/>
                      <a:pt x="99929" y="23431"/>
                      <a:pt x="101172" y="23431"/>
                    </a:cubicBezTo>
                    <a:cubicBezTo>
                      <a:pt x="101323" y="23431"/>
                      <a:pt x="101479" y="23421"/>
                      <a:pt x="101640" y="23403"/>
                    </a:cubicBezTo>
                    <a:cubicBezTo>
                      <a:pt x="101946" y="23366"/>
                      <a:pt x="102242" y="23342"/>
                      <a:pt x="102527" y="23342"/>
                    </a:cubicBezTo>
                    <a:cubicBezTo>
                      <a:pt x="103506" y="23342"/>
                      <a:pt x="104346" y="23630"/>
                      <a:pt x="104936" y="24713"/>
                    </a:cubicBezTo>
                    <a:cubicBezTo>
                      <a:pt x="105263" y="25316"/>
                      <a:pt x="105908" y="25640"/>
                      <a:pt x="106634" y="25640"/>
                    </a:cubicBezTo>
                    <a:cubicBezTo>
                      <a:pt x="106659" y="25640"/>
                      <a:pt x="106684" y="25640"/>
                      <a:pt x="106709" y="25639"/>
                    </a:cubicBezTo>
                    <a:cubicBezTo>
                      <a:pt x="108011" y="25597"/>
                      <a:pt x="108960" y="24915"/>
                      <a:pt x="109656" y="23879"/>
                    </a:cubicBezTo>
                    <a:cubicBezTo>
                      <a:pt x="110079" y="23247"/>
                      <a:pt x="110110" y="22540"/>
                      <a:pt x="109785" y="21830"/>
                    </a:cubicBezTo>
                    <a:cubicBezTo>
                      <a:pt x="109377" y="20941"/>
                      <a:pt x="108832" y="20161"/>
                      <a:pt x="107878" y="19804"/>
                    </a:cubicBezTo>
                    <a:cubicBezTo>
                      <a:pt x="107071" y="19501"/>
                      <a:pt x="106760" y="18943"/>
                      <a:pt x="106659" y="18108"/>
                    </a:cubicBezTo>
                    <a:cubicBezTo>
                      <a:pt x="106462" y="16453"/>
                      <a:pt x="105472" y="15504"/>
                      <a:pt x="103808" y="15353"/>
                    </a:cubicBezTo>
                    <a:cubicBezTo>
                      <a:pt x="103462" y="15321"/>
                      <a:pt x="103114" y="15311"/>
                      <a:pt x="102764" y="15311"/>
                    </a:cubicBezTo>
                    <a:cubicBezTo>
                      <a:pt x="102214" y="15311"/>
                      <a:pt x="101661" y="15335"/>
                      <a:pt x="101109" y="15335"/>
                    </a:cubicBezTo>
                    <a:cubicBezTo>
                      <a:pt x="101109" y="15312"/>
                      <a:pt x="101099" y="15275"/>
                      <a:pt x="101113" y="15243"/>
                    </a:cubicBezTo>
                    <a:cubicBezTo>
                      <a:pt x="101727" y="13809"/>
                      <a:pt x="101718" y="12411"/>
                      <a:pt x="100842" y="11068"/>
                    </a:cubicBezTo>
                    <a:cubicBezTo>
                      <a:pt x="100783" y="10976"/>
                      <a:pt x="100779" y="10830"/>
                      <a:pt x="100796" y="10715"/>
                    </a:cubicBezTo>
                    <a:cubicBezTo>
                      <a:pt x="101149" y="8070"/>
                      <a:pt x="100114" y="5820"/>
                      <a:pt x="98547" y="3858"/>
                    </a:cubicBezTo>
                    <a:cubicBezTo>
                      <a:pt x="97043" y="1974"/>
                      <a:pt x="94921" y="907"/>
                      <a:pt x="92583" y="356"/>
                    </a:cubicBezTo>
                    <a:cubicBezTo>
                      <a:pt x="91535" y="110"/>
                      <a:pt x="90485" y="1"/>
                      <a:pt x="8943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>
                <a:off x="3840950" y="636525"/>
                <a:ext cx="223925" cy="170950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6838" extrusionOk="0">
                    <a:moveTo>
                      <a:pt x="997" y="1"/>
                    </a:moveTo>
                    <a:cubicBezTo>
                      <a:pt x="528" y="1"/>
                      <a:pt x="205" y="269"/>
                      <a:pt x="0" y="805"/>
                    </a:cubicBezTo>
                    <a:cubicBezTo>
                      <a:pt x="472" y="861"/>
                      <a:pt x="962" y="878"/>
                      <a:pt x="1439" y="979"/>
                    </a:cubicBezTo>
                    <a:cubicBezTo>
                      <a:pt x="1921" y="1084"/>
                      <a:pt x="2375" y="1309"/>
                      <a:pt x="2855" y="1410"/>
                    </a:cubicBezTo>
                    <a:cubicBezTo>
                      <a:pt x="3882" y="1625"/>
                      <a:pt x="4487" y="2253"/>
                      <a:pt x="4942" y="3179"/>
                    </a:cubicBezTo>
                    <a:cubicBezTo>
                      <a:pt x="5184" y="3679"/>
                      <a:pt x="5652" y="4078"/>
                      <a:pt x="6050" y="4495"/>
                    </a:cubicBezTo>
                    <a:cubicBezTo>
                      <a:pt x="6912" y="5403"/>
                      <a:pt x="8444" y="5466"/>
                      <a:pt x="8957" y="6837"/>
                    </a:cubicBezTo>
                    <a:cubicBezTo>
                      <a:pt x="8892" y="5865"/>
                      <a:pt x="8393" y="5068"/>
                      <a:pt x="7476" y="4687"/>
                    </a:cubicBezTo>
                    <a:cubicBezTo>
                      <a:pt x="6362" y="4225"/>
                      <a:pt x="5849" y="3450"/>
                      <a:pt x="5733" y="2267"/>
                    </a:cubicBezTo>
                    <a:cubicBezTo>
                      <a:pt x="5619" y="1089"/>
                      <a:pt x="4978" y="479"/>
                      <a:pt x="3791" y="291"/>
                    </a:cubicBezTo>
                    <a:cubicBezTo>
                      <a:pt x="3249" y="209"/>
                      <a:pt x="2700" y="214"/>
                      <a:pt x="2149" y="172"/>
                    </a:cubicBezTo>
                    <a:cubicBezTo>
                      <a:pt x="1953" y="154"/>
                      <a:pt x="1742" y="163"/>
                      <a:pt x="1558" y="104"/>
                    </a:cubicBezTo>
                    <a:cubicBezTo>
                      <a:pt x="1351" y="35"/>
                      <a:pt x="1165" y="1"/>
                      <a:pt x="997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>
                <a:off x="3818275" y="670325"/>
                <a:ext cx="235800" cy="185550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7422" extrusionOk="0">
                    <a:moveTo>
                      <a:pt x="1196" y="1"/>
                    </a:moveTo>
                    <a:cubicBezTo>
                      <a:pt x="953" y="1"/>
                      <a:pt x="726" y="81"/>
                      <a:pt x="568" y="347"/>
                    </a:cubicBezTo>
                    <a:cubicBezTo>
                      <a:pt x="13" y="1287"/>
                      <a:pt x="0" y="1804"/>
                      <a:pt x="554" y="2323"/>
                    </a:cubicBezTo>
                    <a:cubicBezTo>
                      <a:pt x="876" y="2620"/>
                      <a:pt x="1297" y="2868"/>
                      <a:pt x="1719" y="2992"/>
                    </a:cubicBezTo>
                    <a:cubicBezTo>
                      <a:pt x="2255" y="3148"/>
                      <a:pt x="2832" y="3194"/>
                      <a:pt x="3396" y="3216"/>
                    </a:cubicBezTo>
                    <a:cubicBezTo>
                      <a:pt x="5491" y="3308"/>
                      <a:pt x="6963" y="4509"/>
                      <a:pt x="7420" y="6530"/>
                    </a:cubicBezTo>
                    <a:cubicBezTo>
                      <a:pt x="7484" y="6815"/>
                      <a:pt x="7544" y="7099"/>
                      <a:pt x="7612" y="7420"/>
                    </a:cubicBezTo>
                    <a:cubicBezTo>
                      <a:pt x="7636" y="7421"/>
                      <a:pt x="7659" y="7421"/>
                      <a:pt x="7682" y="7421"/>
                    </a:cubicBezTo>
                    <a:cubicBezTo>
                      <a:pt x="8425" y="7421"/>
                      <a:pt x="8892" y="6999"/>
                      <a:pt x="9345" y="6581"/>
                    </a:cubicBezTo>
                    <a:cubicBezTo>
                      <a:pt x="9423" y="6512"/>
                      <a:pt x="9432" y="6291"/>
                      <a:pt x="9387" y="6182"/>
                    </a:cubicBezTo>
                    <a:cubicBezTo>
                      <a:pt x="9112" y="5508"/>
                      <a:pt x="8722" y="4953"/>
                      <a:pt x="8017" y="4619"/>
                    </a:cubicBezTo>
                    <a:cubicBezTo>
                      <a:pt x="6761" y="4023"/>
                      <a:pt x="5665" y="3239"/>
                      <a:pt x="5083" y="1873"/>
                    </a:cubicBezTo>
                    <a:cubicBezTo>
                      <a:pt x="4913" y="1470"/>
                      <a:pt x="4538" y="1053"/>
                      <a:pt x="4148" y="870"/>
                    </a:cubicBezTo>
                    <a:cubicBezTo>
                      <a:pt x="3410" y="525"/>
                      <a:pt x="2599" y="319"/>
                      <a:pt x="1806" y="109"/>
                    </a:cubicBezTo>
                    <a:cubicBezTo>
                      <a:pt x="1612" y="57"/>
                      <a:pt x="1398" y="1"/>
                      <a:pt x="1196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>
                <a:off x="3121325" y="2915925"/>
                <a:ext cx="91945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36778" h="2702" extrusionOk="0">
                    <a:moveTo>
                      <a:pt x="36127" y="0"/>
                    </a:moveTo>
                    <a:cubicBezTo>
                      <a:pt x="35830" y="0"/>
                      <a:pt x="35530" y="91"/>
                      <a:pt x="35229" y="112"/>
                    </a:cubicBezTo>
                    <a:cubicBezTo>
                      <a:pt x="32493" y="323"/>
                      <a:pt x="29756" y="593"/>
                      <a:pt x="27011" y="713"/>
                    </a:cubicBezTo>
                    <a:cubicBezTo>
                      <a:pt x="23092" y="887"/>
                      <a:pt x="19173" y="942"/>
                      <a:pt x="15250" y="1066"/>
                    </a:cubicBezTo>
                    <a:cubicBezTo>
                      <a:pt x="10762" y="1203"/>
                      <a:pt x="6275" y="1386"/>
                      <a:pt x="1787" y="1487"/>
                    </a:cubicBezTo>
                    <a:cubicBezTo>
                      <a:pt x="862" y="1510"/>
                      <a:pt x="537" y="2184"/>
                      <a:pt x="1" y="2701"/>
                    </a:cubicBezTo>
                    <a:cubicBezTo>
                      <a:pt x="12271" y="1680"/>
                      <a:pt x="24572" y="1716"/>
                      <a:pt x="36778" y="974"/>
                    </a:cubicBezTo>
                    <a:cubicBezTo>
                      <a:pt x="36750" y="814"/>
                      <a:pt x="36691" y="677"/>
                      <a:pt x="36710" y="548"/>
                    </a:cubicBezTo>
                    <a:cubicBezTo>
                      <a:pt x="36760" y="149"/>
                      <a:pt x="36485" y="21"/>
                      <a:pt x="36201" y="2"/>
                    </a:cubicBezTo>
                    <a:cubicBezTo>
                      <a:pt x="36176" y="1"/>
                      <a:pt x="36152" y="0"/>
                      <a:pt x="3612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>
                <a:off x="3998725" y="1421775"/>
                <a:ext cx="30050" cy="153325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6133" extrusionOk="0">
                    <a:moveTo>
                      <a:pt x="229" y="0"/>
                    </a:moveTo>
                    <a:cubicBezTo>
                      <a:pt x="152" y="146"/>
                      <a:pt x="0" y="293"/>
                      <a:pt x="9" y="436"/>
                    </a:cubicBezTo>
                    <a:cubicBezTo>
                      <a:pt x="74" y="2058"/>
                      <a:pt x="143" y="3680"/>
                      <a:pt x="266" y="5302"/>
                    </a:cubicBezTo>
                    <a:cubicBezTo>
                      <a:pt x="289" y="5592"/>
                      <a:pt x="574" y="5857"/>
                      <a:pt x="739" y="6133"/>
                    </a:cubicBezTo>
                    <a:cubicBezTo>
                      <a:pt x="894" y="5853"/>
                      <a:pt x="1046" y="5569"/>
                      <a:pt x="1201" y="5289"/>
                    </a:cubicBezTo>
                    <a:cubicBezTo>
                      <a:pt x="1160" y="5270"/>
                      <a:pt x="1119" y="5247"/>
                      <a:pt x="1082" y="5230"/>
                    </a:cubicBezTo>
                    <a:cubicBezTo>
                      <a:pt x="989" y="4099"/>
                      <a:pt x="899" y="2970"/>
                      <a:pt x="811" y="1843"/>
                    </a:cubicBezTo>
                    <a:cubicBezTo>
                      <a:pt x="769" y="1352"/>
                      <a:pt x="761" y="852"/>
                      <a:pt x="668" y="371"/>
                    </a:cubicBezTo>
                    <a:cubicBezTo>
                      <a:pt x="641" y="225"/>
                      <a:pt x="384" y="123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>
                <a:off x="4009150" y="2472975"/>
                <a:ext cx="22025" cy="15185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6074" extrusionOk="0">
                    <a:moveTo>
                      <a:pt x="317" y="1"/>
                    </a:moveTo>
                    <a:cubicBezTo>
                      <a:pt x="211" y="148"/>
                      <a:pt x="19" y="294"/>
                      <a:pt x="19" y="441"/>
                    </a:cubicBezTo>
                    <a:cubicBezTo>
                      <a:pt x="0" y="2012"/>
                      <a:pt x="0" y="3585"/>
                      <a:pt x="28" y="5157"/>
                    </a:cubicBezTo>
                    <a:cubicBezTo>
                      <a:pt x="32" y="5418"/>
                      <a:pt x="189" y="5685"/>
                      <a:pt x="317" y="6074"/>
                    </a:cubicBezTo>
                    <a:cubicBezTo>
                      <a:pt x="454" y="5845"/>
                      <a:pt x="537" y="5762"/>
                      <a:pt x="555" y="5670"/>
                    </a:cubicBezTo>
                    <a:cubicBezTo>
                      <a:pt x="881" y="3910"/>
                      <a:pt x="871" y="2141"/>
                      <a:pt x="656" y="372"/>
                    </a:cubicBezTo>
                    <a:cubicBezTo>
                      <a:pt x="642" y="239"/>
                      <a:pt x="436" y="125"/>
                      <a:pt x="3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>
                <a:off x="4007900" y="2676350"/>
                <a:ext cx="21550" cy="113600"/>
              </a:xfrm>
              <a:custGeom>
                <a:avLst/>
                <a:gdLst/>
                <a:ahLst/>
                <a:cxnLst/>
                <a:rect l="l" t="t" r="r" b="b"/>
                <a:pathLst>
                  <a:path w="862" h="4544" extrusionOk="0">
                    <a:moveTo>
                      <a:pt x="500" y="1"/>
                    </a:moveTo>
                    <a:cubicBezTo>
                      <a:pt x="385" y="226"/>
                      <a:pt x="197" y="445"/>
                      <a:pt x="179" y="679"/>
                    </a:cubicBezTo>
                    <a:cubicBezTo>
                      <a:pt x="92" y="1660"/>
                      <a:pt x="41" y="2641"/>
                      <a:pt x="10" y="3627"/>
                    </a:cubicBezTo>
                    <a:cubicBezTo>
                      <a:pt x="1" y="3916"/>
                      <a:pt x="83" y="4209"/>
                      <a:pt x="124" y="4498"/>
                    </a:cubicBezTo>
                    <a:cubicBezTo>
                      <a:pt x="197" y="4517"/>
                      <a:pt x="266" y="4530"/>
                      <a:pt x="339" y="4544"/>
                    </a:cubicBezTo>
                    <a:cubicBezTo>
                      <a:pt x="467" y="4310"/>
                      <a:pt x="683" y="4081"/>
                      <a:pt x="706" y="3838"/>
                    </a:cubicBezTo>
                    <a:cubicBezTo>
                      <a:pt x="793" y="2788"/>
                      <a:pt x="852" y="1734"/>
                      <a:pt x="862" y="684"/>
                    </a:cubicBezTo>
                    <a:cubicBezTo>
                      <a:pt x="862" y="455"/>
                      <a:pt x="624" y="230"/>
                      <a:pt x="50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>
                <a:off x="4006300" y="1605325"/>
                <a:ext cx="19600" cy="9637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3855" extrusionOk="0">
                    <a:moveTo>
                      <a:pt x="413" y="0"/>
                    </a:moveTo>
                    <a:cubicBezTo>
                      <a:pt x="297" y="147"/>
                      <a:pt x="105" y="284"/>
                      <a:pt x="82" y="440"/>
                    </a:cubicBezTo>
                    <a:cubicBezTo>
                      <a:pt x="18" y="926"/>
                      <a:pt x="23" y="1421"/>
                      <a:pt x="0" y="1912"/>
                    </a:cubicBezTo>
                    <a:lnTo>
                      <a:pt x="55" y="1912"/>
                    </a:lnTo>
                    <a:cubicBezTo>
                      <a:pt x="55" y="2369"/>
                      <a:pt x="18" y="2828"/>
                      <a:pt x="73" y="3278"/>
                    </a:cubicBezTo>
                    <a:cubicBezTo>
                      <a:pt x="100" y="3484"/>
                      <a:pt x="312" y="3663"/>
                      <a:pt x="444" y="3855"/>
                    </a:cubicBezTo>
                    <a:cubicBezTo>
                      <a:pt x="558" y="3667"/>
                      <a:pt x="770" y="3475"/>
                      <a:pt x="770" y="3286"/>
                    </a:cubicBezTo>
                    <a:cubicBezTo>
                      <a:pt x="783" y="2338"/>
                      <a:pt x="751" y="1393"/>
                      <a:pt x="701" y="445"/>
                    </a:cubicBezTo>
                    <a:cubicBezTo>
                      <a:pt x="692" y="293"/>
                      <a:pt x="513" y="147"/>
                      <a:pt x="4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>
                <a:off x="3963750" y="1551100"/>
                <a:ext cx="38325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1533" h="364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77" y="1175"/>
                      <a:pt x="66" y="2430"/>
                      <a:pt x="680" y="3640"/>
                    </a:cubicBezTo>
                    <a:cubicBezTo>
                      <a:pt x="1532" y="2518"/>
                      <a:pt x="1092" y="240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>
                <a:off x="3959875" y="2605200"/>
                <a:ext cx="21100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844" h="3691" extrusionOk="0">
                    <a:moveTo>
                      <a:pt x="220" y="1"/>
                    </a:moveTo>
                    <a:cubicBezTo>
                      <a:pt x="152" y="170"/>
                      <a:pt x="19" y="335"/>
                      <a:pt x="15" y="510"/>
                    </a:cubicBezTo>
                    <a:cubicBezTo>
                      <a:pt x="0" y="1110"/>
                      <a:pt x="0" y="1715"/>
                      <a:pt x="46" y="2315"/>
                    </a:cubicBezTo>
                    <a:cubicBezTo>
                      <a:pt x="88" y="2773"/>
                      <a:pt x="208" y="3228"/>
                      <a:pt x="290" y="3686"/>
                    </a:cubicBezTo>
                    <a:cubicBezTo>
                      <a:pt x="372" y="3686"/>
                      <a:pt x="450" y="3686"/>
                      <a:pt x="532" y="3690"/>
                    </a:cubicBezTo>
                    <a:cubicBezTo>
                      <a:pt x="633" y="3315"/>
                      <a:pt x="808" y="2939"/>
                      <a:pt x="816" y="2559"/>
                    </a:cubicBezTo>
                    <a:cubicBezTo>
                      <a:pt x="844" y="1839"/>
                      <a:pt x="803" y="1111"/>
                      <a:pt x="725" y="390"/>
                    </a:cubicBezTo>
                    <a:cubicBezTo>
                      <a:pt x="707" y="244"/>
                      <a:pt x="395" y="129"/>
                      <a:pt x="22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>
                <a:off x="3802775" y="724475"/>
                <a:ext cx="180950" cy="123225"/>
              </a:xfrm>
              <a:custGeom>
                <a:avLst/>
                <a:gdLst/>
                <a:ahLst/>
                <a:cxnLst/>
                <a:rect l="l" t="t" r="r" b="b"/>
                <a:pathLst>
                  <a:path w="7238" h="4929" extrusionOk="0">
                    <a:moveTo>
                      <a:pt x="184" y="0"/>
                    </a:moveTo>
                    <a:cubicBezTo>
                      <a:pt x="97" y="157"/>
                      <a:pt x="1" y="330"/>
                      <a:pt x="47" y="446"/>
                    </a:cubicBezTo>
                    <a:cubicBezTo>
                      <a:pt x="243" y="913"/>
                      <a:pt x="468" y="1376"/>
                      <a:pt x="706" y="1825"/>
                    </a:cubicBezTo>
                    <a:cubicBezTo>
                      <a:pt x="1181" y="2727"/>
                      <a:pt x="1800" y="3115"/>
                      <a:pt x="2741" y="3115"/>
                    </a:cubicBezTo>
                    <a:cubicBezTo>
                      <a:pt x="2852" y="3115"/>
                      <a:pt x="2968" y="3109"/>
                      <a:pt x="3089" y="3099"/>
                    </a:cubicBezTo>
                    <a:cubicBezTo>
                      <a:pt x="3502" y="3063"/>
                      <a:pt x="3919" y="3038"/>
                      <a:pt x="4332" y="3038"/>
                    </a:cubicBezTo>
                    <a:cubicBezTo>
                      <a:pt x="4391" y="3038"/>
                      <a:pt x="4451" y="3038"/>
                      <a:pt x="4511" y="3040"/>
                    </a:cubicBezTo>
                    <a:cubicBezTo>
                      <a:pt x="5405" y="3054"/>
                      <a:pt x="6143" y="3378"/>
                      <a:pt x="6646" y="4163"/>
                    </a:cubicBezTo>
                    <a:cubicBezTo>
                      <a:pt x="6816" y="4434"/>
                      <a:pt x="7041" y="4676"/>
                      <a:pt x="7237" y="4928"/>
                    </a:cubicBezTo>
                    <a:cubicBezTo>
                      <a:pt x="7087" y="3012"/>
                      <a:pt x="5876" y="1916"/>
                      <a:pt x="4015" y="1815"/>
                    </a:cubicBezTo>
                    <a:cubicBezTo>
                      <a:pt x="2525" y="1738"/>
                      <a:pt x="1004" y="1655"/>
                      <a:pt x="18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>
                <a:off x="3191650" y="1845175"/>
                <a:ext cx="774550" cy="277950"/>
              </a:xfrm>
              <a:custGeom>
                <a:avLst/>
                <a:gdLst/>
                <a:ahLst/>
                <a:cxnLst/>
                <a:rect l="l" t="t" r="r" b="b"/>
                <a:pathLst>
                  <a:path w="30982" h="11118" extrusionOk="0">
                    <a:moveTo>
                      <a:pt x="26817" y="749"/>
                    </a:moveTo>
                    <a:cubicBezTo>
                      <a:pt x="27839" y="749"/>
                      <a:pt x="28860" y="753"/>
                      <a:pt x="29881" y="760"/>
                    </a:cubicBezTo>
                    <a:lnTo>
                      <a:pt x="29881" y="9671"/>
                    </a:lnTo>
                    <a:cubicBezTo>
                      <a:pt x="29162" y="9635"/>
                      <a:pt x="28525" y="9616"/>
                      <a:pt x="27892" y="9566"/>
                    </a:cubicBezTo>
                    <a:cubicBezTo>
                      <a:pt x="26299" y="9441"/>
                      <a:pt x="24709" y="9388"/>
                      <a:pt x="23119" y="9388"/>
                    </a:cubicBezTo>
                    <a:cubicBezTo>
                      <a:pt x="20371" y="9388"/>
                      <a:pt x="17627" y="9546"/>
                      <a:pt x="14880" y="9767"/>
                    </a:cubicBezTo>
                    <a:cubicBezTo>
                      <a:pt x="13019" y="9913"/>
                      <a:pt x="11149" y="9932"/>
                      <a:pt x="9279" y="10014"/>
                    </a:cubicBezTo>
                    <a:cubicBezTo>
                      <a:pt x="6991" y="10118"/>
                      <a:pt x="4704" y="10221"/>
                      <a:pt x="2417" y="10321"/>
                    </a:cubicBezTo>
                    <a:cubicBezTo>
                      <a:pt x="2339" y="10325"/>
                      <a:pt x="2261" y="10326"/>
                      <a:pt x="2182" y="10326"/>
                    </a:cubicBezTo>
                    <a:cubicBezTo>
                      <a:pt x="2023" y="10326"/>
                      <a:pt x="1858" y="10321"/>
                      <a:pt x="1675" y="10321"/>
                    </a:cubicBezTo>
                    <a:cubicBezTo>
                      <a:pt x="1391" y="7287"/>
                      <a:pt x="1106" y="4285"/>
                      <a:pt x="827" y="1265"/>
                    </a:cubicBezTo>
                    <a:cubicBezTo>
                      <a:pt x="9516" y="1011"/>
                      <a:pt x="18176" y="749"/>
                      <a:pt x="26817" y="749"/>
                    </a:cubicBezTo>
                    <a:close/>
                    <a:moveTo>
                      <a:pt x="29824" y="1"/>
                    </a:moveTo>
                    <a:cubicBezTo>
                      <a:pt x="29745" y="1"/>
                      <a:pt x="29665" y="3"/>
                      <a:pt x="29589" y="3"/>
                    </a:cubicBezTo>
                    <a:cubicBezTo>
                      <a:pt x="21837" y="111"/>
                      <a:pt x="14086" y="228"/>
                      <a:pt x="6336" y="357"/>
                    </a:cubicBezTo>
                    <a:cubicBezTo>
                      <a:pt x="4723" y="385"/>
                      <a:pt x="3114" y="481"/>
                      <a:pt x="1505" y="563"/>
                    </a:cubicBezTo>
                    <a:cubicBezTo>
                      <a:pt x="1271" y="575"/>
                      <a:pt x="1013" y="703"/>
                      <a:pt x="796" y="703"/>
                    </a:cubicBezTo>
                    <a:cubicBezTo>
                      <a:pt x="749" y="703"/>
                      <a:pt x="704" y="697"/>
                      <a:pt x="661" y="682"/>
                    </a:cubicBezTo>
                    <a:cubicBezTo>
                      <a:pt x="547" y="643"/>
                      <a:pt x="459" y="625"/>
                      <a:pt x="391" y="625"/>
                    </a:cubicBezTo>
                    <a:cubicBezTo>
                      <a:pt x="150" y="625"/>
                      <a:pt x="158" y="848"/>
                      <a:pt x="143" y="1127"/>
                    </a:cubicBezTo>
                    <a:cubicBezTo>
                      <a:pt x="1" y="4271"/>
                      <a:pt x="611" y="7370"/>
                      <a:pt x="735" y="10496"/>
                    </a:cubicBezTo>
                    <a:cubicBezTo>
                      <a:pt x="743" y="10679"/>
                      <a:pt x="955" y="10967"/>
                      <a:pt x="1120" y="11005"/>
                    </a:cubicBezTo>
                    <a:cubicBezTo>
                      <a:pt x="1472" y="11085"/>
                      <a:pt x="1845" y="11117"/>
                      <a:pt x="2212" y="11117"/>
                    </a:cubicBezTo>
                    <a:cubicBezTo>
                      <a:pt x="2279" y="11117"/>
                      <a:pt x="2345" y="11116"/>
                      <a:pt x="2412" y="11114"/>
                    </a:cubicBezTo>
                    <a:cubicBezTo>
                      <a:pt x="4260" y="11054"/>
                      <a:pt x="6111" y="10967"/>
                      <a:pt x="7958" y="10898"/>
                    </a:cubicBezTo>
                    <a:cubicBezTo>
                      <a:pt x="9732" y="10835"/>
                      <a:pt x="11511" y="10797"/>
                      <a:pt x="13289" y="10715"/>
                    </a:cubicBezTo>
                    <a:cubicBezTo>
                      <a:pt x="16286" y="10574"/>
                      <a:pt x="19284" y="10317"/>
                      <a:pt x="22286" y="10266"/>
                    </a:cubicBezTo>
                    <a:cubicBezTo>
                      <a:pt x="22545" y="10262"/>
                      <a:pt x="22804" y="10260"/>
                      <a:pt x="23063" y="10260"/>
                    </a:cubicBezTo>
                    <a:cubicBezTo>
                      <a:pt x="25386" y="10260"/>
                      <a:pt x="27711" y="10414"/>
                      <a:pt x="30033" y="10473"/>
                    </a:cubicBezTo>
                    <a:cubicBezTo>
                      <a:pt x="30039" y="10473"/>
                      <a:pt x="30046" y="10473"/>
                      <a:pt x="30052" y="10473"/>
                    </a:cubicBezTo>
                    <a:cubicBezTo>
                      <a:pt x="30362" y="10473"/>
                      <a:pt x="30672" y="10371"/>
                      <a:pt x="30982" y="10321"/>
                    </a:cubicBezTo>
                    <a:cubicBezTo>
                      <a:pt x="30954" y="10258"/>
                      <a:pt x="30927" y="10198"/>
                      <a:pt x="30899" y="10138"/>
                    </a:cubicBezTo>
                    <a:cubicBezTo>
                      <a:pt x="30812" y="9923"/>
                      <a:pt x="30647" y="9703"/>
                      <a:pt x="30647" y="9487"/>
                    </a:cubicBezTo>
                    <a:cubicBezTo>
                      <a:pt x="30638" y="7892"/>
                      <a:pt x="30683" y="6297"/>
                      <a:pt x="30666" y="4702"/>
                    </a:cubicBezTo>
                    <a:cubicBezTo>
                      <a:pt x="30647" y="3250"/>
                      <a:pt x="30582" y="1797"/>
                      <a:pt x="30510" y="344"/>
                    </a:cubicBezTo>
                    <a:cubicBezTo>
                      <a:pt x="30504" y="233"/>
                      <a:pt x="30317" y="81"/>
                      <a:pt x="30184" y="41"/>
                    </a:cubicBezTo>
                    <a:cubicBezTo>
                      <a:pt x="30072" y="7"/>
                      <a:pt x="29949" y="1"/>
                      <a:pt x="29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>
                <a:off x="3212300" y="1863875"/>
                <a:ext cx="726400" cy="239450"/>
              </a:xfrm>
              <a:custGeom>
                <a:avLst/>
                <a:gdLst/>
                <a:ahLst/>
                <a:cxnLst/>
                <a:rect l="l" t="t" r="r" b="b"/>
                <a:pathLst>
                  <a:path w="29056" h="9578" extrusionOk="0">
                    <a:moveTo>
                      <a:pt x="25991" y="1"/>
                    </a:moveTo>
                    <a:cubicBezTo>
                      <a:pt x="17350" y="1"/>
                      <a:pt x="8690" y="263"/>
                      <a:pt x="1" y="517"/>
                    </a:cubicBezTo>
                    <a:cubicBezTo>
                      <a:pt x="280" y="3537"/>
                      <a:pt x="565" y="6539"/>
                      <a:pt x="849" y="9573"/>
                    </a:cubicBezTo>
                    <a:cubicBezTo>
                      <a:pt x="1032" y="9573"/>
                      <a:pt x="1197" y="9578"/>
                      <a:pt x="1356" y="9578"/>
                    </a:cubicBezTo>
                    <a:cubicBezTo>
                      <a:pt x="1435" y="9578"/>
                      <a:pt x="1513" y="9577"/>
                      <a:pt x="1591" y="9573"/>
                    </a:cubicBezTo>
                    <a:cubicBezTo>
                      <a:pt x="3878" y="9469"/>
                      <a:pt x="6166" y="9367"/>
                      <a:pt x="8453" y="9267"/>
                    </a:cubicBezTo>
                    <a:cubicBezTo>
                      <a:pt x="10323" y="9184"/>
                      <a:pt x="12193" y="9166"/>
                      <a:pt x="14054" y="9019"/>
                    </a:cubicBezTo>
                    <a:cubicBezTo>
                      <a:pt x="16801" y="8798"/>
                      <a:pt x="19545" y="8640"/>
                      <a:pt x="22293" y="8640"/>
                    </a:cubicBezTo>
                    <a:cubicBezTo>
                      <a:pt x="23883" y="8640"/>
                      <a:pt x="25473" y="8693"/>
                      <a:pt x="27066" y="8818"/>
                    </a:cubicBezTo>
                    <a:cubicBezTo>
                      <a:pt x="27699" y="8868"/>
                      <a:pt x="28336" y="8887"/>
                      <a:pt x="29055" y="8923"/>
                    </a:cubicBezTo>
                    <a:lnTo>
                      <a:pt x="29055" y="12"/>
                    </a:lnTo>
                    <a:cubicBezTo>
                      <a:pt x="28034" y="5"/>
                      <a:pt x="27013" y="1"/>
                      <a:pt x="2599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>
                <a:off x="3636750" y="912200"/>
                <a:ext cx="293000" cy="176475"/>
              </a:xfrm>
              <a:custGeom>
                <a:avLst/>
                <a:gdLst/>
                <a:ahLst/>
                <a:cxnLst/>
                <a:rect l="l" t="t" r="r" b="b"/>
                <a:pathLst>
                  <a:path w="11720" h="7059" extrusionOk="0">
                    <a:moveTo>
                      <a:pt x="1530" y="0"/>
                    </a:moveTo>
                    <a:cubicBezTo>
                      <a:pt x="1494" y="1081"/>
                      <a:pt x="554" y="1567"/>
                      <a:pt x="0" y="2301"/>
                    </a:cubicBezTo>
                    <a:lnTo>
                      <a:pt x="2182" y="2301"/>
                    </a:lnTo>
                    <a:cubicBezTo>
                      <a:pt x="2913" y="2301"/>
                      <a:pt x="3646" y="2283"/>
                      <a:pt x="4378" y="2283"/>
                    </a:cubicBezTo>
                    <a:cubicBezTo>
                      <a:pt x="4872" y="2283"/>
                      <a:pt x="5365" y="2291"/>
                      <a:pt x="5857" y="2319"/>
                    </a:cubicBezTo>
                    <a:cubicBezTo>
                      <a:pt x="6715" y="2365"/>
                      <a:pt x="6990" y="2745"/>
                      <a:pt x="6990" y="3621"/>
                    </a:cubicBezTo>
                    <a:cubicBezTo>
                      <a:pt x="6990" y="4409"/>
                      <a:pt x="6926" y="5198"/>
                      <a:pt x="6953" y="5981"/>
                    </a:cubicBezTo>
                    <a:cubicBezTo>
                      <a:pt x="6962" y="6224"/>
                      <a:pt x="7136" y="6572"/>
                      <a:pt x="7334" y="6673"/>
                    </a:cubicBezTo>
                    <a:cubicBezTo>
                      <a:pt x="7727" y="6875"/>
                      <a:pt x="8195" y="6935"/>
                      <a:pt x="8636" y="7058"/>
                    </a:cubicBezTo>
                    <a:cubicBezTo>
                      <a:pt x="8901" y="6627"/>
                      <a:pt x="9130" y="6206"/>
                      <a:pt x="9410" y="5825"/>
                    </a:cubicBezTo>
                    <a:cubicBezTo>
                      <a:pt x="9566" y="5615"/>
                      <a:pt x="9786" y="5417"/>
                      <a:pt x="10024" y="5308"/>
                    </a:cubicBezTo>
                    <a:cubicBezTo>
                      <a:pt x="10050" y="5295"/>
                      <a:pt x="10080" y="5290"/>
                      <a:pt x="10113" y="5290"/>
                    </a:cubicBezTo>
                    <a:cubicBezTo>
                      <a:pt x="10211" y="5290"/>
                      <a:pt x="10332" y="5338"/>
                      <a:pt x="10445" y="5376"/>
                    </a:cubicBezTo>
                    <a:lnTo>
                      <a:pt x="10950" y="5376"/>
                    </a:lnTo>
                    <a:cubicBezTo>
                      <a:pt x="11299" y="5261"/>
                      <a:pt x="11486" y="5202"/>
                      <a:pt x="11720" y="5129"/>
                    </a:cubicBezTo>
                    <a:cubicBezTo>
                      <a:pt x="11583" y="4876"/>
                      <a:pt x="11436" y="4665"/>
                      <a:pt x="11335" y="4432"/>
                    </a:cubicBezTo>
                    <a:cubicBezTo>
                      <a:pt x="10702" y="2952"/>
                      <a:pt x="9442" y="2076"/>
                      <a:pt x="8049" y="1618"/>
                    </a:cubicBezTo>
                    <a:cubicBezTo>
                      <a:pt x="5931" y="921"/>
                      <a:pt x="3713" y="527"/>
                      <a:pt x="1530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>
                <a:off x="3201200" y="2261600"/>
                <a:ext cx="685600" cy="76325"/>
              </a:xfrm>
              <a:custGeom>
                <a:avLst/>
                <a:gdLst/>
                <a:ahLst/>
                <a:cxnLst/>
                <a:rect l="l" t="t" r="r" b="b"/>
                <a:pathLst>
                  <a:path w="27424" h="3053" extrusionOk="0">
                    <a:moveTo>
                      <a:pt x="26873" y="1"/>
                    </a:moveTo>
                    <a:cubicBezTo>
                      <a:pt x="26708" y="1"/>
                      <a:pt x="26524" y="53"/>
                      <a:pt x="26366" y="90"/>
                    </a:cubicBezTo>
                    <a:cubicBezTo>
                      <a:pt x="26067" y="160"/>
                      <a:pt x="25779" y="292"/>
                      <a:pt x="25495" y="416"/>
                    </a:cubicBezTo>
                    <a:cubicBezTo>
                      <a:pt x="25022" y="613"/>
                      <a:pt x="24555" y="823"/>
                      <a:pt x="24082" y="1030"/>
                    </a:cubicBezTo>
                    <a:cubicBezTo>
                      <a:pt x="23828" y="1144"/>
                      <a:pt x="23570" y="1202"/>
                      <a:pt x="23320" y="1202"/>
                    </a:cubicBezTo>
                    <a:cubicBezTo>
                      <a:pt x="22976" y="1202"/>
                      <a:pt x="22646" y="1092"/>
                      <a:pt x="22359" y="869"/>
                    </a:cubicBezTo>
                    <a:cubicBezTo>
                      <a:pt x="21802" y="430"/>
                      <a:pt x="21244" y="212"/>
                      <a:pt x="20662" y="212"/>
                    </a:cubicBezTo>
                    <a:cubicBezTo>
                      <a:pt x="20238" y="212"/>
                      <a:pt x="19801" y="328"/>
                      <a:pt x="19343" y="558"/>
                    </a:cubicBezTo>
                    <a:cubicBezTo>
                      <a:pt x="18857" y="801"/>
                      <a:pt x="18374" y="913"/>
                      <a:pt x="17884" y="913"/>
                    </a:cubicBezTo>
                    <a:cubicBezTo>
                      <a:pt x="17376" y="913"/>
                      <a:pt x="16861" y="793"/>
                      <a:pt x="16327" y="576"/>
                    </a:cubicBezTo>
                    <a:cubicBezTo>
                      <a:pt x="15951" y="421"/>
                      <a:pt x="15511" y="359"/>
                      <a:pt x="15073" y="359"/>
                    </a:cubicBezTo>
                    <a:cubicBezTo>
                      <a:pt x="14828" y="359"/>
                      <a:pt x="14583" y="379"/>
                      <a:pt x="14351" y="412"/>
                    </a:cubicBezTo>
                    <a:cubicBezTo>
                      <a:pt x="13508" y="531"/>
                      <a:pt x="12683" y="815"/>
                      <a:pt x="11871" y="1100"/>
                    </a:cubicBezTo>
                    <a:cubicBezTo>
                      <a:pt x="11112" y="1367"/>
                      <a:pt x="10342" y="1549"/>
                      <a:pt x="9569" y="1549"/>
                    </a:cubicBezTo>
                    <a:cubicBezTo>
                      <a:pt x="9151" y="1549"/>
                      <a:pt x="8733" y="1496"/>
                      <a:pt x="8314" y="1374"/>
                    </a:cubicBezTo>
                    <a:cubicBezTo>
                      <a:pt x="7750" y="1210"/>
                      <a:pt x="7201" y="1124"/>
                      <a:pt x="6665" y="1124"/>
                    </a:cubicBezTo>
                    <a:cubicBezTo>
                      <a:pt x="5796" y="1124"/>
                      <a:pt x="4960" y="1350"/>
                      <a:pt x="4143" y="1838"/>
                    </a:cubicBezTo>
                    <a:cubicBezTo>
                      <a:pt x="3987" y="1929"/>
                      <a:pt x="3804" y="1979"/>
                      <a:pt x="3630" y="2025"/>
                    </a:cubicBezTo>
                    <a:cubicBezTo>
                      <a:pt x="3261" y="2130"/>
                      <a:pt x="2904" y="2188"/>
                      <a:pt x="2562" y="2188"/>
                    </a:cubicBezTo>
                    <a:cubicBezTo>
                      <a:pt x="1822" y="2188"/>
                      <a:pt x="1151" y="1916"/>
                      <a:pt x="577" y="1251"/>
                    </a:cubicBezTo>
                    <a:cubicBezTo>
                      <a:pt x="477" y="1127"/>
                      <a:pt x="344" y="1035"/>
                      <a:pt x="224" y="930"/>
                    </a:cubicBezTo>
                    <a:cubicBezTo>
                      <a:pt x="146" y="953"/>
                      <a:pt x="73" y="976"/>
                      <a:pt x="1" y="999"/>
                    </a:cubicBezTo>
                    <a:cubicBezTo>
                      <a:pt x="69" y="1273"/>
                      <a:pt x="87" y="1580"/>
                      <a:pt x="230" y="1809"/>
                    </a:cubicBezTo>
                    <a:cubicBezTo>
                      <a:pt x="586" y="2387"/>
                      <a:pt x="1118" y="2763"/>
                      <a:pt x="1793" y="2937"/>
                    </a:cubicBezTo>
                    <a:cubicBezTo>
                      <a:pt x="2106" y="3016"/>
                      <a:pt x="2413" y="3053"/>
                      <a:pt x="2714" y="3053"/>
                    </a:cubicBezTo>
                    <a:cubicBezTo>
                      <a:pt x="3490" y="3053"/>
                      <a:pt x="4227" y="2812"/>
                      <a:pt x="4923" y="2442"/>
                    </a:cubicBezTo>
                    <a:cubicBezTo>
                      <a:pt x="5490" y="2137"/>
                      <a:pt x="6048" y="1986"/>
                      <a:pt x="6631" y="1986"/>
                    </a:cubicBezTo>
                    <a:cubicBezTo>
                      <a:pt x="6966" y="1986"/>
                      <a:pt x="7310" y="2036"/>
                      <a:pt x="7668" y="2135"/>
                    </a:cubicBezTo>
                    <a:cubicBezTo>
                      <a:pt x="8311" y="2315"/>
                      <a:pt x="8952" y="2405"/>
                      <a:pt x="9588" y="2405"/>
                    </a:cubicBezTo>
                    <a:cubicBezTo>
                      <a:pt x="10519" y="2405"/>
                      <a:pt x="11442" y="2213"/>
                      <a:pt x="12349" y="1832"/>
                    </a:cubicBezTo>
                    <a:cubicBezTo>
                      <a:pt x="12770" y="1653"/>
                      <a:pt x="13201" y="1493"/>
                      <a:pt x="13632" y="1338"/>
                    </a:cubicBezTo>
                    <a:cubicBezTo>
                      <a:pt x="14130" y="1163"/>
                      <a:pt x="14649" y="1000"/>
                      <a:pt x="15162" y="1000"/>
                    </a:cubicBezTo>
                    <a:cubicBezTo>
                      <a:pt x="15459" y="1000"/>
                      <a:pt x="15755" y="1055"/>
                      <a:pt x="16043" y="1195"/>
                    </a:cubicBezTo>
                    <a:cubicBezTo>
                      <a:pt x="16636" y="1484"/>
                      <a:pt x="17216" y="1617"/>
                      <a:pt x="17789" y="1617"/>
                    </a:cubicBezTo>
                    <a:cubicBezTo>
                      <a:pt x="18461" y="1617"/>
                      <a:pt x="19122" y="1435"/>
                      <a:pt x="19783" y="1108"/>
                    </a:cubicBezTo>
                    <a:cubicBezTo>
                      <a:pt x="20080" y="961"/>
                      <a:pt x="20356" y="888"/>
                      <a:pt x="20620" y="888"/>
                    </a:cubicBezTo>
                    <a:cubicBezTo>
                      <a:pt x="21024" y="888"/>
                      <a:pt x="21400" y="1059"/>
                      <a:pt x="21786" y="1397"/>
                    </a:cubicBezTo>
                    <a:cubicBezTo>
                      <a:pt x="22262" y="1811"/>
                      <a:pt x="22799" y="2025"/>
                      <a:pt x="23371" y="2025"/>
                    </a:cubicBezTo>
                    <a:cubicBezTo>
                      <a:pt x="23690" y="2025"/>
                      <a:pt x="24020" y="1958"/>
                      <a:pt x="24356" y="1823"/>
                    </a:cubicBezTo>
                    <a:cubicBezTo>
                      <a:pt x="25121" y="1516"/>
                      <a:pt x="25883" y="1205"/>
                      <a:pt x="26644" y="888"/>
                    </a:cubicBezTo>
                    <a:cubicBezTo>
                      <a:pt x="26928" y="774"/>
                      <a:pt x="27423" y="778"/>
                      <a:pt x="27309" y="334"/>
                    </a:cubicBezTo>
                    <a:cubicBezTo>
                      <a:pt x="27239" y="75"/>
                      <a:pt x="27069" y="1"/>
                      <a:pt x="268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>
                <a:off x="3645675" y="2538400"/>
                <a:ext cx="229650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9186" h="1854" extrusionOk="0">
                    <a:moveTo>
                      <a:pt x="464" y="1"/>
                    </a:moveTo>
                    <a:cubicBezTo>
                      <a:pt x="1" y="601"/>
                      <a:pt x="258" y="1505"/>
                      <a:pt x="1013" y="1627"/>
                    </a:cubicBezTo>
                    <a:cubicBezTo>
                      <a:pt x="1218" y="1661"/>
                      <a:pt x="1433" y="1678"/>
                      <a:pt x="1650" y="1678"/>
                    </a:cubicBezTo>
                    <a:cubicBezTo>
                      <a:pt x="2055" y="1678"/>
                      <a:pt x="2467" y="1619"/>
                      <a:pt x="2837" y="1499"/>
                    </a:cubicBezTo>
                    <a:cubicBezTo>
                      <a:pt x="3240" y="1367"/>
                      <a:pt x="3627" y="1312"/>
                      <a:pt x="4012" y="1312"/>
                    </a:cubicBezTo>
                    <a:cubicBezTo>
                      <a:pt x="4455" y="1312"/>
                      <a:pt x="4896" y="1385"/>
                      <a:pt x="5359" y="1495"/>
                    </a:cubicBezTo>
                    <a:cubicBezTo>
                      <a:pt x="6308" y="1724"/>
                      <a:pt x="7302" y="1789"/>
                      <a:pt x="8283" y="1852"/>
                    </a:cubicBezTo>
                    <a:cubicBezTo>
                      <a:pt x="8295" y="1853"/>
                      <a:pt x="8306" y="1853"/>
                      <a:pt x="8318" y="1853"/>
                    </a:cubicBezTo>
                    <a:cubicBezTo>
                      <a:pt x="8600" y="1853"/>
                      <a:pt x="8895" y="1642"/>
                      <a:pt x="9186" y="1532"/>
                    </a:cubicBezTo>
                    <a:cubicBezTo>
                      <a:pt x="9168" y="1449"/>
                      <a:pt x="9149" y="1362"/>
                      <a:pt x="9135" y="1280"/>
                    </a:cubicBezTo>
                    <a:cubicBezTo>
                      <a:pt x="8893" y="1211"/>
                      <a:pt x="8659" y="1120"/>
                      <a:pt x="8416" y="1082"/>
                    </a:cubicBezTo>
                    <a:cubicBezTo>
                      <a:pt x="7600" y="954"/>
                      <a:pt x="6756" y="940"/>
                      <a:pt x="5977" y="711"/>
                    </a:cubicBezTo>
                    <a:cubicBezTo>
                      <a:pt x="5324" y="522"/>
                      <a:pt x="4690" y="403"/>
                      <a:pt x="4054" y="403"/>
                    </a:cubicBezTo>
                    <a:cubicBezTo>
                      <a:pt x="3487" y="403"/>
                      <a:pt x="2917" y="497"/>
                      <a:pt x="2329" y="720"/>
                    </a:cubicBezTo>
                    <a:cubicBezTo>
                      <a:pt x="1996" y="849"/>
                      <a:pt x="1755" y="917"/>
                      <a:pt x="1560" y="917"/>
                    </a:cubicBezTo>
                    <a:cubicBezTo>
                      <a:pt x="1178" y="917"/>
                      <a:pt x="973" y="655"/>
                      <a:pt x="597" y="69"/>
                    </a:cubicBezTo>
                    <a:cubicBezTo>
                      <a:pt x="569" y="33"/>
                      <a:pt x="504" y="20"/>
                      <a:pt x="46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>
                <a:off x="3206725" y="2398400"/>
                <a:ext cx="628300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25132" h="2460" extrusionOk="0">
                    <a:moveTo>
                      <a:pt x="6688" y="1"/>
                    </a:moveTo>
                    <a:cubicBezTo>
                      <a:pt x="6287" y="1"/>
                      <a:pt x="5875" y="131"/>
                      <a:pt x="5482" y="334"/>
                    </a:cubicBezTo>
                    <a:cubicBezTo>
                      <a:pt x="5142" y="508"/>
                      <a:pt x="4813" y="711"/>
                      <a:pt x="4473" y="889"/>
                    </a:cubicBezTo>
                    <a:cubicBezTo>
                      <a:pt x="3749" y="1274"/>
                      <a:pt x="3197" y="1472"/>
                      <a:pt x="2683" y="1472"/>
                    </a:cubicBezTo>
                    <a:cubicBezTo>
                      <a:pt x="2046" y="1472"/>
                      <a:pt x="1468" y="1166"/>
                      <a:pt x="696" y="531"/>
                    </a:cubicBezTo>
                    <a:cubicBezTo>
                      <a:pt x="650" y="500"/>
                      <a:pt x="619" y="440"/>
                      <a:pt x="568" y="431"/>
                    </a:cubicBezTo>
                    <a:cubicBezTo>
                      <a:pt x="421" y="399"/>
                      <a:pt x="270" y="380"/>
                      <a:pt x="118" y="357"/>
                    </a:cubicBezTo>
                    <a:cubicBezTo>
                      <a:pt x="101" y="527"/>
                      <a:pt x="0" y="747"/>
                      <a:pt x="73" y="853"/>
                    </a:cubicBezTo>
                    <a:cubicBezTo>
                      <a:pt x="637" y="1677"/>
                      <a:pt x="1377" y="2460"/>
                      <a:pt x="2391" y="2460"/>
                    </a:cubicBezTo>
                    <a:cubicBezTo>
                      <a:pt x="2588" y="2460"/>
                      <a:pt x="2796" y="2430"/>
                      <a:pt x="3015" y="2365"/>
                    </a:cubicBezTo>
                    <a:cubicBezTo>
                      <a:pt x="3955" y="2086"/>
                      <a:pt x="4868" y="1696"/>
                      <a:pt x="5747" y="1270"/>
                    </a:cubicBezTo>
                    <a:cubicBezTo>
                      <a:pt x="6067" y="1117"/>
                      <a:pt x="6369" y="1022"/>
                      <a:pt x="6663" y="1022"/>
                    </a:cubicBezTo>
                    <a:cubicBezTo>
                      <a:pt x="6943" y="1022"/>
                      <a:pt x="7217" y="1107"/>
                      <a:pt x="7493" y="1310"/>
                    </a:cubicBezTo>
                    <a:cubicBezTo>
                      <a:pt x="8398" y="1976"/>
                      <a:pt x="9368" y="2261"/>
                      <a:pt x="10398" y="2261"/>
                    </a:cubicBezTo>
                    <a:cubicBezTo>
                      <a:pt x="10829" y="2261"/>
                      <a:pt x="11272" y="2211"/>
                      <a:pt x="11724" y="2117"/>
                    </a:cubicBezTo>
                    <a:cubicBezTo>
                      <a:pt x="12256" y="2007"/>
                      <a:pt x="12788" y="1942"/>
                      <a:pt x="13324" y="1942"/>
                    </a:cubicBezTo>
                    <a:cubicBezTo>
                      <a:pt x="13766" y="1942"/>
                      <a:pt x="14211" y="1986"/>
                      <a:pt x="14662" y="2086"/>
                    </a:cubicBezTo>
                    <a:cubicBezTo>
                      <a:pt x="15624" y="2293"/>
                      <a:pt x="16621" y="2433"/>
                      <a:pt x="17602" y="2433"/>
                    </a:cubicBezTo>
                    <a:cubicBezTo>
                      <a:pt x="17617" y="2433"/>
                      <a:pt x="17632" y="2433"/>
                      <a:pt x="17647" y="2433"/>
                    </a:cubicBezTo>
                    <a:cubicBezTo>
                      <a:pt x="19071" y="2433"/>
                      <a:pt x="20502" y="2305"/>
                      <a:pt x="21918" y="2168"/>
                    </a:cubicBezTo>
                    <a:cubicBezTo>
                      <a:pt x="23055" y="2058"/>
                      <a:pt x="24122" y="1682"/>
                      <a:pt x="25131" y="1150"/>
                    </a:cubicBezTo>
                    <a:cubicBezTo>
                      <a:pt x="25131" y="1072"/>
                      <a:pt x="25127" y="994"/>
                      <a:pt x="25127" y="921"/>
                    </a:cubicBezTo>
                    <a:cubicBezTo>
                      <a:pt x="24858" y="921"/>
                      <a:pt x="24589" y="904"/>
                      <a:pt x="24322" y="904"/>
                    </a:cubicBezTo>
                    <a:cubicBezTo>
                      <a:pt x="24174" y="904"/>
                      <a:pt x="24027" y="909"/>
                      <a:pt x="23880" y="925"/>
                    </a:cubicBezTo>
                    <a:cubicBezTo>
                      <a:pt x="22647" y="1063"/>
                      <a:pt x="21419" y="1288"/>
                      <a:pt x="20186" y="1379"/>
                    </a:cubicBezTo>
                    <a:cubicBezTo>
                      <a:pt x="19352" y="1438"/>
                      <a:pt x="18518" y="1493"/>
                      <a:pt x="17685" y="1493"/>
                    </a:cubicBezTo>
                    <a:cubicBezTo>
                      <a:pt x="16568" y="1493"/>
                      <a:pt x="15454" y="1395"/>
                      <a:pt x="14346" y="1077"/>
                    </a:cubicBezTo>
                    <a:cubicBezTo>
                      <a:pt x="14041" y="990"/>
                      <a:pt x="13710" y="953"/>
                      <a:pt x="13376" y="953"/>
                    </a:cubicBezTo>
                    <a:cubicBezTo>
                      <a:pt x="13042" y="953"/>
                      <a:pt x="12705" y="990"/>
                      <a:pt x="12389" y="1049"/>
                    </a:cubicBezTo>
                    <a:cubicBezTo>
                      <a:pt x="11761" y="1172"/>
                      <a:pt x="11146" y="1257"/>
                      <a:pt x="10546" y="1257"/>
                    </a:cubicBezTo>
                    <a:cubicBezTo>
                      <a:pt x="9550" y="1257"/>
                      <a:pt x="8592" y="1022"/>
                      <a:pt x="7677" y="330"/>
                    </a:cubicBezTo>
                    <a:cubicBezTo>
                      <a:pt x="7371" y="98"/>
                      <a:pt x="7034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>
                <a:off x="3358950" y="990125"/>
                <a:ext cx="433175" cy="746750"/>
              </a:xfrm>
              <a:custGeom>
                <a:avLst/>
                <a:gdLst/>
                <a:ahLst/>
                <a:cxnLst/>
                <a:rect l="l" t="t" r="r" b="b"/>
                <a:pathLst>
                  <a:path w="17327" h="29870" extrusionOk="0">
                    <a:moveTo>
                      <a:pt x="2330" y="6059"/>
                    </a:moveTo>
                    <a:cubicBezTo>
                      <a:pt x="2454" y="6156"/>
                      <a:pt x="2624" y="6225"/>
                      <a:pt x="2683" y="6347"/>
                    </a:cubicBezTo>
                    <a:cubicBezTo>
                      <a:pt x="2780" y="6536"/>
                      <a:pt x="2835" y="6765"/>
                      <a:pt x="2848" y="6976"/>
                    </a:cubicBezTo>
                    <a:cubicBezTo>
                      <a:pt x="2921" y="8236"/>
                      <a:pt x="2999" y="9496"/>
                      <a:pt x="3018" y="10758"/>
                    </a:cubicBezTo>
                    <a:cubicBezTo>
                      <a:pt x="3022" y="11097"/>
                      <a:pt x="2802" y="11440"/>
                      <a:pt x="2688" y="11779"/>
                    </a:cubicBezTo>
                    <a:lnTo>
                      <a:pt x="2483" y="11753"/>
                    </a:lnTo>
                    <a:cubicBezTo>
                      <a:pt x="2418" y="11518"/>
                      <a:pt x="2308" y="11289"/>
                      <a:pt x="2294" y="11051"/>
                    </a:cubicBezTo>
                    <a:cubicBezTo>
                      <a:pt x="2227" y="9515"/>
                      <a:pt x="2170" y="7980"/>
                      <a:pt x="2125" y="6444"/>
                    </a:cubicBezTo>
                    <a:cubicBezTo>
                      <a:pt x="2125" y="6316"/>
                      <a:pt x="2262" y="6187"/>
                      <a:pt x="2330" y="6059"/>
                    </a:cubicBezTo>
                    <a:close/>
                    <a:moveTo>
                      <a:pt x="4901" y="9698"/>
                    </a:moveTo>
                    <a:cubicBezTo>
                      <a:pt x="5052" y="9804"/>
                      <a:pt x="5282" y="9882"/>
                      <a:pt x="5346" y="10028"/>
                    </a:cubicBezTo>
                    <a:cubicBezTo>
                      <a:pt x="5484" y="10340"/>
                      <a:pt x="5625" y="10693"/>
                      <a:pt x="5607" y="11023"/>
                    </a:cubicBezTo>
                    <a:cubicBezTo>
                      <a:pt x="5561" y="12017"/>
                      <a:pt x="5452" y="13012"/>
                      <a:pt x="5332" y="14002"/>
                    </a:cubicBezTo>
                    <a:cubicBezTo>
                      <a:pt x="5318" y="14126"/>
                      <a:pt x="5102" y="14227"/>
                      <a:pt x="4979" y="14337"/>
                    </a:cubicBezTo>
                    <a:cubicBezTo>
                      <a:pt x="4920" y="14200"/>
                      <a:pt x="4805" y="14062"/>
                      <a:pt x="4800" y="13920"/>
                    </a:cubicBezTo>
                    <a:cubicBezTo>
                      <a:pt x="4777" y="13388"/>
                      <a:pt x="4791" y="12861"/>
                      <a:pt x="4791" y="12329"/>
                    </a:cubicBezTo>
                    <a:lnTo>
                      <a:pt x="4819" y="12329"/>
                    </a:lnTo>
                    <a:cubicBezTo>
                      <a:pt x="4773" y="11615"/>
                      <a:pt x="4714" y="10904"/>
                      <a:pt x="4691" y="10190"/>
                    </a:cubicBezTo>
                    <a:cubicBezTo>
                      <a:pt x="4686" y="10028"/>
                      <a:pt x="4828" y="9863"/>
                      <a:pt x="4901" y="9698"/>
                    </a:cubicBezTo>
                    <a:close/>
                    <a:moveTo>
                      <a:pt x="2890" y="13741"/>
                    </a:moveTo>
                    <a:cubicBezTo>
                      <a:pt x="3045" y="13901"/>
                      <a:pt x="3279" y="14035"/>
                      <a:pt x="3334" y="14223"/>
                    </a:cubicBezTo>
                    <a:cubicBezTo>
                      <a:pt x="3435" y="14570"/>
                      <a:pt x="3445" y="14946"/>
                      <a:pt x="3468" y="15308"/>
                    </a:cubicBezTo>
                    <a:cubicBezTo>
                      <a:pt x="3513" y="15968"/>
                      <a:pt x="3536" y="16625"/>
                      <a:pt x="3563" y="17284"/>
                    </a:cubicBezTo>
                    <a:cubicBezTo>
                      <a:pt x="3577" y="17284"/>
                      <a:pt x="3590" y="17285"/>
                      <a:pt x="3605" y="17289"/>
                    </a:cubicBezTo>
                    <a:cubicBezTo>
                      <a:pt x="3559" y="17632"/>
                      <a:pt x="3536" y="17980"/>
                      <a:pt x="3453" y="18316"/>
                    </a:cubicBezTo>
                    <a:cubicBezTo>
                      <a:pt x="3422" y="18449"/>
                      <a:pt x="3261" y="18550"/>
                      <a:pt x="3155" y="18664"/>
                    </a:cubicBezTo>
                    <a:cubicBezTo>
                      <a:pt x="3045" y="18554"/>
                      <a:pt x="2871" y="18457"/>
                      <a:pt x="2843" y="18329"/>
                    </a:cubicBezTo>
                    <a:cubicBezTo>
                      <a:pt x="2743" y="17848"/>
                      <a:pt x="2652" y="17357"/>
                      <a:pt x="2629" y="16867"/>
                    </a:cubicBezTo>
                    <a:cubicBezTo>
                      <a:pt x="2582" y="16010"/>
                      <a:pt x="2574" y="15148"/>
                      <a:pt x="2591" y="14286"/>
                    </a:cubicBezTo>
                    <a:cubicBezTo>
                      <a:pt x="2597" y="14103"/>
                      <a:pt x="2784" y="13924"/>
                      <a:pt x="2890" y="13741"/>
                    </a:cubicBezTo>
                    <a:close/>
                    <a:moveTo>
                      <a:pt x="16666" y="0"/>
                    </a:moveTo>
                    <a:cubicBezTo>
                      <a:pt x="16593" y="0"/>
                      <a:pt x="16511" y="2"/>
                      <a:pt x="16419" y="5"/>
                    </a:cubicBezTo>
                    <a:cubicBezTo>
                      <a:pt x="14164" y="64"/>
                      <a:pt x="11913" y="143"/>
                      <a:pt x="9662" y="225"/>
                    </a:cubicBezTo>
                    <a:cubicBezTo>
                      <a:pt x="6715" y="339"/>
                      <a:pt x="3878" y="1067"/>
                      <a:pt x="1041" y="1815"/>
                    </a:cubicBezTo>
                    <a:cubicBezTo>
                      <a:pt x="505" y="1953"/>
                      <a:pt x="280" y="2268"/>
                      <a:pt x="276" y="2846"/>
                    </a:cubicBezTo>
                    <a:cubicBezTo>
                      <a:pt x="262" y="4437"/>
                      <a:pt x="189" y="6032"/>
                      <a:pt x="152" y="7626"/>
                    </a:cubicBezTo>
                    <a:cubicBezTo>
                      <a:pt x="1" y="13985"/>
                      <a:pt x="299" y="20296"/>
                      <a:pt x="2049" y="26461"/>
                    </a:cubicBezTo>
                    <a:cubicBezTo>
                      <a:pt x="2352" y="27528"/>
                      <a:pt x="2668" y="28592"/>
                      <a:pt x="2981" y="29655"/>
                    </a:cubicBezTo>
                    <a:cubicBezTo>
                      <a:pt x="3902" y="28046"/>
                      <a:pt x="4695" y="26442"/>
                      <a:pt x="5482" y="24838"/>
                    </a:cubicBezTo>
                    <a:cubicBezTo>
                      <a:pt x="5707" y="24379"/>
                      <a:pt x="5905" y="23902"/>
                      <a:pt x="6147" y="23453"/>
                    </a:cubicBezTo>
                    <a:cubicBezTo>
                      <a:pt x="6327" y="23120"/>
                      <a:pt x="6506" y="22949"/>
                      <a:pt x="6702" y="22949"/>
                    </a:cubicBezTo>
                    <a:cubicBezTo>
                      <a:pt x="6864" y="22949"/>
                      <a:pt x="7038" y="23067"/>
                      <a:pt x="7234" y="23311"/>
                    </a:cubicBezTo>
                    <a:cubicBezTo>
                      <a:pt x="8063" y="24333"/>
                      <a:pt x="8783" y="25442"/>
                      <a:pt x="9622" y="26451"/>
                    </a:cubicBezTo>
                    <a:cubicBezTo>
                      <a:pt x="10607" y="27629"/>
                      <a:pt x="11671" y="28733"/>
                      <a:pt x="12702" y="29870"/>
                    </a:cubicBezTo>
                    <a:cubicBezTo>
                      <a:pt x="12757" y="29842"/>
                      <a:pt x="12807" y="29815"/>
                      <a:pt x="12862" y="29788"/>
                    </a:cubicBezTo>
                    <a:cubicBezTo>
                      <a:pt x="12872" y="29650"/>
                      <a:pt x="12908" y="29508"/>
                      <a:pt x="12895" y="29371"/>
                    </a:cubicBezTo>
                    <a:cubicBezTo>
                      <a:pt x="12831" y="28454"/>
                      <a:pt x="12753" y="27541"/>
                      <a:pt x="12688" y="26630"/>
                    </a:cubicBezTo>
                    <a:cubicBezTo>
                      <a:pt x="12446" y="22995"/>
                      <a:pt x="12125" y="19364"/>
                      <a:pt x="11983" y="15725"/>
                    </a:cubicBezTo>
                    <a:cubicBezTo>
                      <a:pt x="11864" y="12637"/>
                      <a:pt x="12272" y="9579"/>
                      <a:pt x="13179" y="6613"/>
                    </a:cubicBezTo>
                    <a:cubicBezTo>
                      <a:pt x="13692" y="4936"/>
                      <a:pt x="14619" y="3570"/>
                      <a:pt x="16479" y="3129"/>
                    </a:cubicBezTo>
                    <a:cubicBezTo>
                      <a:pt x="16718" y="3075"/>
                      <a:pt x="16969" y="3066"/>
                      <a:pt x="17314" y="3024"/>
                    </a:cubicBezTo>
                    <a:cubicBezTo>
                      <a:pt x="17314" y="2283"/>
                      <a:pt x="17327" y="1572"/>
                      <a:pt x="17309" y="857"/>
                    </a:cubicBezTo>
                    <a:cubicBezTo>
                      <a:pt x="17289" y="115"/>
                      <a:pt x="17257" y="0"/>
                      <a:pt x="16666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>
                <a:off x="3496925" y="679475"/>
                <a:ext cx="100850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305" extrusionOk="0">
                    <a:moveTo>
                      <a:pt x="3636" y="0"/>
                    </a:moveTo>
                    <a:cubicBezTo>
                      <a:pt x="3636" y="0"/>
                      <a:pt x="3636" y="0"/>
                      <a:pt x="3636" y="0"/>
                    </a:cubicBezTo>
                    <a:cubicBezTo>
                      <a:pt x="3467" y="4"/>
                      <a:pt x="3237" y="91"/>
                      <a:pt x="3145" y="220"/>
                    </a:cubicBezTo>
                    <a:cubicBezTo>
                      <a:pt x="2985" y="439"/>
                      <a:pt x="2907" y="710"/>
                      <a:pt x="2815" y="971"/>
                    </a:cubicBezTo>
                    <a:cubicBezTo>
                      <a:pt x="2707" y="1292"/>
                      <a:pt x="2489" y="1483"/>
                      <a:pt x="2213" y="1483"/>
                    </a:cubicBezTo>
                    <a:cubicBezTo>
                      <a:pt x="2151" y="1483"/>
                      <a:pt x="2085" y="1473"/>
                      <a:pt x="2018" y="1453"/>
                    </a:cubicBezTo>
                    <a:cubicBezTo>
                      <a:pt x="1660" y="1337"/>
                      <a:pt x="1326" y="1108"/>
                      <a:pt x="1019" y="884"/>
                    </a:cubicBezTo>
                    <a:cubicBezTo>
                      <a:pt x="835" y="746"/>
                      <a:pt x="743" y="490"/>
                      <a:pt x="564" y="343"/>
                    </a:cubicBezTo>
                    <a:cubicBezTo>
                      <a:pt x="496" y="284"/>
                      <a:pt x="380" y="254"/>
                      <a:pt x="273" y="254"/>
                    </a:cubicBezTo>
                    <a:cubicBezTo>
                      <a:pt x="223" y="254"/>
                      <a:pt x="174" y="261"/>
                      <a:pt x="135" y="275"/>
                    </a:cubicBezTo>
                    <a:cubicBezTo>
                      <a:pt x="65" y="298"/>
                      <a:pt x="1" y="550"/>
                      <a:pt x="47" y="651"/>
                    </a:cubicBezTo>
                    <a:cubicBezTo>
                      <a:pt x="462" y="1593"/>
                      <a:pt x="970" y="2305"/>
                      <a:pt x="2100" y="2305"/>
                    </a:cubicBezTo>
                    <a:cubicBezTo>
                      <a:pt x="2107" y="2305"/>
                      <a:pt x="2115" y="2305"/>
                      <a:pt x="2123" y="2305"/>
                    </a:cubicBezTo>
                    <a:cubicBezTo>
                      <a:pt x="2125" y="2305"/>
                      <a:pt x="2127" y="2305"/>
                      <a:pt x="2129" y="2305"/>
                    </a:cubicBezTo>
                    <a:cubicBezTo>
                      <a:pt x="3071" y="2305"/>
                      <a:pt x="4033" y="1263"/>
                      <a:pt x="3911" y="338"/>
                    </a:cubicBezTo>
                    <a:cubicBezTo>
                      <a:pt x="3892" y="211"/>
                      <a:pt x="3733" y="0"/>
                      <a:pt x="3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>
                <a:off x="3265350" y="940600"/>
                <a:ext cx="285450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1418" h="5173" extrusionOk="0">
                    <a:moveTo>
                      <a:pt x="8502" y="1"/>
                    </a:moveTo>
                    <a:cubicBezTo>
                      <a:pt x="8408" y="1"/>
                      <a:pt x="8308" y="26"/>
                      <a:pt x="8191" y="74"/>
                    </a:cubicBezTo>
                    <a:cubicBezTo>
                      <a:pt x="6083" y="953"/>
                      <a:pt x="3961" y="1811"/>
                      <a:pt x="1847" y="2691"/>
                    </a:cubicBezTo>
                    <a:cubicBezTo>
                      <a:pt x="1183" y="2971"/>
                      <a:pt x="546" y="3309"/>
                      <a:pt x="0" y="3570"/>
                    </a:cubicBezTo>
                    <a:cubicBezTo>
                      <a:pt x="490" y="4107"/>
                      <a:pt x="926" y="4597"/>
                      <a:pt x="1375" y="5070"/>
                    </a:cubicBezTo>
                    <a:cubicBezTo>
                      <a:pt x="1442" y="5136"/>
                      <a:pt x="1575" y="5172"/>
                      <a:pt x="1681" y="5172"/>
                    </a:cubicBezTo>
                    <a:cubicBezTo>
                      <a:pt x="1692" y="5172"/>
                      <a:pt x="1704" y="5172"/>
                      <a:pt x="1714" y="5171"/>
                    </a:cubicBezTo>
                    <a:cubicBezTo>
                      <a:pt x="2183" y="5129"/>
                      <a:pt x="2654" y="5065"/>
                      <a:pt x="3113" y="5015"/>
                    </a:cubicBezTo>
                    <a:cubicBezTo>
                      <a:pt x="3306" y="3617"/>
                      <a:pt x="3255" y="3314"/>
                      <a:pt x="4914" y="2870"/>
                    </a:cubicBezTo>
                    <a:cubicBezTo>
                      <a:pt x="7059" y="2297"/>
                      <a:pt x="9213" y="1778"/>
                      <a:pt x="11418" y="1494"/>
                    </a:cubicBezTo>
                    <a:lnTo>
                      <a:pt x="11390" y="1298"/>
                    </a:lnTo>
                    <a:cubicBezTo>
                      <a:pt x="11269" y="1305"/>
                      <a:pt x="11147" y="1311"/>
                      <a:pt x="11027" y="1311"/>
                    </a:cubicBezTo>
                    <a:cubicBezTo>
                      <a:pt x="10780" y="1311"/>
                      <a:pt x="10544" y="1285"/>
                      <a:pt x="10350" y="1183"/>
                    </a:cubicBezTo>
                    <a:cubicBezTo>
                      <a:pt x="9847" y="918"/>
                      <a:pt x="9380" y="594"/>
                      <a:pt x="8957" y="215"/>
                    </a:cubicBezTo>
                    <a:cubicBezTo>
                      <a:pt x="8794" y="69"/>
                      <a:pt x="8657" y="1"/>
                      <a:pt x="8502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>
                <a:off x="3476100" y="1232575"/>
                <a:ext cx="23475" cy="1159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4639" extrusionOk="0">
                    <a:moveTo>
                      <a:pt x="216" y="0"/>
                    </a:moveTo>
                    <a:cubicBezTo>
                      <a:pt x="143" y="165"/>
                      <a:pt x="0" y="330"/>
                      <a:pt x="6" y="491"/>
                    </a:cubicBezTo>
                    <a:cubicBezTo>
                      <a:pt x="28" y="1206"/>
                      <a:pt x="88" y="1916"/>
                      <a:pt x="133" y="2631"/>
                    </a:cubicBezTo>
                    <a:lnTo>
                      <a:pt x="105" y="2631"/>
                    </a:lnTo>
                    <a:cubicBezTo>
                      <a:pt x="105" y="3162"/>
                      <a:pt x="92" y="3690"/>
                      <a:pt x="115" y="4222"/>
                    </a:cubicBezTo>
                    <a:cubicBezTo>
                      <a:pt x="119" y="4363"/>
                      <a:pt x="234" y="4502"/>
                      <a:pt x="293" y="4639"/>
                    </a:cubicBezTo>
                    <a:cubicBezTo>
                      <a:pt x="417" y="4529"/>
                      <a:pt x="633" y="4427"/>
                      <a:pt x="646" y="4304"/>
                    </a:cubicBezTo>
                    <a:cubicBezTo>
                      <a:pt x="766" y="3314"/>
                      <a:pt x="875" y="2319"/>
                      <a:pt x="921" y="1325"/>
                    </a:cubicBezTo>
                    <a:cubicBezTo>
                      <a:pt x="939" y="995"/>
                      <a:pt x="798" y="642"/>
                      <a:pt x="660" y="330"/>
                    </a:cubicBezTo>
                    <a:cubicBezTo>
                      <a:pt x="596" y="183"/>
                      <a:pt x="368" y="106"/>
                      <a:pt x="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>
                <a:off x="3423275" y="1333650"/>
                <a:ext cx="25775" cy="12307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4923" extrusionOk="0">
                    <a:moveTo>
                      <a:pt x="317" y="0"/>
                    </a:moveTo>
                    <a:cubicBezTo>
                      <a:pt x="210" y="183"/>
                      <a:pt x="23" y="362"/>
                      <a:pt x="18" y="545"/>
                    </a:cubicBezTo>
                    <a:cubicBezTo>
                      <a:pt x="1" y="1406"/>
                      <a:pt x="9" y="2268"/>
                      <a:pt x="56" y="3126"/>
                    </a:cubicBezTo>
                    <a:cubicBezTo>
                      <a:pt x="79" y="3616"/>
                      <a:pt x="170" y="4107"/>
                      <a:pt x="270" y="4588"/>
                    </a:cubicBezTo>
                    <a:cubicBezTo>
                      <a:pt x="298" y="4716"/>
                      <a:pt x="472" y="4813"/>
                      <a:pt x="582" y="4923"/>
                    </a:cubicBezTo>
                    <a:cubicBezTo>
                      <a:pt x="688" y="4807"/>
                      <a:pt x="849" y="4707"/>
                      <a:pt x="880" y="4574"/>
                    </a:cubicBezTo>
                    <a:cubicBezTo>
                      <a:pt x="963" y="4239"/>
                      <a:pt x="986" y="3892"/>
                      <a:pt x="1031" y="3547"/>
                    </a:cubicBezTo>
                    <a:cubicBezTo>
                      <a:pt x="1020" y="3544"/>
                      <a:pt x="1009" y="3543"/>
                      <a:pt x="997" y="3543"/>
                    </a:cubicBezTo>
                    <a:cubicBezTo>
                      <a:pt x="995" y="3543"/>
                      <a:pt x="993" y="3543"/>
                      <a:pt x="990" y="3543"/>
                    </a:cubicBezTo>
                    <a:cubicBezTo>
                      <a:pt x="963" y="2883"/>
                      <a:pt x="940" y="2228"/>
                      <a:pt x="893" y="1567"/>
                    </a:cubicBezTo>
                    <a:cubicBezTo>
                      <a:pt x="870" y="1205"/>
                      <a:pt x="862" y="829"/>
                      <a:pt x="761" y="480"/>
                    </a:cubicBezTo>
                    <a:cubicBezTo>
                      <a:pt x="706" y="293"/>
                      <a:pt x="472" y="160"/>
                      <a:pt x="3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>
                <a:off x="3412025" y="1141575"/>
                <a:ext cx="22500" cy="14302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5721" extrusionOk="0">
                    <a:moveTo>
                      <a:pt x="206" y="1"/>
                    </a:moveTo>
                    <a:cubicBezTo>
                      <a:pt x="138" y="129"/>
                      <a:pt x="1" y="258"/>
                      <a:pt x="1" y="386"/>
                    </a:cubicBezTo>
                    <a:cubicBezTo>
                      <a:pt x="45" y="1922"/>
                      <a:pt x="102" y="3457"/>
                      <a:pt x="170" y="4993"/>
                    </a:cubicBezTo>
                    <a:cubicBezTo>
                      <a:pt x="184" y="5231"/>
                      <a:pt x="294" y="5461"/>
                      <a:pt x="359" y="5693"/>
                    </a:cubicBezTo>
                    <a:lnTo>
                      <a:pt x="565" y="5721"/>
                    </a:lnTo>
                    <a:cubicBezTo>
                      <a:pt x="679" y="5382"/>
                      <a:pt x="899" y="5038"/>
                      <a:pt x="895" y="4699"/>
                    </a:cubicBezTo>
                    <a:cubicBezTo>
                      <a:pt x="876" y="3438"/>
                      <a:pt x="798" y="2178"/>
                      <a:pt x="724" y="917"/>
                    </a:cubicBezTo>
                    <a:cubicBezTo>
                      <a:pt x="711" y="706"/>
                      <a:pt x="656" y="477"/>
                      <a:pt x="559" y="289"/>
                    </a:cubicBezTo>
                    <a:cubicBezTo>
                      <a:pt x="500" y="166"/>
                      <a:pt x="330" y="96"/>
                      <a:pt x="2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>
                <a:off x="2147100" y="2916250"/>
                <a:ext cx="920400" cy="69525"/>
              </a:xfrm>
              <a:custGeom>
                <a:avLst/>
                <a:gdLst/>
                <a:ahLst/>
                <a:cxnLst/>
                <a:rect l="l" t="t" r="r" b="b"/>
                <a:pathLst>
                  <a:path w="36816" h="2781" extrusionOk="0">
                    <a:moveTo>
                      <a:pt x="544" y="0"/>
                    </a:moveTo>
                    <a:cubicBezTo>
                      <a:pt x="244" y="0"/>
                      <a:pt x="39" y="158"/>
                      <a:pt x="69" y="540"/>
                    </a:cubicBezTo>
                    <a:cubicBezTo>
                      <a:pt x="83" y="668"/>
                      <a:pt x="28" y="805"/>
                      <a:pt x="1" y="961"/>
                    </a:cubicBezTo>
                    <a:cubicBezTo>
                      <a:pt x="12206" y="1703"/>
                      <a:pt x="24504" y="1667"/>
                      <a:pt x="36751" y="2780"/>
                    </a:cubicBezTo>
                    <a:cubicBezTo>
                      <a:pt x="36774" y="2712"/>
                      <a:pt x="36792" y="2648"/>
                      <a:pt x="36815" y="2580"/>
                    </a:cubicBezTo>
                    <a:cubicBezTo>
                      <a:pt x="36517" y="2313"/>
                      <a:pt x="36229" y="2043"/>
                      <a:pt x="35921" y="1790"/>
                    </a:cubicBezTo>
                    <a:cubicBezTo>
                      <a:pt x="35770" y="1667"/>
                      <a:pt x="35600" y="1520"/>
                      <a:pt x="35421" y="1497"/>
                    </a:cubicBezTo>
                    <a:cubicBezTo>
                      <a:pt x="34931" y="1433"/>
                      <a:pt x="34436" y="1415"/>
                      <a:pt x="33946" y="1401"/>
                    </a:cubicBezTo>
                    <a:cubicBezTo>
                      <a:pt x="28340" y="1216"/>
                      <a:pt x="22734" y="1034"/>
                      <a:pt x="17129" y="855"/>
                    </a:cubicBezTo>
                    <a:cubicBezTo>
                      <a:pt x="13576" y="741"/>
                      <a:pt x="10020" y="668"/>
                      <a:pt x="6468" y="503"/>
                    </a:cubicBezTo>
                    <a:cubicBezTo>
                      <a:pt x="4515" y="411"/>
                      <a:pt x="2572" y="163"/>
                      <a:pt x="619" y="3"/>
                    </a:cubicBezTo>
                    <a:cubicBezTo>
                      <a:pt x="594" y="1"/>
                      <a:pt x="569" y="0"/>
                      <a:pt x="544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>
                <a:off x="3024825" y="2349925"/>
                <a:ext cx="22150" cy="1495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5982" extrusionOk="0">
                    <a:moveTo>
                      <a:pt x="172" y="0"/>
                    </a:moveTo>
                    <a:cubicBezTo>
                      <a:pt x="167" y="0"/>
                      <a:pt x="161" y="0"/>
                      <a:pt x="157" y="0"/>
                    </a:cubicBezTo>
                    <a:cubicBezTo>
                      <a:pt x="97" y="5"/>
                      <a:pt x="1" y="201"/>
                      <a:pt x="6" y="307"/>
                    </a:cubicBezTo>
                    <a:cubicBezTo>
                      <a:pt x="34" y="1953"/>
                      <a:pt x="70" y="3594"/>
                      <a:pt x="129" y="5239"/>
                    </a:cubicBezTo>
                    <a:cubicBezTo>
                      <a:pt x="138" y="5487"/>
                      <a:pt x="290" y="5729"/>
                      <a:pt x="373" y="5973"/>
                    </a:cubicBezTo>
                    <a:cubicBezTo>
                      <a:pt x="464" y="5977"/>
                      <a:pt x="556" y="5977"/>
                      <a:pt x="647" y="5981"/>
                    </a:cubicBezTo>
                    <a:cubicBezTo>
                      <a:pt x="730" y="5665"/>
                      <a:pt x="886" y="5348"/>
                      <a:pt x="882" y="5033"/>
                    </a:cubicBezTo>
                    <a:cubicBezTo>
                      <a:pt x="872" y="3680"/>
                      <a:pt x="831" y="2328"/>
                      <a:pt x="771" y="975"/>
                    </a:cubicBezTo>
                    <a:cubicBezTo>
                      <a:pt x="757" y="696"/>
                      <a:pt x="638" y="412"/>
                      <a:pt x="519" y="151"/>
                    </a:cubicBezTo>
                    <a:cubicBezTo>
                      <a:pt x="480" y="63"/>
                      <a:pt x="296" y="0"/>
                      <a:pt x="1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>
                <a:off x="3024625" y="2563725"/>
                <a:ext cx="20175" cy="13695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5478" extrusionOk="0">
                    <a:moveTo>
                      <a:pt x="385" y="0"/>
                    </a:moveTo>
                    <a:cubicBezTo>
                      <a:pt x="384" y="0"/>
                      <a:pt x="382" y="0"/>
                      <a:pt x="381" y="0"/>
                    </a:cubicBezTo>
                    <a:cubicBezTo>
                      <a:pt x="275" y="0"/>
                      <a:pt x="138" y="138"/>
                      <a:pt x="79" y="253"/>
                    </a:cubicBezTo>
                    <a:cubicBezTo>
                      <a:pt x="14" y="372"/>
                      <a:pt x="14" y="537"/>
                      <a:pt x="14" y="679"/>
                    </a:cubicBezTo>
                    <a:cubicBezTo>
                      <a:pt x="14" y="1885"/>
                      <a:pt x="0" y="3086"/>
                      <a:pt x="42" y="4291"/>
                    </a:cubicBezTo>
                    <a:cubicBezTo>
                      <a:pt x="55" y="4690"/>
                      <a:pt x="216" y="5084"/>
                      <a:pt x="307" y="5478"/>
                    </a:cubicBezTo>
                    <a:cubicBezTo>
                      <a:pt x="395" y="5478"/>
                      <a:pt x="486" y="5478"/>
                      <a:pt x="578" y="5473"/>
                    </a:cubicBezTo>
                    <a:cubicBezTo>
                      <a:pt x="650" y="5171"/>
                      <a:pt x="779" y="4868"/>
                      <a:pt x="783" y="4562"/>
                    </a:cubicBezTo>
                    <a:cubicBezTo>
                      <a:pt x="806" y="3324"/>
                      <a:pt x="789" y="2082"/>
                      <a:pt x="774" y="839"/>
                    </a:cubicBezTo>
                    <a:cubicBezTo>
                      <a:pt x="774" y="643"/>
                      <a:pt x="743" y="431"/>
                      <a:pt x="675" y="248"/>
                    </a:cubicBezTo>
                    <a:cubicBezTo>
                      <a:pt x="628" y="139"/>
                      <a:pt x="486" y="0"/>
                      <a:pt x="38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6"/>
              <p:cNvSpPr/>
              <p:nvPr/>
            </p:nvSpPr>
            <p:spPr>
              <a:xfrm>
                <a:off x="2977650" y="2498075"/>
                <a:ext cx="34475" cy="85375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3415" extrusionOk="0">
                    <a:moveTo>
                      <a:pt x="636" y="0"/>
                    </a:moveTo>
                    <a:lnTo>
                      <a:pt x="636" y="0"/>
                    </a:lnTo>
                    <a:cubicBezTo>
                      <a:pt x="623" y="1124"/>
                      <a:pt x="0" y="2209"/>
                      <a:pt x="449" y="3415"/>
                    </a:cubicBezTo>
                    <a:cubicBezTo>
                      <a:pt x="1242" y="2851"/>
                      <a:pt x="1379" y="468"/>
                      <a:pt x="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6"/>
              <p:cNvSpPr/>
              <p:nvPr/>
            </p:nvSpPr>
            <p:spPr>
              <a:xfrm>
                <a:off x="2248175" y="2315625"/>
                <a:ext cx="715250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8610" h="2372" extrusionOk="0">
                    <a:moveTo>
                      <a:pt x="27427" y="0"/>
                    </a:moveTo>
                    <a:cubicBezTo>
                      <a:pt x="27265" y="0"/>
                      <a:pt x="27096" y="27"/>
                      <a:pt x="26923" y="79"/>
                    </a:cubicBezTo>
                    <a:cubicBezTo>
                      <a:pt x="26208" y="300"/>
                      <a:pt x="25502" y="565"/>
                      <a:pt x="24792" y="790"/>
                    </a:cubicBezTo>
                    <a:cubicBezTo>
                      <a:pt x="24385" y="921"/>
                      <a:pt x="23975" y="1003"/>
                      <a:pt x="23572" y="1003"/>
                    </a:cubicBezTo>
                    <a:cubicBezTo>
                      <a:pt x="23112" y="1003"/>
                      <a:pt x="22661" y="895"/>
                      <a:pt x="22239" y="629"/>
                    </a:cubicBezTo>
                    <a:cubicBezTo>
                      <a:pt x="21725" y="304"/>
                      <a:pt x="21232" y="158"/>
                      <a:pt x="20748" y="158"/>
                    </a:cubicBezTo>
                    <a:cubicBezTo>
                      <a:pt x="20147" y="158"/>
                      <a:pt x="19558" y="382"/>
                      <a:pt x="18957" y="763"/>
                    </a:cubicBezTo>
                    <a:cubicBezTo>
                      <a:pt x="18359" y="1139"/>
                      <a:pt x="17731" y="1340"/>
                      <a:pt x="17089" y="1340"/>
                    </a:cubicBezTo>
                    <a:cubicBezTo>
                      <a:pt x="16615" y="1340"/>
                      <a:pt x="16134" y="1230"/>
                      <a:pt x="15652" y="1001"/>
                    </a:cubicBezTo>
                    <a:cubicBezTo>
                      <a:pt x="15185" y="774"/>
                      <a:pt x="14724" y="670"/>
                      <a:pt x="14262" y="670"/>
                    </a:cubicBezTo>
                    <a:cubicBezTo>
                      <a:pt x="13826" y="670"/>
                      <a:pt x="13389" y="763"/>
                      <a:pt x="12944" y="931"/>
                    </a:cubicBezTo>
                    <a:cubicBezTo>
                      <a:pt x="12163" y="1228"/>
                      <a:pt x="11383" y="1400"/>
                      <a:pt x="10610" y="1400"/>
                    </a:cubicBezTo>
                    <a:cubicBezTo>
                      <a:pt x="9805" y="1400"/>
                      <a:pt x="9006" y="1213"/>
                      <a:pt x="8218" y="786"/>
                    </a:cubicBezTo>
                    <a:cubicBezTo>
                      <a:pt x="7807" y="562"/>
                      <a:pt x="7402" y="451"/>
                      <a:pt x="7008" y="451"/>
                    </a:cubicBezTo>
                    <a:cubicBezTo>
                      <a:pt x="6515" y="451"/>
                      <a:pt x="6038" y="624"/>
                      <a:pt x="5587" y="963"/>
                    </a:cubicBezTo>
                    <a:cubicBezTo>
                      <a:pt x="5308" y="1172"/>
                      <a:pt x="5043" y="1258"/>
                      <a:pt x="4781" y="1258"/>
                    </a:cubicBezTo>
                    <a:cubicBezTo>
                      <a:pt x="4492" y="1258"/>
                      <a:pt x="4207" y="1154"/>
                      <a:pt x="3914" y="995"/>
                    </a:cubicBezTo>
                    <a:cubicBezTo>
                      <a:pt x="3672" y="867"/>
                      <a:pt x="3451" y="693"/>
                      <a:pt x="3209" y="574"/>
                    </a:cubicBezTo>
                    <a:cubicBezTo>
                      <a:pt x="2902" y="418"/>
                      <a:pt x="2580" y="299"/>
                      <a:pt x="2187" y="134"/>
                    </a:cubicBezTo>
                    <a:cubicBezTo>
                      <a:pt x="1825" y="317"/>
                      <a:pt x="1448" y="492"/>
                      <a:pt x="1101" y="702"/>
                    </a:cubicBezTo>
                    <a:cubicBezTo>
                      <a:pt x="916" y="816"/>
                      <a:pt x="779" y="1001"/>
                      <a:pt x="619" y="1151"/>
                    </a:cubicBezTo>
                    <a:cubicBezTo>
                      <a:pt x="422" y="1339"/>
                      <a:pt x="1" y="1468"/>
                      <a:pt x="253" y="1816"/>
                    </a:cubicBezTo>
                    <a:cubicBezTo>
                      <a:pt x="345" y="1945"/>
                      <a:pt x="445" y="1992"/>
                      <a:pt x="546" y="1992"/>
                    </a:cubicBezTo>
                    <a:cubicBezTo>
                      <a:pt x="737" y="1992"/>
                      <a:pt x="936" y="1827"/>
                      <a:pt x="1118" y="1729"/>
                    </a:cubicBezTo>
                    <a:cubicBezTo>
                      <a:pt x="1183" y="1697"/>
                      <a:pt x="1233" y="1638"/>
                      <a:pt x="1288" y="1592"/>
                    </a:cubicBezTo>
                    <a:cubicBezTo>
                      <a:pt x="1728" y="1220"/>
                      <a:pt x="1940" y="1042"/>
                      <a:pt x="2169" y="1042"/>
                    </a:cubicBezTo>
                    <a:cubicBezTo>
                      <a:pt x="2384" y="1042"/>
                      <a:pt x="2614" y="1198"/>
                      <a:pt x="3062" y="1500"/>
                    </a:cubicBezTo>
                    <a:cubicBezTo>
                      <a:pt x="3661" y="1902"/>
                      <a:pt x="4261" y="2210"/>
                      <a:pt x="4884" y="2210"/>
                    </a:cubicBezTo>
                    <a:cubicBezTo>
                      <a:pt x="5319" y="2210"/>
                      <a:pt x="5765" y="2059"/>
                      <a:pt x="6229" y="1684"/>
                    </a:cubicBezTo>
                    <a:cubicBezTo>
                      <a:pt x="6469" y="1491"/>
                      <a:pt x="6720" y="1411"/>
                      <a:pt x="6983" y="1411"/>
                    </a:cubicBezTo>
                    <a:cubicBezTo>
                      <a:pt x="7237" y="1411"/>
                      <a:pt x="7503" y="1486"/>
                      <a:pt x="7778" y="1606"/>
                    </a:cubicBezTo>
                    <a:cubicBezTo>
                      <a:pt x="8461" y="1894"/>
                      <a:pt x="9177" y="2165"/>
                      <a:pt x="9905" y="2302"/>
                    </a:cubicBezTo>
                    <a:cubicBezTo>
                      <a:pt x="10164" y="2350"/>
                      <a:pt x="10421" y="2372"/>
                      <a:pt x="10676" y="2372"/>
                    </a:cubicBezTo>
                    <a:cubicBezTo>
                      <a:pt x="11564" y="2372"/>
                      <a:pt x="12432" y="2117"/>
                      <a:pt x="13297" y="1857"/>
                    </a:cubicBezTo>
                    <a:cubicBezTo>
                      <a:pt x="13627" y="1759"/>
                      <a:pt x="14016" y="1673"/>
                      <a:pt x="14372" y="1673"/>
                    </a:cubicBezTo>
                    <a:cubicBezTo>
                      <a:pt x="14575" y="1673"/>
                      <a:pt x="14768" y="1701"/>
                      <a:pt x="14933" y="1771"/>
                    </a:cubicBezTo>
                    <a:cubicBezTo>
                      <a:pt x="15679" y="2091"/>
                      <a:pt x="16399" y="2256"/>
                      <a:pt x="17101" y="2256"/>
                    </a:cubicBezTo>
                    <a:cubicBezTo>
                      <a:pt x="18037" y="2256"/>
                      <a:pt x="18939" y="1962"/>
                      <a:pt x="19828" y="1349"/>
                    </a:cubicBezTo>
                    <a:cubicBezTo>
                      <a:pt x="20126" y="1145"/>
                      <a:pt x="20424" y="1037"/>
                      <a:pt x="20726" y="1037"/>
                    </a:cubicBezTo>
                    <a:cubicBezTo>
                      <a:pt x="21013" y="1037"/>
                      <a:pt x="21304" y="1134"/>
                      <a:pt x="21606" y="1339"/>
                    </a:cubicBezTo>
                    <a:cubicBezTo>
                      <a:pt x="22247" y="1772"/>
                      <a:pt x="22925" y="1956"/>
                      <a:pt x="23624" y="1956"/>
                    </a:cubicBezTo>
                    <a:cubicBezTo>
                      <a:pt x="24105" y="1956"/>
                      <a:pt x="24595" y="1869"/>
                      <a:pt x="25089" y="1716"/>
                    </a:cubicBezTo>
                    <a:cubicBezTo>
                      <a:pt x="25594" y="1556"/>
                      <a:pt x="26098" y="1377"/>
                      <a:pt x="26584" y="1175"/>
                    </a:cubicBezTo>
                    <a:cubicBezTo>
                      <a:pt x="26865" y="1055"/>
                      <a:pt x="27138" y="974"/>
                      <a:pt x="27415" y="974"/>
                    </a:cubicBezTo>
                    <a:cubicBezTo>
                      <a:pt x="27625" y="974"/>
                      <a:pt x="27838" y="1021"/>
                      <a:pt x="28059" y="1133"/>
                    </a:cubicBezTo>
                    <a:cubicBezTo>
                      <a:pt x="28095" y="1152"/>
                      <a:pt x="28138" y="1160"/>
                      <a:pt x="28184" y="1160"/>
                    </a:cubicBezTo>
                    <a:cubicBezTo>
                      <a:pt x="28314" y="1160"/>
                      <a:pt x="28475" y="1101"/>
                      <a:pt x="28610" y="1087"/>
                    </a:cubicBezTo>
                    <a:cubicBezTo>
                      <a:pt x="28568" y="887"/>
                      <a:pt x="28587" y="633"/>
                      <a:pt x="28473" y="496"/>
                    </a:cubicBezTo>
                    <a:cubicBezTo>
                      <a:pt x="28184" y="159"/>
                      <a:pt x="27824" y="0"/>
                      <a:pt x="2742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>
                <a:off x="2483300" y="2487200"/>
                <a:ext cx="437850" cy="56200"/>
              </a:xfrm>
              <a:custGeom>
                <a:avLst/>
                <a:gdLst/>
                <a:ahLst/>
                <a:cxnLst/>
                <a:rect l="l" t="t" r="r" b="b"/>
                <a:pathLst>
                  <a:path w="17514" h="2248" extrusionOk="0">
                    <a:moveTo>
                      <a:pt x="2342" y="0"/>
                    </a:moveTo>
                    <a:cubicBezTo>
                      <a:pt x="1986" y="0"/>
                      <a:pt x="1637" y="115"/>
                      <a:pt x="1297" y="353"/>
                    </a:cubicBezTo>
                    <a:cubicBezTo>
                      <a:pt x="1027" y="546"/>
                      <a:pt x="761" y="822"/>
                      <a:pt x="464" y="867"/>
                    </a:cubicBezTo>
                    <a:cubicBezTo>
                      <a:pt x="1" y="936"/>
                      <a:pt x="111" y="1270"/>
                      <a:pt x="180" y="1440"/>
                    </a:cubicBezTo>
                    <a:cubicBezTo>
                      <a:pt x="234" y="1577"/>
                      <a:pt x="542" y="1673"/>
                      <a:pt x="738" y="1673"/>
                    </a:cubicBezTo>
                    <a:cubicBezTo>
                      <a:pt x="894" y="1673"/>
                      <a:pt x="1072" y="1530"/>
                      <a:pt x="1206" y="1407"/>
                    </a:cubicBezTo>
                    <a:cubicBezTo>
                      <a:pt x="1580" y="1069"/>
                      <a:pt x="1955" y="898"/>
                      <a:pt x="2334" y="898"/>
                    </a:cubicBezTo>
                    <a:cubicBezTo>
                      <a:pt x="2688" y="898"/>
                      <a:pt x="3047" y="1048"/>
                      <a:pt x="3411" y="1352"/>
                    </a:cubicBezTo>
                    <a:cubicBezTo>
                      <a:pt x="3451" y="1384"/>
                      <a:pt x="3506" y="1407"/>
                      <a:pt x="3557" y="1435"/>
                    </a:cubicBezTo>
                    <a:cubicBezTo>
                      <a:pt x="3994" y="1690"/>
                      <a:pt x="4443" y="1825"/>
                      <a:pt x="4886" y="1825"/>
                    </a:cubicBezTo>
                    <a:cubicBezTo>
                      <a:pt x="5319" y="1825"/>
                      <a:pt x="5748" y="1695"/>
                      <a:pt x="6156" y="1420"/>
                    </a:cubicBezTo>
                    <a:cubicBezTo>
                      <a:pt x="6462" y="1215"/>
                      <a:pt x="6734" y="1116"/>
                      <a:pt x="6994" y="1116"/>
                    </a:cubicBezTo>
                    <a:cubicBezTo>
                      <a:pt x="7307" y="1116"/>
                      <a:pt x="7603" y="1259"/>
                      <a:pt x="7921" y="1527"/>
                    </a:cubicBezTo>
                    <a:cubicBezTo>
                      <a:pt x="8513" y="2026"/>
                      <a:pt x="9141" y="2247"/>
                      <a:pt x="9792" y="2247"/>
                    </a:cubicBezTo>
                    <a:cubicBezTo>
                      <a:pt x="10290" y="2247"/>
                      <a:pt x="10801" y="2118"/>
                      <a:pt x="11321" y="1883"/>
                    </a:cubicBezTo>
                    <a:cubicBezTo>
                      <a:pt x="11606" y="1755"/>
                      <a:pt x="11885" y="1618"/>
                      <a:pt x="12143" y="1443"/>
                    </a:cubicBezTo>
                    <a:cubicBezTo>
                      <a:pt x="12465" y="1229"/>
                      <a:pt x="12799" y="1143"/>
                      <a:pt x="13149" y="1143"/>
                    </a:cubicBezTo>
                    <a:cubicBezTo>
                      <a:pt x="13336" y="1143"/>
                      <a:pt x="13527" y="1167"/>
                      <a:pt x="13723" y="1210"/>
                    </a:cubicBezTo>
                    <a:cubicBezTo>
                      <a:pt x="14242" y="1329"/>
                      <a:pt x="14764" y="1412"/>
                      <a:pt x="15336" y="1517"/>
                    </a:cubicBezTo>
                    <a:cubicBezTo>
                      <a:pt x="15915" y="1407"/>
                      <a:pt x="16529" y="1302"/>
                      <a:pt x="17129" y="1159"/>
                    </a:cubicBezTo>
                    <a:cubicBezTo>
                      <a:pt x="17276" y="1123"/>
                      <a:pt x="17385" y="949"/>
                      <a:pt x="17514" y="839"/>
                    </a:cubicBezTo>
                    <a:cubicBezTo>
                      <a:pt x="17377" y="728"/>
                      <a:pt x="17257" y="550"/>
                      <a:pt x="17106" y="522"/>
                    </a:cubicBezTo>
                    <a:cubicBezTo>
                      <a:pt x="16767" y="459"/>
                      <a:pt x="16418" y="472"/>
                      <a:pt x="16070" y="454"/>
                    </a:cubicBezTo>
                    <a:cubicBezTo>
                      <a:pt x="15974" y="449"/>
                      <a:pt x="15877" y="448"/>
                      <a:pt x="15779" y="448"/>
                    </a:cubicBezTo>
                    <a:cubicBezTo>
                      <a:pt x="15608" y="448"/>
                      <a:pt x="15436" y="453"/>
                      <a:pt x="15265" y="453"/>
                    </a:cubicBezTo>
                    <a:cubicBezTo>
                      <a:pt x="14960" y="453"/>
                      <a:pt x="14659" y="438"/>
                      <a:pt x="14379" y="358"/>
                    </a:cubicBezTo>
                    <a:cubicBezTo>
                      <a:pt x="13988" y="243"/>
                      <a:pt x="13613" y="187"/>
                      <a:pt x="13250" y="187"/>
                    </a:cubicBezTo>
                    <a:cubicBezTo>
                      <a:pt x="12535" y="187"/>
                      <a:pt x="11861" y="403"/>
                      <a:pt x="11184" y="816"/>
                    </a:cubicBezTo>
                    <a:cubicBezTo>
                      <a:pt x="10737" y="1088"/>
                      <a:pt x="10279" y="1243"/>
                      <a:pt x="9823" y="1243"/>
                    </a:cubicBezTo>
                    <a:cubicBezTo>
                      <a:pt x="9335" y="1243"/>
                      <a:pt x="8850" y="1066"/>
                      <a:pt x="8384" y="666"/>
                    </a:cubicBezTo>
                    <a:cubicBezTo>
                      <a:pt x="7935" y="280"/>
                      <a:pt x="7473" y="83"/>
                      <a:pt x="7000" y="83"/>
                    </a:cubicBezTo>
                    <a:cubicBezTo>
                      <a:pt x="6583" y="83"/>
                      <a:pt x="6158" y="235"/>
                      <a:pt x="5725" y="546"/>
                    </a:cubicBezTo>
                    <a:cubicBezTo>
                      <a:pt x="5447" y="747"/>
                      <a:pt x="5155" y="838"/>
                      <a:pt x="4858" y="838"/>
                    </a:cubicBezTo>
                    <a:cubicBezTo>
                      <a:pt x="4577" y="838"/>
                      <a:pt x="4291" y="757"/>
                      <a:pt x="4006" y="610"/>
                    </a:cubicBezTo>
                    <a:cubicBezTo>
                      <a:pt x="3745" y="473"/>
                      <a:pt x="3484" y="349"/>
                      <a:pt x="3218" y="221"/>
                    </a:cubicBezTo>
                    <a:cubicBezTo>
                      <a:pt x="2921" y="75"/>
                      <a:pt x="2629" y="0"/>
                      <a:pt x="23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6"/>
              <p:cNvSpPr/>
              <p:nvPr/>
            </p:nvSpPr>
            <p:spPr>
              <a:xfrm>
                <a:off x="2236725" y="1355500"/>
                <a:ext cx="667475" cy="845350"/>
              </a:xfrm>
              <a:custGeom>
                <a:avLst/>
                <a:gdLst/>
                <a:ahLst/>
                <a:cxnLst/>
                <a:rect l="l" t="t" r="r" b="b"/>
                <a:pathLst>
                  <a:path w="26699" h="33814" extrusionOk="0">
                    <a:moveTo>
                      <a:pt x="22903" y="13523"/>
                    </a:moveTo>
                    <a:cubicBezTo>
                      <a:pt x="23247" y="13523"/>
                      <a:pt x="23591" y="13627"/>
                      <a:pt x="23756" y="13848"/>
                    </a:cubicBezTo>
                    <a:cubicBezTo>
                      <a:pt x="24026" y="14214"/>
                      <a:pt x="24160" y="14681"/>
                      <a:pt x="24255" y="14893"/>
                    </a:cubicBezTo>
                    <a:cubicBezTo>
                      <a:pt x="24210" y="15865"/>
                      <a:pt x="23907" y="16456"/>
                      <a:pt x="23357" y="16904"/>
                    </a:cubicBezTo>
                    <a:cubicBezTo>
                      <a:pt x="23112" y="17103"/>
                      <a:pt x="22855" y="17197"/>
                      <a:pt x="22614" y="17197"/>
                    </a:cubicBezTo>
                    <a:cubicBezTo>
                      <a:pt x="22182" y="17197"/>
                      <a:pt x="21804" y="16896"/>
                      <a:pt x="21648" y="16355"/>
                    </a:cubicBezTo>
                    <a:cubicBezTo>
                      <a:pt x="21405" y="15488"/>
                      <a:pt x="21629" y="14681"/>
                      <a:pt x="21996" y="13916"/>
                    </a:cubicBezTo>
                    <a:cubicBezTo>
                      <a:pt x="22118" y="13659"/>
                      <a:pt x="22510" y="13523"/>
                      <a:pt x="22903" y="13523"/>
                    </a:cubicBezTo>
                    <a:close/>
                    <a:moveTo>
                      <a:pt x="20419" y="18374"/>
                    </a:moveTo>
                    <a:cubicBezTo>
                      <a:pt x="20657" y="18374"/>
                      <a:pt x="20888" y="18477"/>
                      <a:pt x="21107" y="18675"/>
                    </a:cubicBezTo>
                    <a:cubicBezTo>
                      <a:pt x="21611" y="19119"/>
                      <a:pt x="22059" y="19609"/>
                      <a:pt x="21867" y="20375"/>
                    </a:cubicBezTo>
                    <a:cubicBezTo>
                      <a:pt x="21638" y="21293"/>
                      <a:pt x="20750" y="21993"/>
                      <a:pt x="19814" y="21993"/>
                    </a:cubicBezTo>
                    <a:cubicBezTo>
                      <a:pt x="19811" y="21993"/>
                      <a:pt x="19808" y="21993"/>
                      <a:pt x="19804" y="21993"/>
                    </a:cubicBezTo>
                    <a:cubicBezTo>
                      <a:pt x="18869" y="21993"/>
                      <a:pt x="18117" y="21375"/>
                      <a:pt x="18035" y="20535"/>
                    </a:cubicBezTo>
                    <a:cubicBezTo>
                      <a:pt x="17939" y="19540"/>
                      <a:pt x="18466" y="18890"/>
                      <a:pt x="19507" y="18711"/>
                    </a:cubicBezTo>
                    <a:cubicBezTo>
                      <a:pt x="19594" y="18698"/>
                      <a:pt x="19699" y="18688"/>
                      <a:pt x="19764" y="18637"/>
                    </a:cubicBezTo>
                    <a:cubicBezTo>
                      <a:pt x="19984" y="18459"/>
                      <a:pt x="20204" y="18374"/>
                      <a:pt x="20419" y="18374"/>
                    </a:cubicBezTo>
                    <a:close/>
                    <a:moveTo>
                      <a:pt x="23364" y="23036"/>
                    </a:moveTo>
                    <a:cubicBezTo>
                      <a:pt x="23614" y="23036"/>
                      <a:pt x="23882" y="23173"/>
                      <a:pt x="24210" y="23395"/>
                    </a:cubicBezTo>
                    <a:cubicBezTo>
                      <a:pt x="24787" y="23790"/>
                      <a:pt x="25163" y="24230"/>
                      <a:pt x="25168" y="24638"/>
                    </a:cubicBezTo>
                    <a:cubicBezTo>
                      <a:pt x="25172" y="25810"/>
                      <a:pt x="24640" y="26366"/>
                      <a:pt x="23789" y="26366"/>
                    </a:cubicBezTo>
                    <a:cubicBezTo>
                      <a:pt x="23786" y="26366"/>
                      <a:pt x="23782" y="26366"/>
                      <a:pt x="23779" y="26366"/>
                    </a:cubicBezTo>
                    <a:cubicBezTo>
                      <a:pt x="22734" y="26361"/>
                      <a:pt x="21964" y="25743"/>
                      <a:pt x="22074" y="24876"/>
                    </a:cubicBezTo>
                    <a:cubicBezTo>
                      <a:pt x="22134" y="24381"/>
                      <a:pt x="22349" y="23835"/>
                      <a:pt x="22660" y="23455"/>
                    </a:cubicBezTo>
                    <a:cubicBezTo>
                      <a:pt x="22902" y="23161"/>
                      <a:pt x="23125" y="23036"/>
                      <a:pt x="23364" y="23036"/>
                    </a:cubicBezTo>
                    <a:close/>
                    <a:moveTo>
                      <a:pt x="15463" y="0"/>
                    </a:moveTo>
                    <a:cubicBezTo>
                      <a:pt x="14882" y="0"/>
                      <a:pt x="14302" y="3"/>
                      <a:pt x="13721" y="10"/>
                    </a:cubicBezTo>
                    <a:cubicBezTo>
                      <a:pt x="9432" y="65"/>
                      <a:pt x="5137" y="331"/>
                      <a:pt x="841" y="505"/>
                    </a:cubicBezTo>
                    <a:cubicBezTo>
                      <a:pt x="319" y="3567"/>
                      <a:pt x="787" y="6496"/>
                      <a:pt x="736" y="9443"/>
                    </a:cubicBezTo>
                    <a:cubicBezTo>
                      <a:pt x="3698" y="8856"/>
                      <a:pt x="6434" y="7835"/>
                      <a:pt x="9070" y="6533"/>
                    </a:cubicBezTo>
                    <a:cubicBezTo>
                      <a:pt x="9194" y="6473"/>
                      <a:pt x="9303" y="6363"/>
                      <a:pt x="9386" y="6253"/>
                    </a:cubicBezTo>
                    <a:cubicBezTo>
                      <a:pt x="10114" y="5286"/>
                      <a:pt x="10820" y="4304"/>
                      <a:pt x="11567" y="3360"/>
                    </a:cubicBezTo>
                    <a:cubicBezTo>
                      <a:pt x="11788" y="3080"/>
                      <a:pt x="12095" y="2838"/>
                      <a:pt x="12411" y="2673"/>
                    </a:cubicBezTo>
                    <a:cubicBezTo>
                      <a:pt x="12559" y="2597"/>
                      <a:pt x="12700" y="2561"/>
                      <a:pt x="12830" y="2561"/>
                    </a:cubicBezTo>
                    <a:cubicBezTo>
                      <a:pt x="13191" y="2561"/>
                      <a:pt x="13458" y="2839"/>
                      <a:pt x="13502" y="3301"/>
                    </a:cubicBezTo>
                    <a:cubicBezTo>
                      <a:pt x="13525" y="3580"/>
                      <a:pt x="13506" y="3860"/>
                      <a:pt x="13506" y="4094"/>
                    </a:cubicBezTo>
                    <a:cubicBezTo>
                      <a:pt x="14451" y="3763"/>
                      <a:pt x="15326" y="3397"/>
                      <a:pt x="16237" y="3154"/>
                    </a:cubicBezTo>
                    <a:cubicBezTo>
                      <a:pt x="16449" y="3097"/>
                      <a:pt x="16672" y="3070"/>
                      <a:pt x="16898" y="3070"/>
                    </a:cubicBezTo>
                    <a:cubicBezTo>
                      <a:pt x="17972" y="3070"/>
                      <a:pt x="19124" y="3681"/>
                      <a:pt x="19575" y="4639"/>
                    </a:cubicBezTo>
                    <a:lnTo>
                      <a:pt x="20078" y="4754"/>
                    </a:lnTo>
                    <a:cubicBezTo>
                      <a:pt x="19964" y="3975"/>
                      <a:pt x="20312" y="3310"/>
                      <a:pt x="21010" y="3094"/>
                    </a:cubicBezTo>
                    <a:cubicBezTo>
                      <a:pt x="21670" y="2894"/>
                      <a:pt x="22362" y="2778"/>
                      <a:pt x="23044" y="2682"/>
                    </a:cubicBezTo>
                    <a:cubicBezTo>
                      <a:pt x="23167" y="2664"/>
                      <a:pt x="23276" y="2655"/>
                      <a:pt x="23373" y="2655"/>
                    </a:cubicBezTo>
                    <a:cubicBezTo>
                      <a:pt x="23920" y="2655"/>
                      <a:pt x="24062" y="2952"/>
                      <a:pt x="24039" y="3672"/>
                    </a:cubicBezTo>
                    <a:cubicBezTo>
                      <a:pt x="24016" y="4415"/>
                      <a:pt x="23989" y="5185"/>
                      <a:pt x="24149" y="5904"/>
                    </a:cubicBezTo>
                    <a:cubicBezTo>
                      <a:pt x="24649" y="8197"/>
                      <a:pt x="24176" y="10223"/>
                      <a:pt x="22558" y="11900"/>
                    </a:cubicBezTo>
                    <a:cubicBezTo>
                      <a:pt x="21944" y="12541"/>
                      <a:pt x="21096" y="12958"/>
                      <a:pt x="20312" y="13504"/>
                    </a:cubicBezTo>
                    <a:cubicBezTo>
                      <a:pt x="20479" y="14214"/>
                      <a:pt x="19675" y="15046"/>
                      <a:pt x="18833" y="15046"/>
                    </a:cubicBezTo>
                    <a:cubicBezTo>
                      <a:pt x="18724" y="15046"/>
                      <a:pt x="18615" y="15032"/>
                      <a:pt x="18507" y="15003"/>
                    </a:cubicBezTo>
                    <a:cubicBezTo>
                      <a:pt x="18429" y="15227"/>
                      <a:pt x="18383" y="15466"/>
                      <a:pt x="18273" y="15672"/>
                    </a:cubicBezTo>
                    <a:cubicBezTo>
                      <a:pt x="17431" y="17211"/>
                      <a:pt x="16642" y="18789"/>
                      <a:pt x="15707" y="20274"/>
                    </a:cubicBezTo>
                    <a:cubicBezTo>
                      <a:pt x="14684" y="21896"/>
                      <a:pt x="13521" y="23432"/>
                      <a:pt x="12434" y="25018"/>
                    </a:cubicBezTo>
                    <a:cubicBezTo>
                      <a:pt x="11234" y="26768"/>
                      <a:pt x="9771" y="28276"/>
                      <a:pt x="8085" y="29551"/>
                    </a:cubicBezTo>
                    <a:cubicBezTo>
                      <a:pt x="7704" y="29839"/>
                      <a:pt x="7154" y="29977"/>
                      <a:pt x="6668" y="30022"/>
                    </a:cubicBezTo>
                    <a:cubicBezTo>
                      <a:pt x="6611" y="30028"/>
                      <a:pt x="6556" y="30031"/>
                      <a:pt x="6503" y="30031"/>
                    </a:cubicBezTo>
                    <a:cubicBezTo>
                      <a:pt x="5826" y="30031"/>
                      <a:pt x="5414" y="29581"/>
                      <a:pt x="5367" y="28863"/>
                    </a:cubicBezTo>
                    <a:cubicBezTo>
                      <a:pt x="5334" y="28391"/>
                      <a:pt x="5344" y="27905"/>
                      <a:pt x="5426" y="27443"/>
                    </a:cubicBezTo>
                    <a:cubicBezTo>
                      <a:pt x="5774" y="25503"/>
                      <a:pt x="6636" y="23770"/>
                      <a:pt x="7608" y="22075"/>
                    </a:cubicBezTo>
                    <a:cubicBezTo>
                      <a:pt x="8956" y="19719"/>
                      <a:pt x="10326" y="17382"/>
                      <a:pt x="12155" y="15356"/>
                    </a:cubicBezTo>
                    <a:cubicBezTo>
                      <a:pt x="12837" y="14594"/>
                      <a:pt x="13580" y="13884"/>
                      <a:pt x="14309" y="13141"/>
                    </a:cubicBezTo>
                    <a:cubicBezTo>
                      <a:pt x="14015" y="12354"/>
                      <a:pt x="14103" y="12019"/>
                      <a:pt x="14758" y="11460"/>
                    </a:cubicBezTo>
                    <a:cubicBezTo>
                      <a:pt x="14837" y="11391"/>
                      <a:pt x="14932" y="11304"/>
                      <a:pt x="14946" y="11213"/>
                    </a:cubicBezTo>
                    <a:cubicBezTo>
                      <a:pt x="15024" y="10681"/>
                      <a:pt x="15079" y="10149"/>
                      <a:pt x="15134" y="9682"/>
                    </a:cubicBezTo>
                    <a:cubicBezTo>
                      <a:pt x="14515" y="9682"/>
                      <a:pt x="13892" y="9681"/>
                      <a:pt x="13266" y="9681"/>
                    </a:cubicBezTo>
                    <a:cubicBezTo>
                      <a:pt x="12641" y="9681"/>
                      <a:pt x="12012" y="9682"/>
                      <a:pt x="11384" y="9686"/>
                    </a:cubicBezTo>
                    <a:cubicBezTo>
                      <a:pt x="11306" y="9686"/>
                      <a:pt x="11201" y="9732"/>
                      <a:pt x="11156" y="9792"/>
                    </a:cubicBezTo>
                    <a:cubicBezTo>
                      <a:pt x="10363" y="10814"/>
                      <a:pt x="9225" y="11359"/>
                      <a:pt x="8117" y="11901"/>
                    </a:cubicBezTo>
                    <a:cubicBezTo>
                      <a:pt x="6509" y="12694"/>
                      <a:pt x="4881" y="13458"/>
                      <a:pt x="3208" y="14100"/>
                    </a:cubicBezTo>
                    <a:cubicBezTo>
                      <a:pt x="2154" y="14503"/>
                      <a:pt x="1082" y="14861"/>
                      <a:pt x="0" y="15200"/>
                    </a:cubicBezTo>
                    <a:lnTo>
                      <a:pt x="68" y="15416"/>
                    </a:lnTo>
                    <a:cubicBezTo>
                      <a:pt x="188" y="15613"/>
                      <a:pt x="408" y="15801"/>
                      <a:pt x="417" y="15998"/>
                    </a:cubicBezTo>
                    <a:cubicBezTo>
                      <a:pt x="476" y="17465"/>
                      <a:pt x="527" y="18927"/>
                      <a:pt x="513" y="20393"/>
                    </a:cubicBezTo>
                    <a:cubicBezTo>
                      <a:pt x="486" y="24165"/>
                      <a:pt x="421" y="27943"/>
                      <a:pt x="371" y="31715"/>
                    </a:cubicBezTo>
                    <a:cubicBezTo>
                      <a:pt x="362" y="32278"/>
                      <a:pt x="371" y="32847"/>
                      <a:pt x="371" y="33534"/>
                    </a:cubicBezTo>
                    <a:cubicBezTo>
                      <a:pt x="1782" y="33564"/>
                      <a:pt x="3181" y="33632"/>
                      <a:pt x="4579" y="33632"/>
                    </a:cubicBezTo>
                    <a:cubicBezTo>
                      <a:pt x="4661" y="33632"/>
                      <a:pt x="4744" y="33631"/>
                      <a:pt x="4826" y="33631"/>
                    </a:cubicBezTo>
                    <a:cubicBezTo>
                      <a:pt x="11660" y="33585"/>
                      <a:pt x="18494" y="33516"/>
                      <a:pt x="25328" y="33475"/>
                    </a:cubicBezTo>
                    <a:cubicBezTo>
                      <a:pt x="25599" y="33475"/>
                      <a:pt x="26112" y="33709"/>
                      <a:pt x="26112" y="33814"/>
                    </a:cubicBezTo>
                    <a:lnTo>
                      <a:pt x="26699" y="33804"/>
                    </a:lnTo>
                    <a:cubicBezTo>
                      <a:pt x="26580" y="33612"/>
                      <a:pt x="26432" y="33429"/>
                      <a:pt x="26345" y="33223"/>
                    </a:cubicBezTo>
                    <a:cubicBezTo>
                      <a:pt x="26294" y="33099"/>
                      <a:pt x="26345" y="32933"/>
                      <a:pt x="26349" y="32787"/>
                    </a:cubicBezTo>
                    <a:cubicBezTo>
                      <a:pt x="26376" y="31687"/>
                      <a:pt x="26454" y="30592"/>
                      <a:pt x="26427" y="29491"/>
                    </a:cubicBezTo>
                    <a:cubicBezTo>
                      <a:pt x="26326" y="25646"/>
                      <a:pt x="26138" y="21801"/>
                      <a:pt x="26079" y="17955"/>
                    </a:cubicBezTo>
                    <a:cubicBezTo>
                      <a:pt x="26047" y="15576"/>
                      <a:pt x="26193" y="13193"/>
                      <a:pt x="26252" y="10809"/>
                    </a:cubicBezTo>
                    <a:cubicBezTo>
                      <a:pt x="26326" y="8077"/>
                      <a:pt x="26391" y="5351"/>
                      <a:pt x="26473" y="2618"/>
                    </a:cubicBezTo>
                    <a:cubicBezTo>
                      <a:pt x="26496" y="1802"/>
                      <a:pt x="26569" y="986"/>
                      <a:pt x="26620" y="180"/>
                    </a:cubicBezTo>
                    <a:cubicBezTo>
                      <a:pt x="22871" y="124"/>
                      <a:pt x="19164" y="0"/>
                      <a:pt x="15463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/>
              <p:nvPr/>
            </p:nvSpPr>
            <p:spPr>
              <a:xfrm>
                <a:off x="2221700" y="1740900"/>
                <a:ext cx="667850" cy="472800"/>
              </a:xfrm>
              <a:custGeom>
                <a:avLst/>
                <a:gdLst/>
                <a:ahLst/>
                <a:cxnLst/>
                <a:rect l="l" t="t" r="r" b="b"/>
                <a:pathLst>
                  <a:path w="26714" h="18912" extrusionOk="0">
                    <a:moveTo>
                      <a:pt x="669" y="0"/>
                    </a:moveTo>
                    <a:cubicBezTo>
                      <a:pt x="535" y="188"/>
                      <a:pt x="389" y="371"/>
                      <a:pt x="270" y="568"/>
                    </a:cubicBezTo>
                    <a:cubicBezTo>
                      <a:pt x="228" y="636"/>
                      <a:pt x="256" y="747"/>
                      <a:pt x="251" y="838"/>
                    </a:cubicBezTo>
                    <a:cubicBezTo>
                      <a:pt x="174" y="6389"/>
                      <a:pt x="97" y="11940"/>
                      <a:pt x="19" y="17490"/>
                    </a:cubicBezTo>
                    <a:cubicBezTo>
                      <a:pt x="19" y="17742"/>
                      <a:pt x="0" y="18022"/>
                      <a:pt x="97" y="18247"/>
                    </a:cubicBezTo>
                    <a:cubicBezTo>
                      <a:pt x="179" y="18440"/>
                      <a:pt x="394" y="18678"/>
                      <a:pt x="583" y="18701"/>
                    </a:cubicBezTo>
                    <a:cubicBezTo>
                      <a:pt x="1376" y="18815"/>
                      <a:pt x="2182" y="18911"/>
                      <a:pt x="2989" y="18911"/>
                    </a:cubicBezTo>
                    <a:cubicBezTo>
                      <a:pt x="5587" y="18901"/>
                      <a:pt x="8187" y="18829"/>
                      <a:pt x="10789" y="18819"/>
                    </a:cubicBezTo>
                    <a:cubicBezTo>
                      <a:pt x="15827" y="18802"/>
                      <a:pt x="20869" y="18810"/>
                      <a:pt x="25906" y="18802"/>
                    </a:cubicBezTo>
                    <a:cubicBezTo>
                      <a:pt x="25986" y="18802"/>
                      <a:pt x="26074" y="18806"/>
                      <a:pt x="26161" y="18806"/>
                    </a:cubicBezTo>
                    <a:cubicBezTo>
                      <a:pt x="26429" y="18806"/>
                      <a:pt x="26692" y="18762"/>
                      <a:pt x="26713" y="18402"/>
                    </a:cubicBezTo>
                    <a:lnTo>
                      <a:pt x="26713" y="18398"/>
                    </a:lnTo>
                    <a:cubicBezTo>
                      <a:pt x="26713" y="18293"/>
                      <a:pt x="26200" y="18059"/>
                      <a:pt x="25928" y="18058"/>
                    </a:cubicBezTo>
                    <a:cubicBezTo>
                      <a:pt x="19095" y="18100"/>
                      <a:pt x="12260" y="18169"/>
                      <a:pt x="5426" y="18214"/>
                    </a:cubicBezTo>
                    <a:cubicBezTo>
                      <a:pt x="5334" y="18214"/>
                      <a:pt x="5242" y="18215"/>
                      <a:pt x="5150" y="18215"/>
                    </a:cubicBezTo>
                    <a:cubicBezTo>
                      <a:pt x="3762" y="18215"/>
                      <a:pt x="2373" y="18148"/>
                      <a:pt x="971" y="18118"/>
                    </a:cubicBezTo>
                    <a:cubicBezTo>
                      <a:pt x="971" y="17431"/>
                      <a:pt x="962" y="16862"/>
                      <a:pt x="971" y="16299"/>
                    </a:cubicBezTo>
                    <a:cubicBezTo>
                      <a:pt x="1021" y="12527"/>
                      <a:pt x="1086" y="8749"/>
                      <a:pt x="1113" y="4977"/>
                    </a:cubicBezTo>
                    <a:cubicBezTo>
                      <a:pt x="1127" y="3511"/>
                      <a:pt x="1077" y="2049"/>
                      <a:pt x="1017" y="581"/>
                    </a:cubicBezTo>
                    <a:cubicBezTo>
                      <a:pt x="1008" y="385"/>
                      <a:pt x="788" y="196"/>
                      <a:pt x="6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6"/>
              <p:cNvSpPr/>
              <p:nvPr/>
            </p:nvSpPr>
            <p:spPr>
              <a:xfrm>
                <a:off x="2785800" y="1931375"/>
                <a:ext cx="80250" cy="83275"/>
              </a:xfrm>
              <a:custGeom>
                <a:avLst/>
                <a:gdLst/>
                <a:ahLst/>
                <a:cxnLst/>
                <a:rect l="l" t="t" r="r" b="b"/>
                <a:pathLst>
                  <a:path w="3210" h="3331" extrusionOk="0">
                    <a:moveTo>
                      <a:pt x="1362" y="663"/>
                    </a:moveTo>
                    <a:cubicBezTo>
                      <a:pt x="1431" y="677"/>
                      <a:pt x="1505" y="690"/>
                      <a:pt x="1577" y="705"/>
                    </a:cubicBezTo>
                    <a:cubicBezTo>
                      <a:pt x="1783" y="952"/>
                      <a:pt x="2059" y="1176"/>
                      <a:pt x="2174" y="1460"/>
                    </a:cubicBezTo>
                    <a:cubicBezTo>
                      <a:pt x="2273" y="1694"/>
                      <a:pt x="2269" y="2194"/>
                      <a:pt x="2164" y="2245"/>
                    </a:cubicBezTo>
                    <a:cubicBezTo>
                      <a:pt x="2006" y="2315"/>
                      <a:pt x="1811" y="2351"/>
                      <a:pt x="1618" y="2351"/>
                    </a:cubicBezTo>
                    <a:cubicBezTo>
                      <a:pt x="1475" y="2351"/>
                      <a:pt x="1334" y="2331"/>
                      <a:pt x="1211" y="2291"/>
                    </a:cubicBezTo>
                    <a:cubicBezTo>
                      <a:pt x="1045" y="2235"/>
                      <a:pt x="872" y="1850"/>
                      <a:pt x="908" y="1648"/>
                    </a:cubicBezTo>
                    <a:cubicBezTo>
                      <a:pt x="973" y="1305"/>
                      <a:pt x="1202" y="993"/>
                      <a:pt x="1362" y="663"/>
                    </a:cubicBezTo>
                    <a:close/>
                    <a:moveTo>
                      <a:pt x="1401" y="1"/>
                    </a:moveTo>
                    <a:cubicBezTo>
                      <a:pt x="1162" y="1"/>
                      <a:pt x="939" y="126"/>
                      <a:pt x="697" y="420"/>
                    </a:cubicBezTo>
                    <a:cubicBezTo>
                      <a:pt x="386" y="800"/>
                      <a:pt x="171" y="1345"/>
                      <a:pt x="111" y="1840"/>
                    </a:cubicBezTo>
                    <a:cubicBezTo>
                      <a:pt x="1" y="2706"/>
                      <a:pt x="771" y="3325"/>
                      <a:pt x="1816" y="3331"/>
                    </a:cubicBezTo>
                    <a:cubicBezTo>
                      <a:pt x="1819" y="3331"/>
                      <a:pt x="1823" y="3331"/>
                      <a:pt x="1826" y="3331"/>
                    </a:cubicBezTo>
                    <a:cubicBezTo>
                      <a:pt x="2677" y="3331"/>
                      <a:pt x="3209" y="2776"/>
                      <a:pt x="3205" y="1603"/>
                    </a:cubicBezTo>
                    <a:cubicBezTo>
                      <a:pt x="3200" y="1195"/>
                      <a:pt x="2824" y="755"/>
                      <a:pt x="2247" y="359"/>
                    </a:cubicBezTo>
                    <a:cubicBezTo>
                      <a:pt x="1919" y="137"/>
                      <a:pt x="1651" y="1"/>
                      <a:pt x="14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6"/>
              <p:cNvSpPr/>
              <p:nvPr/>
            </p:nvSpPr>
            <p:spPr>
              <a:xfrm>
                <a:off x="2771825" y="1693575"/>
                <a:ext cx="71300" cy="91875"/>
              </a:xfrm>
              <a:custGeom>
                <a:avLst/>
                <a:gdLst/>
                <a:ahLst/>
                <a:cxnLst/>
                <a:rect l="l" t="t" r="r" b="b"/>
                <a:pathLst>
                  <a:path w="2852" h="3675" extrusionOk="0">
                    <a:moveTo>
                      <a:pt x="1137" y="334"/>
                    </a:moveTo>
                    <a:cubicBezTo>
                      <a:pt x="2090" y="939"/>
                      <a:pt x="2195" y="1970"/>
                      <a:pt x="1517" y="2617"/>
                    </a:cubicBezTo>
                    <a:cubicBezTo>
                      <a:pt x="1404" y="2724"/>
                      <a:pt x="1288" y="2786"/>
                      <a:pt x="1193" y="2786"/>
                    </a:cubicBezTo>
                    <a:cubicBezTo>
                      <a:pt x="1079" y="2786"/>
                      <a:pt x="998" y="2695"/>
                      <a:pt x="995" y="2483"/>
                    </a:cubicBezTo>
                    <a:cubicBezTo>
                      <a:pt x="990" y="1796"/>
                      <a:pt x="1082" y="1104"/>
                      <a:pt x="1137" y="334"/>
                    </a:cubicBezTo>
                    <a:close/>
                    <a:moveTo>
                      <a:pt x="1499" y="0"/>
                    </a:moveTo>
                    <a:cubicBezTo>
                      <a:pt x="1106" y="0"/>
                      <a:pt x="714" y="137"/>
                      <a:pt x="592" y="394"/>
                    </a:cubicBezTo>
                    <a:cubicBezTo>
                      <a:pt x="225" y="1159"/>
                      <a:pt x="1" y="1965"/>
                      <a:pt x="243" y="2832"/>
                    </a:cubicBezTo>
                    <a:cubicBezTo>
                      <a:pt x="398" y="3373"/>
                      <a:pt x="777" y="3674"/>
                      <a:pt x="1209" y="3674"/>
                    </a:cubicBezTo>
                    <a:cubicBezTo>
                      <a:pt x="1450" y="3674"/>
                      <a:pt x="1708" y="3580"/>
                      <a:pt x="1953" y="3381"/>
                    </a:cubicBezTo>
                    <a:cubicBezTo>
                      <a:pt x="2502" y="2933"/>
                      <a:pt x="2805" y="2342"/>
                      <a:pt x="2851" y="1370"/>
                    </a:cubicBezTo>
                    <a:cubicBezTo>
                      <a:pt x="2755" y="1159"/>
                      <a:pt x="2622" y="691"/>
                      <a:pt x="2352" y="325"/>
                    </a:cubicBezTo>
                    <a:cubicBezTo>
                      <a:pt x="2187" y="105"/>
                      <a:pt x="1843" y="0"/>
                      <a:pt x="14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6"/>
              <p:cNvSpPr/>
              <p:nvPr/>
            </p:nvSpPr>
            <p:spPr>
              <a:xfrm>
                <a:off x="2278850" y="2649250"/>
                <a:ext cx="5569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22278" h="2411" extrusionOk="0">
                    <a:moveTo>
                      <a:pt x="16611" y="0"/>
                    </a:moveTo>
                    <a:cubicBezTo>
                      <a:pt x="16099" y="0"/>
                      <a:pt x="15586" y="113"/>
                      <a:pt x="15053" y="335"/>
                    </a:cubicBezTo>
                    <a:cubicBezTo>
                      <a:pt x="14748" y="460"/>
                      <a:pt x="14374" y="543"/>
                      <a:pt x="14022" y="543"/>
                    </a:cubicBezTo>
                    <a:cubicBezTo>
                      <a:pt x="13825" y="543"/>
                      <a:pt x="13634" y="517"/>
                      <a:pt x="13468" y="458"/>
                    </a:cubicBezTo>
                    <a:cubicBezTo>
                      <a:pt x="13007" y="297"/>
                      <a:pt x="12563" y="215"/>
                      <a:pt x="12132" y="215"/>
                    </a:cubicBezTo>
                    <a:cubicBezTo>
                      <a:pt x="11504" y="215"/>
                      <a:pt x="10902" y="390"/>
                      <a:pt x="10309" y="752"/>
                    </a:cubicBezTo>
                    <a:cubicBezTo>
                      <a:pt x="9709" y="1118"/>
                      <a:pt x="9132" y="1331"/>
                      <a:pt x="8563" y="1331"/>
                    </a:cubicBezTo>
                    <a:cubicBezTo>
                      <a:pt x="7959" y="1331"/>
                      <a:pt x="7366" y="1090"/>
                      <a:pt x="6766" y="535"/>
                    </a:cubicBezTo>
                    <a:cubicBezTo>
                      <a:pt x="6399" y="194"/>
                      <a:pt x="5977" y="42"/>
                      <a:pt x="5534" y="42"/>
                    </a:cubicBezTo>
                    <a:cubicBezTo>
                      <a:pt x="5163" y="42"/>
                      <a:pt x="4779" y="148"/>
                      <a:pt x="4401" y="338"/>
                    </a:cubicBezTo>
                    <a:cubicBezTo>
                      <a:pt x="3956" y="563"/>
                      <a:pt x="3516" y="779"/>
                      <a:pt x="3076" y="1008"/>
                    </a:cubicBezTo>
                    <a:cubicBezTo>
                      <a:pt x="2648" y="1229"/>
                      <a:pt x="2229" y="1375"/>
                      <a:pt x="1818" y="1375"/>
                    </a:cubicBezTo>
                    <a:cubicBezTo>
                      <a:pt x="1402" y="1375"/>
                      <a:pt x="993" y="1225"/>
                      <a:pt x="592" y="851"/>
                    </a:cubicBezTo>
                    <a:cubicBezTo>
                      <a:pt x="545" y="806"/>
                      <a:pt x="469" y="794"/>
                      <a:pt x="380" y="794"/>
                    </a:cubicBezTo>
                    <a:cubicBezTo>
                      <a:pt x="275" y="794"/>
                      <a:pt x="153" y="812"/>
                      <a:pt x="46" y="812"/>
                    </a:cubicBezTo>
                    <a:cubicBezTo>
                      <a:pt x="34" y="812"/>
                      <a:pt x="22" y="811"/>
                      <a:pt x="10" y="811"/>
                    </a:cubicBezTo>
                    <a:lnTo>
                      <a:pt x="10" y="811"/>
                    </a:lnTo>
                    <a:cubicBezTo>
                      <a:pt x="33" y="994"/>
                      <a:pt x="1" y="1214"/>
                      <a:pt x="88" y="1360"/>
                    </a:cubicBezTo>
                    <a:cubicBezTo>
                      <a:pt x="450" y="1956"/>
                      <a:pt x="1153" y="2317"/>
                      <a:pt x="1888" y="2317"/>
                    </a:cubicBezTo>
                    <a:cubicBezTo>
                      <a:pt x="2091" y="2317"/>
                      <a:pt x="2297" y="2289"/>
                      <a:pt x="2498" y="2231"/>
                    </a:cubicBezTo>
                    <a:cubicBezTo>
                      <a:pt x="2971" y="2098"/>
                      <a:pt x="3471" y="1947"/>
                      <a:pt x="3869" y="1677"/>
                    </a:cubicBezTo>
                    <a:cubicBezTo>
                      <a:pt x="4404" y="1311"/>
                      <a:pt x="4909" y="1115"/>
                      <a:pt x="5405" y="1115"/>
                    </a:cubicBezTo>
                    <a:cubicBezTo>
                      <a:pt x="5947" y="1115"/>
                      <a:pt x="6477" y="1350"/>
                      <a:pt x="7018" y="1855"/>
                    </a:cubicBezTo>
                    <a:cubicBezTo>
                      <a:pt x="7437" y="2244"/>
                      <a:pt x="7919" y="2410"/>
                      <a:pt x="8423" y="2410"/>
                    </a:cubicBezTo>
                    <a:cubicBezTo>
                      <a:pt x="8791" y="2410"/>
                      <a:pt x="9171" y="2322"/>
                      <a:pt x="9549" y="2166"/>
                    </a:cubicBezTo>
                    <a:cubicBezTo>
                      <a:pt x="10177" y="1910"/>
                      <a:pt x="10768" y="1562"/>
                      <a:pt x="11400" y="1337"/>
                    </a:cubicBezTo>
                    <a:cubicBezTo>
                      <a:pt x="11646" y="1250"/>
                      <a:pt x="11944" y="1172"/>
                      <a:pt x="12211" y="1172"/>
                    </a:cubicBezTo>
                    <a:cubicBezTo>
                      <a:pt x="12338" y="1172"/>
                      <a:pt x="12457" y="1189"/>
                      <a:pt x="12561" y="1232"/>
                    </a:cubicBezTo>
                    <a:cubicBezTo>
                      <a:pt x="13040" y="1430"/>
                      <a:pt x="13504" y="1512"/>
                      <a:pt x="13961" y="1512"/>
                    </a:cubicBezTo>
                    <a:cubicBezTo>
                      <a:pt x="14636" y="1512"/>
                      <a:pt x="15298" y="1333"/>
                      <a:pt x="15975" y="1085"/>
                    </a:cubicBezTo>
                    <a:cubicBezTo>
                      <a:pt x="16170" y="1012"/>
                      <a:pt x="16405" y="974"/>
                      <a:pt x="16639" y="974"/>
                    </a:cubicBezTo>
                    <a:cubicBezTo>
                      <a:pt x="16890" y="974"/>
                      <a:pt x="17141" y="1018"/>
                      <a:pt x="17341" y="1108"/>
                    </a:cubicBezTo>
                    <a:cubicBezTo>
                      <a:pt x="18181" y="1492"/>
                      <a:pt x="19034" y="1600"/>
                      <a:pt x="19896" y="1600"/>
                    </a:cubicBezTo>
                    <a:cubicBezTo>
                      <a:pt x="20446" y="1600"/>
                      <a:pt x="20998" y="1556"/>
                      <a:pt x="21553" y="1512"/>
                    </a:cubicBezTo>
                    <a:cubicBezTo>
                      <a:pt x="21755" y="1497"/>
                      <a:pt x="21947" y="1369"/>
                      <a:pt x="22277" y="1241"/>
                    </a:cubicBezTo>
                    <a:cubicBezTo>
                      <a:pt x="22029" y="1081"/>
                      <a:pt x="21937" y="975"/>
                      <a:pt x="21828" y="952"/>
                    </a:cubicBezTo>
                    <a:cubicBezTo>
                      <a:pt x="21186" y="834"/>
                      <a:pt x="20540" y="727"/>
                      <a:pt x="19893" y="628"/>
                    </a:cubicBezTo>
                    <a:cubicBezTo>
                      <a:pt x="19339" y="545"/>
                      <a:pt x="18725" y="596"/>
                      <a:pt x="18229" y="371"/>
                    </a:cubicBezTo>
                    <a:cubicBezTo>
                      <a:pt x="17677" y="123"/>
                      <a:pt x="17144" y="0"/>
                      <a:pt x="166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6"/>
              <p:cNvSpPr/>
              <p:nvPr/>
            </p:nvSpPr>
            <p:spPr>
              <a:xfrm>
                <a:off x="2722350" y="1442150"/>
                <a:ext cx="100025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6066" extrusionOk="0">
                    <a:moveTo>
                      <a:pt x="3653" y="0"/>
                    </a:moveTo>
                    <a:cubicBezTo>
                      <a:pt x="2586" y="147"/>
                      <a:pt x="1412" y="152"/>
                      <a:pt x="656" y="1289"/>
                    </a:cubicBezTo>
                    <a:lnTo>
                      <a:pt x="152" y="1174"/>
                    </a:lnTo>
                    <a:lnTo>
                      <a:pt x="152" y="1174"/>
                    </a:lnTo>
                    <a:cubicBezTo>
                      <a:pt x="260" y="1399"/>
                      <a:pt x="324" y="1641"/>
                      <a:pt x="344" y="1889"/>
                    </a:cubicBezTo>
                    <a:cubicBezTo>
                      <a:pt x="390" y="2461"/>
                      <a:pt x="1" y="2934"/>
                      <a:pt x="248" y="3589"/>
                    </a:cubicBezTo>
                    <a:cubicBezTo>
                      <a:pt x="500" y="4249"/>
                      <a:pt x="510" y="4525"/>
                      <a:pt x="1251" y="4579"/>
                    </a:cubicBezTo>
                    <a:cubicBezTo>
                      <a:pt x="1994" y="4634"/>
                      <a:pt x="2599" y="4905"/>
                      <a:pt x="2951" y="5602"/>
                    </a:cubicBezTo>
                    <a:cubicBezTo>
                      <a:pt x="2994" y="5683"/>
                      <a:pt x="3045" y="5760"/>
                      <a:pt x="3103" y="5831"/>
                    </a:cubicBezTo>
                    <a:cubicBezTo>
                      <a:pt x="3231" y="5986"/>
                      <a:pt x="3356" y="6066"/>
                      <a:pt x="3467" y="6066"/>
                    </a:cubicBezTo>
                    <a:cubicBezTo>
                      <a:pt x="3597" y="6066"/>
                      <a:pt x="3707" y="5955"/>
                      <a:pt x="3776" y="5730"/>
                    </a:cubicBezTo>
                    <a:cubicBezTo>
                      <a:pt x="3891" y="5354"/>
                      <a:pt x="4001" y="4941"/>
                      <a:pt x="3978" y="4552"/>
                    </a:cubicBezTo>
                    <a:cubicBezTo>
                      <a:pt x="3900" y="3044"/>
                      <a:pt x="3767" y="1536"/>
                      <a:pt x="3653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6"/>
              <p:cNvSpPr/>
              <p:nvPr/>
            </p:nvSpPr>
            <p:spPr>
              <a:xfrm>
                <a:off x="2685200" y="1814825"/>
                <a:ext cx="103050" cy="905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3620" extrusionOk="0">
                    <a:moveTo>
                      <a:pt x="2120" y="701"/>
                    </a:moveTo>
                    <a:cubicBezTo>
                      <a:pt x="2151" y="701"/>
                      <a:pt x="2181" y="705"/>
                      <a:pt x="2209" y="714"/>
                    </a:cubicBezTo>
                    <a:cubicBezTo>
                      <a:pt x="2576" y="828"/>
                      <a:pt x="2951" y="1301"/>
                      <a:pt x="3079" y="1695"/>
                    </a:cubicBezTo>
                    <a:cubicBezTo>
                      <a:pt x="3226" y="2157"/>
                      <a:pt x="2456" y="2759"/>
                      <a:pt x="1852" y="2767"/>
                    </a:cubicBezTo>
                    <a:cubicBezTo>
                      <a:pt x="1844" y="2767"/>
                      <a:pt x="1836" y="2767"/>
                      <a:pt x="1828" y="2767"/>
                    </a:cubicBezTo>
                    <a:cubicBezTo>
                      <a:pt x="1227" y="2767"/>
                      <a:pt x="813" y="2440"/>
                      <a:pt x="857" y="1938"/>
                    </a:cubicBezTo>
                    <a:cubicBezTo>
                      <a:pt x="880" y="1699"/>
                      <a:pt x="971" y="1397"/>
                      <a:pt x="1141" y="1264"/>
                    </a:cubicBezTo>
                    <a:cubicBezTo>
                      <a:pt x="1430" y="1033"/>
                      <a:pt x="1838" y="701"/>
                      <a:pt x="2120" y="701"/>
                    </a:cubicBezTo>
                    <a:close/>
                    <a:moveTo>
                      <a:pt x="2480" y="1"/>
                    </a:moveTo>
                    <a:cubicBezTo>
                      <a:pt x="2265" y="1"/>
                      <a:pt x="2045" y="86"/>
                      <a:pt x="1825" y="264"/>
                    </a:cubicBezTo>
                    <a:cubicBezTo>
                      <a:pt x="1760" y="315"/>
                      <a:pt x="1655" y="324"/>
                      <a:pt x="1568" y="338"/>
                    </a:cubicBezTo>
                    <a:cubicBezTo>
                      <a:pt x="527" y="517"/>
                      <a:pt x="1" y="1167"/>
                      <a:pt x="97" y="2162"/>
                    </a:cubicBezTo>
                    <a:cubicBezTo>
                      <a:pt x="179" y="3002"/>
                      <a:pt x="930" y="3620"/>
                      <a:pt x="1865" y="3620"/>
                    </a:cubicBezTo>
                    <a:cubicBezTo>
                      <a:pt x="1869" y="3620"/>
                      <a:pt x="1872" y="3620"/>
                      <a:pt x="1875" y="3620"/>
                    </a:cubicBezTo>
                    <a:cubicBezTo>
                      <a:pt x="2811" y="3620"/>
                      <a:pt x="3699" y="2919"/>
                      <a:pt x="3928" y="2002"/>
                    </a:cubicBezTo>
                    <a:cubicBezTo>
                      <a:pt x="4121" y="1236"/>
                      <a:pt x="3672" y="746"/>
                      <a:pt x="3168" y="302"/>
                    </a:cubicBezTo>
                    <a:cubicBezTo>
                      <a:pt x="2949" y="104"/>
                      <a:pt x="2718" y="1"/>
                      <a:pt x="248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>
                <a:off x="2108725" y="1201400"/>
                <a:ext cx="82050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3145" extrusionOk="0">
                    <a:moveTo>
                      <a:pt x="1771" y="0"/>
                    </a:moveTo>
                    <a:cubicBezTo>
                      <a:pt x="1769" y="0"/>
                      <a:pt x="1767" y="0"/>
                      <a:pt x="1765" y="0"/>
                    </a:cubicBezTo>
                    <a:cubicBezTo>
                      <a:pt x="899" y="0"/>
                      <a:pt x="0" y="885"/>
                      <a:pt x="22" y="1716"/>
                    </a:cubicBezTo>
                    <a:cubicBezTo>
                      <a:pt x="41" y="2516"/>
                      <a:pt x="840" y="3145"/>
                      <a:pt x="1837" y="3145"/>
                    </a:cubicBezTo>
                    <a:cubicBezTo>
                      <a:pt x="1845" y="3145"/>
                      <a:pt x="1853" y="3145"/>
                      <a:pt x="1860" y="3145"/>
                    </a:cubicBezTo>
                    <a:cubicBezTo>
                      <a:pt x="2672" y="3136"/>
                      <a:pt x="3263" y="2558"/>
                      <a:pt x="3273" y="1774"/>
                    </a:cubicBezTo>
                    <a:cubicBezTo>
                      <a:pt x="3282" y="846"/>
                      <a:pt x="2570" y="0"/>
                      <a:pt x="177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>
                <a:off x="2175750" y="1694925"/>
                <a:ext cx="44025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865" extrusionOk="0">
                    <a:moveTo>
                      <a:pt x="1760" y="1"/>
                    </a:moveTo>
                    <a:lnTo>
                      <a:pt x="1760" y="1"/>
                    </a:lnTo>
                    <a:cubicBezTo>
                      <a:pt x="1182" y="97"/>
                      <a:pt x="729" y="156"/>
                      <a:pt x="284" y="262"/>
                    </a:cubicBezTo>
                    <a:cubicBezTo>
                      <a:pt x="174" y="289"/>
                      <a:pt x="73" y="450"/>
                      <a:pt x="23" y="573"/>
                    </a:cubicBezTo>
                    <a:cubicBezTo>
                      <a:pt x="1" y="624"/>
                      <a:pt x="101" y="771"/>
                      <a:pt x="179" y="811"/>
                    </a:cubicBezTo>
                    <a:cubicBezTo>
                      <a:pt x="245" y="847"/>
                      <a:pt x="330" y="864"/>
                      <a:pt x="425" y="864"/>
                    </a:cubicBezTo>
                    <a:cubicBezTo>
                      <a:pt x="867" y="864"/>
                      <a:pt x="1546" y="505"/>
                      <a:pt x="17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>
                <a:off x="2138625" y="1677825"/>
                <a:ext cx="354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822" extrusionOk="0">
                    <a:moveTo>
                      <a:pt x="1113" y="0"/>
                    </a:moveTo>
                    <a:cubicBezTo>
                      <a:pt x="1108" y="0"/>
                      <a:pt x="1102" y="1"/>
                      <a:pt x="1097" y="1"/>
                    </a:cubicBezTo>
                    <a:cubicBezTo>
                      <a:pt x="798" y="61"/>
                      <a:pt x="496" y="144"/>
                      <a:pt x="211" y="262"/>
                    </a:cubicBezTo>
                    <a:cubicBezTo>
                      <a:pt x="111" y="304"/>
                      <a:pt x="1" y="492"/>
                      <a:pt x="14" y="593"/>
                    </a:cubicBezTo>
                    <a:cubicBezTo>
                      <a:pt x="24" y="680"/>
                      <a:pt x="216" y="740"/>
                      <a:pt x="335" y="822"/>
                    </a:cubicBezTo>
                    <a:cubicBezTo>
                      <a:pt x="661" y="708"/>
                      <a:pt x="963" y="630"/>
                      <a:pt x="1238" y="496"/>
                    </a:cubicBezTo>
                    <a:cubicBezTo>
                      <a:pt x="1329" y="451"/>
                      <a:pt x="1362" y="267"/>
                      <a:pt x="1417" y="144"/>
                    </a:cubicBezTo>
                    <a:cubicBezTo>
                      <a:pt x="1317" y="96"/>
                      <a:pt x="1206" y="0"/>
                      <a:pt x="11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>
                <a:off x="1569900" y="836375"/>
                <a:ext cx="596025" cy="670725"/>
              </a:xfrm>
              <a:custGeom>
                <a:avLst/>
                <a:gdLst/>
                <a:ahLst/>
                <a:cxnLst/>
                <a:rect l="l" t="t" r="r" b="b"/>
                <a:pathLst>
                  <a:path w="23841" h="26829" extrusionOk="0">
                    <a:moveTo>
                      <a:pt x="19404" y="620"/>
                    </a:moveTo>
                    <a:cubicBezTo>
                      <a:pt x="19900" y="620"/>
                      <a:pt x="20410" y="751"/>
                      <a:pt x="20925" y="964"/>
                    </a:cubicBezTo>
                    <a:cubicBezTo>
                      <a:pt x="21392" y="1157"/>
                      <a:pt x="21873" y="1561"/>
                      <a:pt x="22107" y="1997"/>
                    </a:cubicBezTo>
                    <a:cubicBezTo>
                      <a:pt x="22314" y="2382"/>
                      <a:pt x="21562" y="3340"/>
                      <a:pt x="20984" y="3545"/>
                    </a:cubicBezTo>
                    <a:cubicBezTo>
                      <a:pt x="19999" y="3903"/>
                      <a:pt x="18992" y="4206"/>
                      <a:pt x="17958" y="4206"/>
                    </a:cubicBezTo>
                    <a:cubicBezTo>
                      <a:pt x="17626" y="4206"/>
                      <a:pt x="17292" y="4175"/>
                      <a:pt x="16955" y="4105"/>
                    </a:cubicBezTo>
                    <a:cubicBezTo>
                      <a:pt x="16571" y="4025"/>
                      <a:pt x="16205" y="3985"/>
                      <a:pt x="15856" y="3985"/>
                    </a:cubicBezTo>
                    <a:cubicBezTo>
                      <a:pt x="14455" y="3985"/>
                      <a:pt x="13335" y="4625"/>
                      <a:pt x="12413" y="5887"/>
                    </a:cubicBezTo>
                    <a:cubicBezTo>
                      <a:pt x="11591" y="7015"/>
                      <a:pt x="10446" y="7588"/>
                      <a:pt x="9041" y="7588"/>
                    </a:cubicBezTo>
                    <a:cubicBezTo>
                      <a:pt x="9013" y="7588"/>
                      <a:pt x="8985" y="7587"/>
                      <a:pt x="8957" y="7587"/>
                    </a:cubicBezTo>
                    <a:cubicBezTo>
                      <a:pt x="8774" y="7583"/>
                      <a:pt x="8591" y="7583"/>
                      <a:pt x="8407" y="7583"/>
                    </a:cubicBezTo>
                    <a:cubicBezTo>
                      <a:pt x="6542" y="7583"/>
                      <a:pt x="5258" y="8935"/>
                      <a:pt x="5547" y="10782"/>
                    </a:cubicBezTo>
                    <a:cubicBezTo>
                      <a:pt x="5708" y="11813"/>
                      <a:pt x="5451" y="12482"/>
                      <a:pt x="4662" y="13111"/>
                    </a:cubicBezTo>
                    <a:cubicBezTo>
                      <a:pt x="4351" y="13358"/>
                      <a:pt x="4140" y="13876"/>
                      <a:pt x="4103" y="14293"/>
                    </a:cubicBezTo>
                    <a:cubicBezTo>
                      <a:pt x="4021" y="15223"/>
                      <a:pt x="4309" y="16094"/>
                      <a:pt x="4887" y="16809"/>
                    </a:cubicBezTo>
                    <a:cubicBezTo>
                      <a:pt x="4406" y="16970"/>
                      <a:pt x="3966" y="17116"/>
                      <a:pt x="3522" y="17263"/>
                    </a:cubicBezTo>
                    <a:cubicBezTo>
                      <a:pt x="3464" y="17279"/>
                      <a:pt x="3401" y="17319"/>
                      <a:pt x="3349" y="17319"/>
                    </a:cubicBezTo>
                    <a:cubicBezTo>
                      <a:pt x="3339" y="17319"/>
                      <a:pt x="3329" y="17317"/>
                      <a:pt x="3320" y="17314"/>
                    </a:cubicBezTo>
                    <a:cubicBezTo>
                      <a:pt x="2426" y="16960"/>
                      <a:pt x="1473" y="16695"/>
                      <a:pt x="954" y="15755"/>
                    </a:cubicBezTo>
                    <a:cubicBezTo>
                      <a:pt x="583" y="15082"/>
                      <a:pt x="606" y="14600"/>
                      <a:pt x="1170" y="14082"/>
                    </a:cubicBezTo>
                    <a:cubicBezTo>
                      <a:pt x="1546" y="13739"/>
                      <a:pt x="1982" y="13454"/>
                      <a:pt x="2417" y="13194"/>
                    </a:cubicBezTo>
                    <a:cubicBezTo>
                      <a:pt x="3251" y="12698"/>
                      <a:pt x="3448" y="12244"/>
                      <a:pt x="3141" y="11323"/>
                    </a:cubicBezTo>
                    <a:cubicBezTo>
                      <a:pt x="3039" y="11030"/>
                      <a:pt x="2922" y="10743"/>
                      <a:pt x="2788" y="10462"/>
                    </a:cubicBezTo>
                    <a:cubicBezTo>
                      <a:pt x="2403" y="9656"/>
                      <a:pt x="2605" y="8977"/>
                      <a:pt x="3177" y="8348"/>
                    </a:cubicBezTo>
                    <a:cubicBezTo>
                      <a:pt x="3915" y="7538"/>
                      <a:pt x="4860" y="7138"/>
                      <a:pt x="5901" y="6905"/>
                    </a:cubicBezTo>
                    <a:cubicBezTo>
                      <a:pt x="6345" y="6804"/>
                      <a:pt x="6793" y="6713"/>
                      <a:pt x="7234" y="6593"/>
                    </a:cubicBezTo>
                    <a:cubicBezTo>
                      <a:pt x="8242" y="6314"/>
                      <a:pt x="8985" y="5741"/>
                      <a:pt x="9388" y="4732"/>
                    </a:cubicBezTo>
                    <a:cubicBezTo>
                      <a:pt x="9810" y="3688"/>
                      <a:pt x="10607" y="3110"/>
                      <a:pt x="11758" y="3068"/>
                    </a:cubicBezTo>
                    <a:cubicBezTo>
                      <a:pt x="12027" y="3056"/>
                      <a:pt x="12296" y="3042"/>
                      <a:pt x="12563" y="3042"/>
                    </a:cubicBezTo>
                    <a:cubicBezTo>
                      <a:pt x="12697" y="3042"/>
                      <a:pt x="12830" y="3046"/>
                      <a:pt x="12963" y="3055"/>
                    </a:cubicBezTo>
                    <a:cubicBezTo>
                      <a:pt x="13139" y="3067"/>
                      <a:pt x="13314" y="3073"/>
                      <a:pt x="13486" y="3073"/>
                    </a:cubicBezTo>
                    <a:cubicBezTo>
                      <a:pt x="15011" y="3073"/>
                      <a:pt x="16370" y="2593"/>
                      <a:pt x="17483" y="1469"/>
                    </a:cubicBezTo>
                    <a:cubicBezTo>
                      <a:pt x="18082" y="862"/>
                      <a:pt x="18730" y="620"/>
                      <a:pt x="19404" y="620"/>
                    </a:cubicBezTo>
                    <a:close/>
                    <a:moveTo>
                      <a:pt x="22776" y="2735"/>
                    </a:moveTo>
                    <a:cubicBezTo>
                      <a:pt x="23161" y="3418"/>
                      <a:pt x="23020" y="4283"/>
                      <a:pt x="22336" y="5063"/>
                    </a:cubicBezTo>
                    <a:cubicBezTo>
                      <a:pt x="21392" y="6149"/>
                      <a:pt x="20187" y="6824"/>
                      <a:pt x="18821" y="7204"/>
                    </a:cubicBezTo>
                    <a:cubicBezTo>
                      <a:pt x="16263" y="7914"/>
                      <a:pt x="13688" y="8547"/>
                      <a:pt x="11135" y="9285"/>
                    </a:cubicBezTo>
                    <a:cubicBezTo>
                      <a:pt x="10268" y="9537"/>
                      <a:pt x="9443" y="9964"/>
                      <a:pt x="8623" y="10362"/>
                    </a:cubicBezTo>
                    <a:cubicBezTo>
                      <a:pt x="7454" y="10926"/>
                      <a:pt x="6808" y="11957"/>
                      <a:pt x="6675" y="13181"/>
                    </a:cubicBezTo>
                    <a:cubicBezTo>
                      <a:pt x="6555" y="14272"/>
                      <a:pt x="6712" y="15390"/>
                      <a:pt x="6767" y="16500"/>
                    </a:cubicBezTo>
                    <a:cubicBezTo>
                      <a:pt x="6803" y="17255"/>
                      <a:pt x="6890" y="18012"/>
                      <a:pt x="6913" y="18773"/>
                    </a:cubicBezTo>
                    <a:cubicBezTo>
                      <a:pt x="6917" y="18906"/>
                      <a:pt x="6725" y="19043"/>
                      <a:pt x="6620" y="19176"/>
                    </a:cubicBezTo>
                    <a:cubicBezTo>
                      <a:pt x="6505" y="19075"/>
                      <a:pt x="6331" y="18993"/>
                      <a:pt x="6276" y="18864"/>
                    </a:cubicBezTo>
                    <a:cubicBezTo>
                      <a:pt x="5749" y="17627"/>
                      <a:pt x="5199" y="16399"/>
                      <a:pt x="4740" y="15134"/>
                    </a:cubicBezTo>
                    <a:cubicBezTo>
                      <a:pt x="4483" y="14428"/>
                      <a:pt x="4589" y="13759"/>
                      <a:pt x="5300" y="13245"/>
                    </a:cubicBezTo>
                    <a:cubicBezTo>
                      <a:pt x="6046" y="12705"/>
                      <a:pt x="6359" y="11967"/>
                      <a:pt x="6175" y="10986"/>
                    </a:cubicBezTo>
                    <a:cubicBezTo>
                      <a:pt x="6079" y="10463"/>
                      <a:pt x="6189" y="9849"/>
                      <a:pt x="6377" y="9335"/>
                    </a:cubicBezTo>
                    <a:cubicBezTo>
                      <a:pt x="6651" y="8597"/>
                      <a:pt x="7279" y="8208"/>
                      <a:pt x="8091" y="8180"/>
                    </a:cubicBezTo>
                    <a:cubicBezTo>
                      <a:pt x="8265" y="8174"/>
                      <a:pt x="8439" y="8173"/>
                      <a:pt x="8613" y="8173"/>
                    </a:cubicBezTo>
                    <a:cubicBezTo>
                      <a:pt x="8699" y="8173"/>
                      <a:pt x="8786" y="8173"/>
                      <a:pt x="8873" y="8173"/>
                    </a:cubicBezTo>
                    <a:cubicBezTo>
                      <a:pt x="8959" y="8173"/>
                      <a:pt x="9046" y="8173"/>
                      <a:pt x="9132" y="8172"/>
                    </a:cubicBezTo>
                    <a:cubicBezTo>
                      <a:pt x="10677" y="8153"/>
                      <a:pt x="11932" y="7539"/>
                      <a:pt x="12894" y="6329"/>
                    </a:cubicBezTo>
                    <a:cubicBezTo>
                      <a:pt x="13119" y="6045"/>
                      <a:pt x="13362" y="5765"/>
                      <a:pt x="13609" y="5499"/>
                    </a:cubicBezTo>
                    <a:cubicBezTo>
                      <a:pt x="14244" y="4822"/>
                      <a:pt x="14984" y="4613"/>
                      <a:pt x="15770" y="4613"/>
                    </a:cubicBezTo>
                    <a:cubicBezTo>
                      <a:pt x="16181" y="4613"/>
                      <a:pt x="16605" y="4670"/>
                      <a:pt x="17033" y="4747"/>
                    </a:cubicBezTo>
                    <a:cubicBezTo>
                      <a:pt x="17378" y="4808"/>
                      <a:pt x="17718" y="4836"/>
                      <a:pt x="18054" y="4836"/>
                    </a:cubicBezTo>
                    <a:cubicBezTo>
                      <a:pt x="19188" y="4836"/>
                      <a:pt x="20276" y="4520"/>
                      <a:pt x="21314" y="4078"/>
                    </a:cubicBezTo>
                    <a:cubicBezTo>
                      <a:pt x="21882" y="3839"/>
                      <a:pt x="22286" y="3202"/>
                      <a:pt x="22776" y="2735"/>
                    </a:cubicBezTo>
                    <a:close/>
                    <a:moveTo>
                      <a:pt x="19434" y="0"/>
                    </a:moveTo>
                    <a:cubicBezTo>
                      <a:pt x="18618" y="0"/>
                      <a:pt x="17847" y="271"/>
                      <a:pt x="17294" y="865"/>
                    </a:cubicBezTo>
                    <a:cubicBezTo>
                      <a:pt x="16228" y="2016"/>
                      <a:pt x="14878" y="2468"/>
                      <a:pt x="13382" y="2468"/>
                    </a:cubicBezTo>
                    <a:cubicBezTo>
                      <a:pt x="13186" y="2468"/>
                      <a:pt x="12989" y="2460"/>
                      <a:pt x="12789" y="2445"/>
                    </a:cubicBezTo>
                    <a:cubicBezTo>
                      <a:pt x="12732" y="2441"/>
                      <a:pt x="12674" y="2440"/>
                      <a:pt x="12617" y="2440"/>
                    </a:cubicBezTo>
                    <a:cubicBezTo>
                      <a:pt x="12519" y="2440"/>
                      <a:pt x="12420" y="2444"/>
                      <a:pt x="12322" y="2444"/>
                    </a:cubicBezTo>
                    <a:cubicBezTo>
                      <a:pt x="12276" y="2444"/>
                      <a:pt x="12230" y="2443"/>
                      <a:pt x="12184" y="2441"/>
                    </a:cubicBezTo>
                    <a:cubicBezTo>
                      <a:pt x="12110" y="2437"/>
                      <a:pt x="12036" y="2436"/>
                      <a:pt x="11963" y="2436"/>
                    </a:cubicBezTo>
                    <a:cubicBezTo>
                      <a:pt x="10444" y="2436"/>
                      <a:pt x="9371" y="3168"/>
                      <a:pt x="8737" y="4577"/>
                    </a:cubicBezTo>
                    <a:cubicBezTo>
                      <a:pt x="8448" y="5232"/>
                      <a:pt x="7944" y="5622"/>
                      <a:pt x="7294" y="5833"/>
                    </a:cubicBezTo>
                    <a:cubicBezTo>
                      <a:pt x="6894" y="5962"/>
                      <a:pt x="6482" y="6057"/>
                      <a:pt x="6069" y="6145"/>
                    </a:cubicBezTo>
                    <a:cubicBezTo>
                      <a:pt x="4814" y="6415"/>
                      <a:pt x="3644" y="6837"/>
                      <a:pt x="2727" y="7803"/>
                    </a:cubicBezTo>
                    <a:cubicBezTo>
                      <a:pt x="1890" y="8679"/>
                      <a:pt x="1683" y="9605"/>
                      <a:pt x="2146" y="10718"/>
                    </a:cubicBezTo>
                    <a:cubicBezTo>
                      <a:pt x="2256" y="10971"/>
                      <a:pt x="2375" y="11223"/>
                      <a:pt x="2466" y="11480"/>
                    </a:cubicBezTo>
                    <a:cubicBezTo>
                      <a:pt x="2687" y="12103"/>
                      <a:pt x="2613" y="12268"/>
                      <a:pt x="2050" y="12598"/>
                    </a:cubicBezTo>
                    <a:cubicBezTo>
                      <a:pt x="1688" y="12809"/>
                      <a:pt x="1316" y="13015"/>
                      <a:pt x="996" y="13281"/>
                    </a:cubicBezTo>
                    <a:cubicBezTo>
                      <a:pt x="66" y="14051"/>
                      <a:pt x="1" y="15811"/>
                      <a:pt x="817" y="16709"/>
                    </a:cubicBezTo>
                    <a:cubicBezTo>
                      <a:pt x="1390" y="17337"/>
                      <a:pt x="2091" y="17718"/>
                      <a:pt x="2770" y="17801"/>
                    </a:cubicBezTo>
                    <a:cubicBezTo>
                      <a:pt x="2742" y="18533"/>
                      <a:pt x="2586" y="19208"/>
                      <a:pt x="2720" y="19812"/>
                    </a:cubicBezTo>
                    <a:cubicBezTo>
                      <a:pt x="3067" y="21389"/>
                      <a:pt x="4300" y="22288"/>
                      <a:pt x="5978" y="22301"/>
                    </a:cubicBezTo>
                    <a:cubicBezTo>
                      <a:pt x="6332" y="22305"/>
                      <a:pt x="6515" y="22402"/>
                      <a:pt x="6597" y="22742"/>
                    </a:cubicBezTo>
                    <a:cubicBezTo>
                      <a:pt x="6895" y="23928"/>
                      <a:pt x="7235" y="25106"/>
                      <a:pt x="7482" y="26307"/>
                    </a:cubicBezTo>
                    <a:cubicBezTo>
                      <a:pt x="7555" y="26651"/>
                      <a:pt x="7670" y="26793"/>
                      <a:pt x="7931" y="26825"/>
                    </a:cubicBezTo>
                    <a:cubicBezTo>
                      <a:pt x="7967" y="26827"/>
                      <a:pt x="8003" y="26828"/>
                      <a:pt x="8039" y="26828"/>
                    </a:cubicBezTo>
                    <a:cubicBezTo>
                      <a:pt x="8075" y="26828"/>
                      <a:pt x="8111" y="26827"/>
                      <a:pt x="8147" y="26825"/>
                    </a:cubicBezTo>
                    <a:cubicBezTo>
                      <a:pt x="8206" y="25203"/>
                      <a:pt x="7944" y="23686"/>
                      <a:pt x="7160" y="22279"/>
                    </a:cubicBezTo>
                    <a:cubicBezTo>
                      <a:pt x="7073" y="22128"/>
                      <a:pt x="6930" y="21967"/>
                      <a:pt x="6775" y="21907"/>
                    </a:cubicBezTo>
                    <a:cubicBezTo>
                      <a:pt x="6193" y="21673"/>
                      <a:pt x="5607" y="21458"/>
                      <a:pt x="5007" y="21284"/>
                    </a:cubicBezTo>
                    <a:cubicBezTo>
                      <a:pt x="3993" y="20991"/>
                      <a:pt x="3512" y="20266"/>
                      <a:pt x="3356" y="19294"/>
                    </a:cubicBezTo>
                    <a:cubicBezTo>
                      <a:pt x="3219" y="18447"/>
                      <a:pt x="3760" y="17663"/>
                      <a:pt x="4498" y="17544"/>
                    </a:cubicBezTo>
                    <a:cubicBezTo>
                      <a:pt x="4558" y="17534"/>
                      <a:pt x="4613" y="17529"/>
                      <a:pt x="4665" y="17529"/>
                    </a:cubicBezTo>
                    <a:cubicBezTo>
                      <a:pt x="4881" y="17529"/>
                      <a:pt x="5026" y="17624"/>
                      <a:pt x="5125" y="17901"/>
                    </a:cubicBezTo>
                    <a:cubicBezTo>
                      <a:pt x="5300" y="18402"/>
                      <a:pt x="5529" y="18883"/>
                      <a:pt x="5771" y="19355"/>
                    </a:cubicBezTo>
                    <a:cubicBezTo>
                      <a:pt x="5958" y="19711"/>
                      <a:pt x="6267" y="19918"/>
                      <a:pt x="6668" y="19918"/>
                    </a:cubicBezTo>
                    <a:cubicBezTo>
                      <a:pt x="6700" y="19918"/>
                      <a:pt x="6733" y="19917"/>
                      <a:pt x="6766" y="19914"/>
                    </a:cubicBezTo>
                    <a:cubicBezTo>
                      <a:pt x="7239" y="19872"/>
                      <a:pt x="7458" y="19538"/>
                      <a:pt x="7605" y="19144"/>
                    </a:cubicBezTo>
                    <a:cubicBezTo>
                      <a:pt x="7664" y="18970"/>
                      <a:pt x="7742" y="18782"/>
                      <a:pt x="7725" y="18612"/>
                    </a:cubicBezTo>
                    <a:cubicBezTo>
                      <a:pt x="7632" y="17746"/>
                      <a:pt x="7632" y="16847"/>
                      <a:pt x="7380" y="16027"/>
                    </a:cubicBezTo>
                    <a:cubicBezTo>
                      <a:pt x="7079" y="15032"/>
                      <a:pt x="7069" y="14074"/>
                      <a:pt x="7298" y="13107"/>
                    </a:cubicBezTo>
                    <a:cubicBezTo>
                      <a:pt x="7481" y="12314"/>
                      <a:pt x="7794" y="11534"/>
                      <a:pt x="8564" y="11122"/>
                    </a:cubicBezTo>
                    <a:cubicBezTo>
                      <a:pt x="9398" y="10673"/>
                      <a:pt x="10241" y="10205"/>
                      <a:pt x="11139" y="9917"/>
                    </a:cubicBezTo>
                    <a:cubicBezTo>
                      <a:pt x="12546" y="9463"/>
                      <a:pt x="14008" y="9165"/>
                      <a:pt x="15438" y="8770"/>
                    </a:cubicBezTo>
                    <a:cubicBezTo>
                      <a:pt x="17395" y="8240"/>
                      <a:pt x="19412" y="7882"/>
                      <a:pt x="21181" y="6805"/>
                    </a:cubicBezTo>
                    <a:cubicBezTo>
                      <a:pt x="21539" y="6589"/>
                      <a:pt x="21888" y="6365"/>
                      <a:pt x="22241" y="6149"/>
                    </a:cubicBezTo>
                    <a:lnTo>
                      <a:pt x="22250" y="6140"/>
                    </a:lnTo>
                    <a:cubicBezTo>
                      <a:pt x="22433" y="5907"/>
                      <a:pt x="22626" y="5677"/>
                      <a:pt x="22813" y="5448"/>
                    </a:cubicBezTo>
                    <a:cubicBezTo>
                      <a:pt x="23478" y="4655"/>
                      <a:pt x="23840" y="3738"/>
                      <a:pt x="23464" y="2743"/>
                    </a:cubicBezTo>
                    <a:cubicBezTo>
                      <a:pt x="22826" y="1050"/>
                      <a:pt x="21042" y="0"/>
                      <a:pt x="194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>
                <a:off x="2085225" y="1712475"/>
                <a:ext cx="62600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949" extrusionOk="0">
                    <a:moveTo>
                      <a:pt x="2118" y="0"/>
                    </a:moveTo>
                    <a:cubicBezTo>
                      <a:pt x="2114" y="0"/>
                      <a:pt x="2109" y="0"/>
                      <a:pt x="2105" y="1"/>
                    </a:cubicBezTo>
                    <a:cubicBezTo>
                      <a:pt x="1504" y="41"/>
                      <a:pt x="904" y="110"/>
                      <a:pt x="307" y="203"/>
                    </a:cubicBezTo>
                    <a:cubicBezTo>
                      <a:pt x="193" y="220"/>
                      <a:pt x="29" y="358"/>
                      <a:pt x="15" y="459"/>
                    </a:cubicBezTo>
                    <a:cubicBezTo>
                      <a:pt x="0" y="564"/>
                      <a:pt x="114" y="733"/>
                      <a:pt x="221" y="798"/>
                    </a:cubicBezTo>
                    <a:cubicBezTo>
                      <a:pt x="348" y="885"/>
                      <a:pt x="528" y="889"/>
                      <a:pt x="757" y="948"/>
                    </a:cubicBezTo>
                    <a:cubicBezTo>
                      <a:pt x="1214" y="839"/>
                      <a:pt x="1733" y="738"/>
                      <a:pt x="2232" y="582"/>
                    </a:cubicBezTo>
                    <a:cubicBezTo>
                      <a:pt x="2352" y="545"/>
                      <a:pt x="2415" y="334"/>
                      <a:pt x="2503" y="206"/>
                    </a:cubicBezTo>
                    <a:cubicBezTo>
                      <a:pt x="2375" y="135"/>
                      <a:pt x="2242" y="0"/>
                      <a:pt x="21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>
                <a:off x="1837250" y="2914175"/>
                <a:ext cx="298300" cy="72725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2909" extrusionOk="0">
                    <a:moveTo>
                      <a:pt x="3345" y="1"/>
                    </a:moveTo>
                    <a:cubicBezTo>
                      <a:pt x="3232" y="1"/>
                      <a:pt x="3115" y="9"/>
                      <a:pt x="2990" y="27"/>
                    </a:cubicBezTo>
                    <a:cubicBezTo>
                      <a:pt x="2004" y="164"/>
                      <a:pt x="1009" y="229"/>
                      <a:pt x="1" y="324"/>
                    </a:cubicBezTo>
                    <a:cubicBezTo>
                      <a:pt x="28" y="682"/>
                      <a:pt x="74" y="1062"/>
                      <a:pt x="92" y="1447"/>
                    </a:cubicBezTo>
                    <a:cubicBezTo>
                      <a:pt x="138" y="2625"/>
                      <a:pt x="298" y="2795"/>
                      <a:pt x="1499" y="2892"/>
                    </a:cubicBezTo>
                    <a:cubicBezTo>
                      <a:pt x="1619" y="2903"/>
                      <a:pt x="1739" y="2909"/>
                      <a:pt x="1859" y="2909"/>
                    </a:cubicBezTo>
                    <a:cubicBezTo>
                      <a:pt x="1941" y="2909"/>
                      <a:pt x="2023" y="2906"/>
                      <a:pt x="2104" y="2901"/>
                    </a:cubicBezTo>
                    <a:cubicBezTo>
                      <a:pt x="4057" y="2772"/>
                      <a:pt x="6009" y="2653"/>
                      <a:pt x="7961" y="2506"/>
                    </a:cubicBezTo>
                    <a:cubicBezTo>
                      <a:pt x="9286" y="2406"/>
                      <a:pt x="10607" y="2259"/>
                      <a:pt x="11926" y="2131"/>
                    </a:cubicBezTo>
                    <a:cubicBezTo>
                      <a:pt x="11926" y="2076"/>
                      <a:pt x="11932" y="2025"/>
                      <a:pt x="11932" y="1971"/>
                    </a:cubicBezTo>
                    <a:cubicBezTo>
                      <a:pt x="11762" y="1924"/>
                      <a:pt x="11592" y="1860"/>
                      <a:pt x="11419" y="1828"/>
                    </a:cubicBezTo>
                    <a:cubicBezTo>
                      <a:pt x="10104" y="1594"/>
                      <a:pt x="8783" y="1401"/>
                      <a:pt x="7477" y="1131"/>
                    </a:cubicBezTo>
                    <a:cubicBezTo>
                      <a:pt x="6459" y="921"/>
                      <a:pt x="5396" y="755"/>
                      <a:pt x="4483" y="307"/>
                    </a:cubicBezTo>
                    <a:cubicBezTo>
                      <a:pt x="4072" y="104"/>
                      <a:pt x="3734" y="1"/>
                      <a:pt x="3345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>
                <a:off x="2125675" y="989875"/>
                <a:ext cx="700" cy="600"/>
              </a:xfrm>
              <a:custGeom>
                <a:avLst/>
                <a:gdLst/>
                <a:ahLst/>
                <a:cxnLst/>
                <a:rect l="l" t="t" r="r" b="b"/>
                <a:pathLst>
                  <a:path w="28" h="24" extrusionOk="0">
                    <a:moveTo>
                      <a:pt x="19" y="0"/>
                    </a:moveTo>
                    <a:lnTo>
                      <a:pt x="10" y="9"/>
                    </a:lnTo>
                    <a:lnTo>
                      <a:pt x="0" y="19"/>
                    </a:lnTo>
                    <a:cubicBezTo>
                      <a:pt x="2" y="19"/>
                      <a:pt x="5" y="19"/>
                      <a:pt x="7" y="19"/>
                    </a:cubicBezTo>
                    <a:cubicBezTo>
                      <a:pt x="14" y="19"/>
                      <a:pt x="21" y="20"/>
                      <a:pt x="27" y="23"/>
                    </a:cubicBezTo>
                    <a:cubicBezTo>
                      <a:pt x="23" y="16"/>
                      <a:pt x="20" y="8"/>
                      <a:pt x="19" y="0"/>
                    </a:cubicBezTo>
                    <a:close/>
                  </a:path>
                </a:pathLst>
              </a:custGeom>
              <a:solidFill>
                <a:srgbClr val="2F36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>
                <a:off x="1917675" y="1282700"/>
                <a:ext cx="175100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4380" extrusionOk="0">
                    <a:moveTo>
                      <a:pt x="5618" y="820"/>
                    </a:moveTo>
                    <a:cubicBezTo>
                      <a:pt x="5743" y="820"/>
                      <a:pt x="5864" y="841"/>
                      <a:pt x="5951" y="896"/>
                    </a:cubicBezTo>
                    <a:cubicBezTo>
                      <a:pt x="6042" y="957"/>
                      <a:pt x="6010" y="1305"/>
                      <a:pt x="5951" y="1497"/>
                    </a:cubicBezTo>
                    <a:cubicBezTo>
                      <a:pt x="5575" y="2707"/>
                      <a:pt x="4388" y="3458"/>
                      <a:pt x="2870" y="3523"/>
                    </a:cubicBezTo>
                    <a:cubicBezTo>
                      <a:pt x="2472" y="3418"/>
                      <a:pt x="2045" y="3358"/>
                      <a:pt x="1674" y="3184"/>
                    </a:cubicBezTo>
                    <a:cubicBezTo>
                      <a:pt x="1435" y="3073"/>
                      <a:pt x="1124" y="2808"/>
                      <a:pt x="1115" y="2597"/>
                    </a:cubicBezTo>
                    <a:cubicBezTo>
                      <a:pt x="1106" y="2396"/>
                      <a:pt x="1408" y="2125"/>
                      <a:pt x="1637" y="1988"/>
                    </a:cubicBezTo>
                    <a:cubicBezTo>
                      <a:pt x="1927" y="1809"/>
                      <a:pt x="2274" y="1708"/>
                      <a:pt x="2605" y="1611"/>
                    </a:cubicBezTo>
                    <a:cubicBezTo>
                      <a:pt x="3500" y="1350"/>
                      <a:pt x="4392" y="1094"/>
                      <a:pt x="5295" y="860"/>
                    </a:cubicBezTo>
                    <a:cubicBezTo>
                      <a:pt x="5392" y="836"/>
                      <a:pt x="5507" y="820"/>
                      <a:pt x="5618" y="820"/>
                    </a:cubicBezTo>
                    <a:close/>
                    <a:moveTo>
                      <a:pt x="5778" y="0"/>
                    </a:moveTo>
                    <a:cubicBezTo>
                      <a:pt x="5705" y="0"/>
                      <a:pt x="5630" y="6"/>
                      <a:pt x="5552" y="17"/>
                    </a:cubicBezTo>
                    <a:cubicBezTo>
                      <a:pt x="5392" y="40"/>
                      <a:pt x="5231" y="90"/>
                      <a:pt x="5070" y="131"/>
                    </a:cubicBezTo>
                    <a:cubicBezTo>
                      <a:pt x="4227" y="351"/>
                      <a:pt x="3370" y="539"/>
                      <a:pt x="2535" y="805"/>
                    </a:cubicBezTo>
                    <a:cubicBezTo>
                      <a:pt x="1949" y="993"/>
                      <a:pt x="1344" y="1203"/>
                      <a:pt x="840" y="1542"/>
                    </a:cubicBezTo>
                    <a:cubicBezTo>
                      <a:pt x="1" y="2106"/>
                      <a:pt x="19" y="3156"/>
                      <a:pt x="890" y="3665"/>
                    </a:cubicBezTo>
                    <a:cubicBezTo>
                      <a:pt x="1486" y="4018"/>
                      <a:pt x="2192" y="4182"/>
                      <a:pt x="2710" y="4380"/>
                    </a:cubicBezTo>
                    <a:cubicBezTo>
                      <a:pt x="3429" y="4233"/>
                      <a:pt x="3961" y="4178"/>
                      <a:pt x="4461" y="4013"/>
                    </a:cubicBezTo>
                    <a:cubicBezTo>
                      <a:pt x="5749" y="3591"/>
                      <a:pt x="6555" y="2703"/>
                      <a:pt x="6835" y="1369"/>
                    </a:cubicBezTo>
                    <a:cubicBezTo>
                      <a:pt x="7003" y="570"/>
                      <a:pt x="6533" y="0"/>
                      <a:pt x="577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>
                <a:off x="1982425" y="1069100"/>
                <a:ext cx="84250" cy="4202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1681" extrusionOk="0">
                    <a:moveTo>
                      <a:pt x="2160" y="1"/>
                    </a:moveTo>
                    <a:cubicBezTo>
                      <a:pt x="2150" y="1"/>
                      <a:pt x="2141" y="1"/>
                      <a:pt x="2133" y="2"/>
                    </a:cubicBezTo>
                    <a:cubicBezTo>
                      <a:pt x="1426" y="38"/>
                      <a:pt x="858" y="396"/>
                      <a:pt x="381" y="860"/>
                    </a:cubicBezTo>
                    <a:cubicBezTo>
                      <a:pt x="0" y="1226"/>
                      <a:pt x="189" y="1680"/>
                      <a:pt x="721" y="1680"/>
                    </a:cubicBezTo>
                    <a:cubicBezTo>
                      <a:pt x="736" y="1680"/>
                      <a:pt x="751" y="1681"/>
                      <a:pt x="765" y="1681"/>
                    </a:cubicBezTo>
                    <a:cubicBezTo>
                      <a:pt x="1305" y="1681"/>
                      <a:pt x="1863" y="1603"/>
                      <a:pt x="2389" y="1474"/>
                    </a:cubicBezTo>
                    <a:cubicBezTo>
                      <a:pt x="2815" y="1373"/>
                      <a:pt x="3370" y="1236"/>
                      <a:pt x="3269" y="626"/>
                    </a:cubicBezTo>
                    <a:cubicBezTo>
                      <a:pt x="3177" y="64"/>
                      <a:pt x="2646" y="44"/>
                      <a:pt x="2187" y="2"/>
                    </a:cubicBezTo>
                    <a:cubicBezTo>
                      <a:pt x="2178" y="1"/>
                      <a:pt x="2169" y="1"/>
                      <a:pt x="21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>
                <a:off x="2016475" y="1117875"/>
                <a:ext cx="4857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316" extrusionOk="0">
                    <a:moveTo>
                      <a:pt x="655" y="0"/>
                    </a:moveTo>
                    <a:cubicBezTo>
                      <a:pt x="274" y="0"/>
                      <a:pt x="0" y="292"/>
                      <a:pt x="69" y="743"/>
                    </a:cubicBezTo>
                    <a:cubicBezTo>
                      <a:pt x="123" y="1095"/>
                      <a:pt x="280" y="1439"/>
                      <a:pt x="435" y="1765"/>
                    </a:cubicBezTo>
                    <a:cubicBezTo>
                      <a:pt x="562" y="2026"/>
                      <a:pt x="746" y="2315"/>
                      <a:pt x="1018" y="2315"/>
                    </a:cubicBezTo>
                    <a:cubicBezTo>
                      <a:pt x="1082" y="2315"/>
                      <a:pt x="1150" y="2300"/>
                      <a:pt x="1223" y="2264"/>
                    </a:cubicBezTo>
                    <a:cubicBezTo>
                      <a:pt x="1517" y="2123"/>
                      <a:pt x="1710" y="1755"/>
                      <a:pt x="1943" y="1490"/>
                    </a:cubicBezTo>
                    <a:cubicBezTo>
                      <a:pt x="1838" y="861"/>
                      <a:pt x="1458" y="260"/>
                      <a:pt x="985" y="68"/>
                    </a:cubicBezTo>
                    <a:cubicBezTo>
                      <a:pt x="871" y="22"/>
                      <a:pt x="759" y="0"/>
                      <a:pt x="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>
                <a:off x="1616900" y="1993400"/>
                <a:ext cx="427550" cy="104675"/>
              </a:xfrm>
              <a:custGeom>
                <a:avLst/>
                <a:gdLst/>
                <a:ahLst/>
                <a:cxnLst/>
                <a:rect l="l" t="t" r="r" b="b"/>
                <a:pathLst>
                  <a:path w="17102" h="4187" extrusionOk="0">
                    <a:moveTo>
                      <a:pt x="556" y="1"/>
                    </a:moveTo>
                    <a:cubicBezTo>
                      <a:pt x="400" y="501"/>
                      <a:pt x="188" y="1106"/>
                      <a:pt x="38" y="1725"/>
                    </a:cubicBezTo>
                    <a:cubicBezTo>
                      <a:pt x="1" y="1885"/>
                      <a:pt x="110" y="2188"/>
                      <a:pt x="243" y="2256"/>
                    </a:cubicBezTo>
                    <a:cubicBezTo>
                      <a:pt x="775" y="2531"/>
                      <a:pt x="1325" y="2797"/>
                      <a:pt x="1898" y="2966"/>
                    </a:cubicBezTo>
                    <a:cubicBezTo>
                      <a:pt x="4195" y="3641"/>
                      <a:pt x="6555" y="3948"/>
                      <a:pt x="8939" y="4071"/>
                    </a:cubicBezTo>
                    <a:cubicBezTo>
                      <a:pt x="10671" y="4163"/>
                      <a:pt x="12412" y="4186"/>
                      <a:pt x="14150" y="4186"/>
                    </a:cubicBezTo>
                    <a:cubicBezTo>
                      <a:pt x="15117" y="4186"/>
                      <a:pt x="16079" y="4072"/>
                      <a:pt x="17101" y="4007"/>
                    </a:cubicBezTo>
                    <a:lnTo>
                      <a:pt x="17101" y="946"/>
                    </a:lnTo>
                    <a:cubicBezTo>
                      <a:pt x="15720" y="1120"/>
                      <a:pt x="14347" y="1192"/>
                      <a:pt x="12978" y="1192"/>
                    </a:cubicBezTo>
                    <a:cubicBezTo>
                      <a:pt x="8823" y="1192"/>
                      <a:pt x="4710" y="525"/>
                      <a:pt x="556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>
                <a:off x="1374000" y="2078100"/>
                <a:ext cx="668375" cy="754250"/>
              </a:xfrm>
              <a:custGeom>
                <a:avLst/>
                <a:gdLst/>
                <a:ahLst/>
                <a:cxnLst/>
                <a:rect l="l" t="t" r="r" b="b"/>
                <a:pathLst>
                  <a:path w="26735" h="30170" extrusionOk="0">
                    <a:moveTo>
                      <a:pt x="10217" y="1"/>
                    </a:moveTo>
                    <a:cubicBezTo>
                      <a:pt x="6843" y="9159"/>
                      <a:pt x="3437" y="18399"/>
                      <a:pt x="0" y="27722"/>
                    </a:cubicBezTo>
                    <a:cubicBezTo>
                      <a:pt x="1911" y="29116"/>
                      <a:pt x="4313" y="29303"/>
                      <a:pt x="6605" y="30170"/>
                    </a:cubicBezTo>
                    <a:cubicBezTo>
                      <a:pt x="8236" y="26796"/>
                      <a:pt x="9831" y="23501"/>
                      <a:pt x="11431" y="20191"/>
                    </a:cubicBezTo>
                    <a:cubicBezTo>
                      <a:pt x="10142" y="19797"/>
                      <a:pt x="9740" y="19261"/>
                      <a:pt x="9790" y="17982"/>
                    </a:cubicBezTo>
                    <a:cubicBezTo>
                      <a:pt x="9845" y="16648"/>
                      <a:pt x="10262" y="15437"/>
                      <a:pt x="11087" y="14370"/>
                    </a:cubicBezTo>
                    <a:cubicBezTo>
                      <a:pt x="11553" y="13765"/>
                      <a:pt x="12132" y="13436"/>
                      <a:pt x="12832" y="13436"/>
                    </a:cubicBezTo>
                    <a:cubicBezTo>
                      <a:pt x="12966" y="13436"/>
                      <a:pt x="13103" y="13448"/>
                      <a:pt x="13245" y="13472"/>
                    </a:cubicBezTo>
                    <a:cubicBezTo>
                      <a:pt x="13613" y="13535"/>
                      <a:pt x="13960" y="13710"/>
                      <a:pt x="14351" y="13847"/>
                    </a:cubicBezTo>
                    <a:cubicBezTo>
                      <a:pt x="14414" y="13710"/>
                      <a:pt x="14484" y="13544"/>
                      <a:pt x="14561" y="13380"/>
                    </a:cubicBezTo>
                    <a:cubicBezTo>
                      <a:pt x="15153" y="12119"/>
                      <a:pt x="15739" y="10859"/>
                      <a:pt x="16335" y="9603"/>
                    </a:cubicBezTo>
                    <a:cubicBezTo>
                      <a:pt x="16812" y="8594"/>
                      <a:pt x="17298" y="7591"/>
                      <a:pt x="17778" y="6587"/>
                    </a:cubicBezTo>
                    <a:cubicBezTo>
                      <a:pt x="18095" y="5927"/>
                      <a:pt x="18361" y="5239"/>
                      <a:pt x="18737" y="4616"/>
                    </a:cubicBezTo>
                    <a:cubicBezTo>
                      <a:pt x="18901" y="4341"/>
                      <a:pt x="19259" y="4080"/>
                      <a:pt x="19571" y="4015"/>
                    </a:cubicBezTo>
                    <a:cubicBezTo>
                      <a:pt x="20268" y="3878"/>
                      <a:pt x="20988" y="3856"/>
                      <a:pt x="21697" y="3810"/>
                    </a:cubicBezTo>
                    <a:cubicBezTo>
                      <a:pt x="22140" y="3779"/>
                      <a:pt x="22609" y="3685"/>
                      <a:pt x="23048" y="3685"/>
                    </a:cubicBezTo>
                    <a:cubicBezTo>
                      <a:pt x="23259" y="3685"/>
                      <a:pt x="23464" y="3707"/>
                      <a:pt x="23655" y="3768"/>
                    </a:cubicBezTo>
                    <a:cubicBezTo>
                      <a:pt x="23982" y="3874"/>
                      <a:pt x="24297" y="3915"/>
                      <a:pt x="24604" y="3915"/>
                    </a:cubicBezTo>
                    <a:cubicBezTo>
                      <a:pt x="25232" y="3915"/>
                      <a:pt x="25830" y="3744"/>
                      <a:pt x="26442" y="3599"/>
                    </a:cubicBezTo>
                    <a:cubicBezTo>
                      <a:pt x="26552" y="3572"/>
                      <a:pt x="26708" y="3425"/>
                      <a:pt x="26712" y="3324"/>
                    </a:cubicBezTo>
                    <a:cubicBezTo>
                      <a:pt x="26735" y="2714"/>
                      <a:pt x="26726" y="2104"/>
                      <a:pt x="26726" y="1504"/>
                    </a:cubicBezTo>
                    <a:lnTo>
                      <a:pt x="26726" y="1504"/>
                    </a:lnTo>
                    <a:cubicBezTo>
                      <a:pt x="25078" y="1633"/>
                      <a:pt x="23437" y="1709"/>
                      <a:pt x="21809" y="1709"/>
                    </a:cubicBezTo>
                    <a:cubicBezTo>
                      <a:pt x="17850" y="1709"/>
                      <a:pt x="13964" y="1257"/>
                      <a:pt x="10217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>
                <a:off x="1636600" y="1891675"/>
                <a:ext cx="407050" cy="107575"/>
              </a:xfrm>
              <a:custGeom>
                <a:avLst/>
                <a:gdLst/>
                <a:ahLst/>
                <a:cxnLst/>
                <a:rect l="l" t="t" r="r" b="b"/>
                <a:pathLst>
                  <a:path w="16282" h="4303" extrusionOk="0">
                    <a:moveTo>
                      <a:pt x="908" y="0"/>
                    </a:moveTo>
                    <a:cubicBezTo>
                      <a:pt x="610" y="1077"/>
                      <a:pt x="335" y="2077"/>
                      <a:pt x="0" y="3273"/>
                    </a:cubicBezTo>
                    <a:cubicBezTo>
                      <a:pt x="4105" y="3595"/>
                      <a:pt x="8111" y="4302"/>
                      <a:pt x="12153" y="4302"/>
                    </a:cubicBezTo>
                    <a:cubicBezTo>
                      <a:pt x="13523" y="4302"/>
                      <a:pt x="14898" y="4221"/>
                      <a:pt x="16281" y="4016"/>
                    </a:cubicBezTo>
                    <a:cubicBezTo>
                      <a:pt x="16240" y="3580"/>
                      <a:pt x="16204" y="3145"/>
                      <a:pt x="16157" y="2714"/>
                    </a:cubicBezTo>
                    <a:cubicBezTo>
                      <a:pt x="16107" y="2264"/>
                      <a:pt x="16057" y="1816"/>
                      <a:pt x="16006" y="1399"/>
                    </a:cubicBezTo>
                    <a:cubicBezTo>
                      <a:pt x="15440" y="1403"/>
                      <a:pt x="14875" y="1406"/>
                      <a:pt x="14311" y="1406"/>
                    </a:cubicBezTo>
                    <a:cubicBezTo>
                      <a:pt x="9787" y="1406"/>
                      <a:pt x="5313" y="1223"/>
                      <a:pt x="90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6"/>
              <p:cNvSpPr/>
              <p:nvPr/>
            </p:nvSpPr>
            <p:spPr>
              <a:xfrm>
                <a:off x="1981625" y="1215525"/>
                <a:ext cx="60875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1957" extrusionOk="0">
                    <a:moveTo>
                      <a:pt x="1140" y="1"/>
                    </a:moveTo>
                    <a:cubicBezTo>
                      <a:pt x="885" y="1"/>
                      <a:pt x="630" y="13"/>
                      <a:pt x="377" y="31"/>
                    </a:cubicBezTo>
                    <a:cubicBezTo>
                      <a:pt x="248" y="41"/>
                      <a:pt x="124" y="192"/>
                      <a:pt x="0" y="279"/>
                    </a:cubicBezTo>
                    <a:cubicBezTo>
                      <a:pt x="120" y="366"/>
                      <a:pt x="234" y="503"/>
                      <a:pt x="362" y="522"/>
                    </a:cubicBezTo>
                    <a:cubicBezTo>
                      <a:pt x="702" y="573"/>
                      <a:pt x="1046" y="567"/>
                      <a:pt x="1481" y="586"/>
                    </a:cubicBezTo>
                    <a:cubicBezTo>
                      <a:pt x="1243" y="920"/>
                      <a:pt x="1031" y="1154"/>
                      <a:pt x="903" y="1429"/>
                    </a:cubicBezTo>
                    <a:cubicBezTo>
                      <a:pt x="845" y="1566"/>
                      <a:pt x="945" y="1778"/>
                      <a:pt x="968" y="1957"/>
                    </a:cubicBezTo>
                    <a:cubicBezTo>
                      <a:pt x="1132" y="1919"/>
                      <a:pt x="1357" y="1942"/>
                      <a:pt x="1454" y="1842"/>
                    </a:cubicBezTo>
                    <a:cubicBezTo>
                      <a:pt x="1722" y="1547"/>
                      <a:pt x="1962" y="1225"/>
                      <a:pt x="2169" y="884"/>
                    </a:cubicBezTo>
                    <a:cubicBezTo>
                      <a:pt x="2434" y="439"/>
                      <a:pt x="2256" y="77"/>
                      <a:pt x="1742" y="26"/>
                    </a:cubicBezTo>
                    <a:cubicBezTo>
                      <a:pt x="1542" y="8"/>
                      <a:pt x="1341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6"/>
              <p:cNvSpPr/>
              <p:nvPr/>
            </p:nvSpPr>
            <p:spPr>
              <a:xfrm>
                <a:off x="1665250" y="1805275"/>
                <a:ext cx="368550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4742" h="3993" extrusionOk="0">
                    <a:moveTo>
                      <a:pt x="1027" y="0"/>
                    </a:moveTo>
                    <a:cubicBezTo>
                      <a:pt x="675" y="953"/>
                      <a:pt x="335" y="1870"/>
                      <a:pt x="0" y="2779"/>
                    </a:cubicBezTo>
                    <a:cubicBezTo>
                      <a:pt x="4295" y="3746"/>
                      <a:pt x="8567" y="3992"/>
                      <a:pt x="12893" y="3992"/>
                    </a:cubicBezTo>
                    <a:cubicBezTo>
                      <a:pt x="13508" y="3992"/>
                      <a:pt x="14124" y="3987"/>
                      <a:pt x="14742" y="3978"/>
                    </a:cubicBezTo>
                    <a:cubicBezTo>
                      <a:pt x="14673" y="3177"/>
                      <a:pt x="14613" y="2493"/>
                      <a:pt x="14549" y="1761"/>
                    </a:cubicBezTo>
                    <a:cubicBezTo>
                      <a:pt x="13918" y="1761"/>
                      <a:pt x="13303" y="1792"/>
                      <a:pt x="12698" y="1792"/>
                    </a:cubicBezTo>
                    <a:cubicBezTo>
                      <a:pt x="12328" y="1792"/>
                      <a:pt x="11961" y="1780"/>
                      <a:pt x="11597" y="1742"/>
                    </a:cubicBezTo>
                    <a:cubicBezTo>
                      <a:pt x="9306" y="1504"/>
                      <a:pt x="7028" y="1170"/>
                      <a:pt x="4740" y="890"/>
                    </a:cubicBezTo>
                    <a:cubicBezTo>
                      <a:pt x="3480" y="738"/>
                      <a:pt x="2192" y="729"/>
                      <a:pt x="102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>
                <a:off x="1696650" y="1734125"/>
                <a:ext cx="330950" cy="94650"/>
              </a:xfrm>
              <a:custGeom>
                <a:avLst/>
                <a:gdLst/>
                <a:ahLst/>
                <a:cxnLst/>
                <a:rect l="l" t="t" r="r" b="b"/>
                <a:pathLst>
                  <a:path w="13238" h="3786" extrusionOk="0">
                    <a:moveTo>
                      <a:pt x="546" y="0"/>
                    </a:moveTo>
                    <a:cubicBezTo>
                      <a:pt x="385" y="683"/>
                      <a:pt x="198" y="1462"/>
                      <a:pt x="0" y="2269"/>
                    </a:cubicBezTo>
                    <a:cubicBezTo>
                      <a:pt x="1686" y="2926"/>
                      <a:pt x="8994" y="3786"/>
                      <a:pt x="12043" y="3786"/>
                    </a:cubicBezTo>
                    <a:cubicBezTo>
                      <a:pt x="12609" y="3786"/>
                      <a:pt x="13029" y="3756"/>
                      <a:pt x="13238" y="3690"/>
                    </a:cubicBezTo>
                    <a:lnTo>
                      <a:pt x="13238" y="2141"/>
                    </a:lnTo>
                    <a:lnTo>
                      <a:pt x="12674" y="2140"/>
                    </a:lnTo>
                    <a:cubicBezTo>
                      <a:pt x="10593" y="2108"/>
                      <a:pt x="8507" y="2081"/>
                      <a:pt x="6427" y="2039"/>
                    </a:cubicBezTo>
                    <a:cubicBezTo>
                      <a:pt x="6174" y="2035"/>
                      <a:pt x="5840" y="2026"/>
                      <a:pt x="5693" y="1875"/>
                    </a:cubicBezTo>
                    <a:cubicBezTo>
                      <a:pt x="5111" y="1283"/>
                      <a:pt x="4323" y="1490"/>
                      <a:pt x="3667" y="1247"/>
                    </a:cubicBezTo>
                    <a:cubicBezTo>
                      <a:pt x="2613" y="867"/>
                      <a:pt x="1586" y="417"/>
                      <a:pt x="546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>
                <a:off x="1824425" y="2190850"/>
                <a:ext cx="217050" cy="708000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28320" extrusionOk="0">
                    <a:moveTo>
                      <a:pt x="8682" y="1"/>
                    </a:moveTo>
                    <a:lnTo>
                      <a:pt x="8682" y="1"/>
                    </a:lnTo>
                    <a:cubicBezTo>
                      <a:pt x="7650" y="56"/>
                      <a:pt x="6706" y="120"/>
                      <a:pt x="5761" y="148"/>
                    </a:cubicBezTo>
                    <a:cubicBezTo>
                      <a:pt x="5721" y="149"/>
                      <a:pt x="5681" y="149"/>
                      <a:pt x="5641" y="149"/>
                    </a:cubicBezTo>
                    <a:cubicBezTo>
                      <a:pt x="5194" y="149"/>
                      <a:pt x="4747" y="87"/>
                      <a:pt x="4302" y="87"/>
                    </a:cubicBezTo>
                    <a:cubicBezTo>
                      <a:pt x="4263" y="87"/>
                      <a:pt x="4223" y="87"/>
                      <a:pt x="4184" y="89"/>
                    </a:cubicBezTo>
                    <a:cubicBezTo>
                      <a:pt x="3782" y="96"/>
                      <a:pt x="3369" y="233"/>
                      <a:pt x="2980" y="233"/>
                    </a:cubicBezTo>
                    <a:cubicBezTo>
                      <a:pt x="2890" y="233"/>
                      <a:pt x="2800" y="225"/>
                      <a:pt x="2713" y="207"/>
                    </a:cubicBezTo>
                    <a:cubicBezTo>
                      <a:pt x="2574" y="179"/>
                      <a:pt x="2448" y="166"/>
                      <a:pt x="2333" y="166"/>
                    </a:cubicBezTo>
                    <a:cubicBezTo>
                      <a:pt x="1538" y="166"/>
                      <a:pt x="1266" y="791"/>
                      <a:pt x="1022" y="1467"/>
                    </a:cubicBezTo>
                    <a:cubicBezTo>
                      <a:pt x="912" y="1770"/>
                      <a:pt x="876" y="2110"/>
                      <a:pt x="857" y="2435"/>
                    </a:cubicBezTo>
                    <a:cubicBezTo>
                      <a:pt x="701" y="5236"/>
                      <a:pt x="577" y="8036"/>
                      <a:pt x="407" y="10832"/>
                    </a:cubicBezTo>
                    <a:cubicBezTo>
                      <a:pt x="60" y="16488"/>
                      <a:pt x="0" y="22153"/>
                      <a:pt x="119" y="27814"/>
                    </a:cubicBezTo>
                    <a:cubicBezTo>
                      <a:pt x="127" y="28147"/>
                      <a:pt x="219" y="28320"/>
                      <a:pt x="538" y="28320"/>
                    </a:cubicBezTo>
                    <a:cubicBezTo>
                      <a:pt x="554" y="28320"/>
                      <a:pt x="570" y="28319"/>
                      <a:pt x="586" y="28318"/>
                    </a:cubicBezTo>
                    <a:cubicBezTo>
                      <a:pt x="2132" y="28231"/>
                      <a:pt x="3671" y="28148"/>
                      <a:pt x="5111" y="28070"/>
                    </a:cubicBezTo>
                    <a:cubicBezTo>
                      <a:pt x="5661" y="24724"/>
                      <a:pt x="6188" y="21493"/>
                      <a:pt x="6715" y="18262"/>
                    </a:cubicBezTo>
                    <a:cubicBezTo>
                      <a:pt x="5198" y="17698"/>
                      <a:pt x="4368" y="16456"/>
                      <a:pt x="4456" y="14847"/>
                    </a:cubicBezTo>
                    <a:cubicBezTo>
                      <a:pt x="4580" y="12565"/>
                      <a:pt x="5684" y="11158"/>
                      <a:pt x="7828" y="10621"/>
                    </a:cubicBezTo>
                    <a:cubicBezTo>
                      <a:pt x="8112" y="7087"/>
                      <a:pt x="8398" y="3530"/>
                      <a:pt x="868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>
                <a:off x="1889850" y="1564300"/>
                <a:ext cx="119075" cy="532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2128" extrusionOk="0">
                    <a:moveTo>
                      <a:pt x="175" y="1"/>
                    </a:moveTo>
                    <a:cubicBezTo>
                      <a:pt x="19" y="1032"/>
                      <a:pt x="0" y="1160"/>
                      <a:pt x="894" y="1403"/>
                    </a:cubicBezTo>
                    <a:cubicBezTo>
                      <a:pt x="2118" y="1732"/>
                      <a:pt x="3387" y="1879"/>
                      <a:pt x="4763" y="2127"/>
                    </a:cubicBezTo>
                    <a:cubicBezTo>
                      <a:pt x="4634" y="1673"/>
                      <a:pt x="4580" y="1408"/>
                      <a:pt x="4479" y="1160"/>
                    </a:cubicBezTo>
                    <a:cubicBezTo>
                      <a:pt x="4418" y="1018"/>
                      <a:pt x="4290" y="834"/>
                      <a:pt x="4162" y="807"/>
                    </a:cubicBezTo>
                    <a:cubicBezTo>
                      <a:pt x="2851" y="523"/>
                      <a:pt x="1532" y="270"/>
                      <a:pt x="175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>
                <a:off x="1842525" y="1184300"/>
                <a:ext cx="4530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2479" extrusionOk="0">
                    <a:moveTo>
                      <a:pt x="630" y="0"/>
                    </a:moveTo>
                    <a:cubicBezTo>
                      <a:pt x="505" y="0"/>
                      <a:pt x="388" y="23"/>
                      <a:pt x="307" y="74"/>
                    </a:cubicBezTo>
                    <a:cubicBezTo>
                      <a:pt x="133" y="189"/>
                      <a:pt x="0" y="551"/>
                      <a:pt x="37" y="771"/>
                    </a:cubicBezTo>
                    <a:cubicBezTo>
                      <a:pt x="101" y="1170"/>
                      <a:pt x="276" y="1564"/>
                      <a:pt x="468" y="1931"/>
                    </a:cubicBezTo>
                    <a:cubicBezTo>
                      <a:pt x="603" y="2190"/>
                      <a:pt x="808" y="2479"/>
                      <a:pt x="1087" y="2479"/>
                    </a:cubicBezTo>
                    <a:cubicBezTo>
                      <a:pt x="1159" y="2479"/>
                      <a:pt x="1235" y="2460"/>
                      <a:pt x="1315" y="2417"/>
                    </a:cubicBezTo>
                    <a:cubicBezTo>
                      <a:pt x="1582" y="2275"/>
                      <a:pt x="1715" y="1881"/>
                      <a:pt x="1811" y="1738"/>
                    </a:cubicBezTo>
                    <a:cubicBezTo>
                      <a:pt x="1765" y="936"/>
                      <a:pt x="1618" y="381"/>
                      <a:pt x="1059" y="93"/>
                    </a:cubicBezTo>
                    <a:cubicBezTo>
                      <a:pt x="945" y="35"/>
                      <a:pt x="782" y="0"/>
                      <a:pt x="6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>
                <a:off x="1788350" y="1298350"/>
                <a:ext cx="82025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3204" extrusionOk="0">
                    <a:moveTo>
                      <a:pt x="1551" y="0"/>
                    </a:moveTo>
                    <a:cubicBezTo>
                      <a:pt x="1542" y="0"/>
                      <a:pt x="1534" y="0"/>
                      <a:pt x="1526" y="0"/>
                    </a:cubicBezTo>
                    <a:cubicBezTo>
                      <a:pt x="646" y="5"/>
                      <a:pt x="22" y="756"/>
                      <a:pt x="9" y="1819"/>
                    </a:cubicBezTo>
                    <a:cubicBezTo>
                      <a:pt x="0" y="2616"/>
                      <a:pt x="646" y="3203"/>
                      <a:pt x="1536" y="3203"/>
                    </a:cubicBezTo>
                    <a:cubicBezTo>
                      <a:pt x="2548" y="3199"/>
                      <a:pt x="3272" y="2512"/>
                      <a:pt x="3276" y="1545"/>
                    </a:cubicBezTo>
                    <a:cubicBezTo>
                      <a:pt x="3281" y="612"/>
                      <a:pt x="2595" y="0"/>
                      <a:pt x="1551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6"/>
              <p:cNvSpPr/>
              <p:nvPr/>
            </p:nvSpPr>
            <p:spPr>
              <a:xfrm>
                <a:off x="1787875" y="1139275"/>
                <a:ext cx="69350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603" extrusionOk="0">
                    <a:moveTo>
                      <a:pt x="1902" y="1"/>
                    </a:moveTo>
                    <a:cubicBezTo>
                      <a:pt x="1040" y="1"/>
                      <a:pt x="0" y="1317"/>
                      <a:pt x="207" y="2137"/>
                    </a:cubicBezTo>
                    <a:cubicBezTo>
                      <a:pt x="276" y="2408"/>
                      <a:pt x="491" y="2603"/>
                      <a:pt x="705" y="2603"/>
                    </a:cubicBezTo>
                    <a:cubicBezTo>
                      <a:pt x="788" y="2603"/>
                      <a:pt x="870" y="2573"/>
                      <a:pt x="945" y="2508"/>
                    </a:cubicBezTo>
                    <a:cubicBezTo>
                      <a:pt x="1490" y="2037"/>
                      <a:pt x="2035" y="1536"/>
                      <a:pt x="2457" y="954"/>
                    </a:cubicBezTo>
                    <a:cubicBezTo>
                      <a:pt x="2773" y="519"/>
                      <a:pt x="2420" y="1"/>
                      <a:pt x="19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6"/>
              <p:cNvSpPr/>
              <p:nvPr/>
            </p:nvSpPr>
            <p:spPr>
              <a:xfrm>
                <a:off x="1688050" y="1526225"/>
                <a:ext cx="195400" cy="233475"/>
              </a:xfrm>
              <a:custGeom>
                <a:avLst/>
                <a:gdLst/>
                <a:ahLst/>
                <a:cxnLst/>
                <a:rect l="l" t="t" r="r" b="b"/>
                <a:pathLst>
                  <a:path w="7816" h="9339" extrusionOk="0">
                    <a:moveTo>
                      <a:pt x="2907" y="1"/>
                    </a:moveTo>
                    <a:cubicBezTo>
                      <a:pt x="2600" y="1"/>
                      <a:pt x="2311" y="123"/>
                      <a:pt x="2054" y="376"/>
                    </a:cubicBezTo>
                    <a:cubicBezTo>
                      <a:pt x="982" y="1422"/>
                      <a:pt x="454" y="2737"/>
                      <a:pt x="266" y="4177"/>
                    </a:cubicBezTo>
                    <a:cubicBezTo>
                      <a:pt x="1" y="6226"/>
                      <a:pt x="482" y="6922"/>
                      <a:pt x="2210" y="7940"/>
                    </a:cubicBezTo>
                    <a:cubicBezTo>
                      <a:pt x="3205" y="8527"/>
                      <a:pt x="4351" y="8861"/>
                      <a:pt x="5496" y="9338"/>
                    </a:cubicBezTo>
                    <a:cubicBezTo>
                      <a:pt x="6289" y="6730"/>
                      <a:pt x="7050" y="4200"/>
                      <a:pt x="7816" y="1684"/>
                    </a:cubicBezTo>
                    <a:cubicBezTo>
                      <a:pt x="7064" y="1363"/>
                      <a:pt x="6505" y="1092"/>
                      <a:pt x="5923" y="886"/>
                    </a:cubicBezTo>
                    <a:cubicBezTo>
                      <a:pt x="5043" y="579"/>
                      <a:pt x="4158" y="299"/>
                      <a:pt x="3260" y="52"/>
                    </a:cubicBezTo>
                    <a:cubicBezTo>
                      <a:pt x="3140" y="18"/>
                      <a:pt x="3022" y="1"/>
                      <a:pt x="2907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6"/>
              <p:cNvSpPr/>
              <p:nvPr/>
            </p:nvSpPr>
            <p:spPr>
              <a:xfrm>
                <a:off x="1363200" y="2803350"/>
                <a:ext cx="237325" cy="176700"/>
              </a:xfrm>
              <a:custGeom>
                <a:avLst/>
                <a:gdLst/>
                <a:ahLst/>
                <a:cxnLst/>
                <a:rect l="l" t="t" r="r" b="b"/>
                <a:pathLst>
                  <a:path w="9493" h="7068" extrusionOk="0">
                    <a:moveTo>
                      <a:pt x="729" y="0"/>
                    </a:moveTo>
                    <a:cubicBezTo>
                      <a:pt x="542" y="701"/>
                      <a:pt x="349" y="1513"/>
                      <a:pt x="106" y="2310"/>
                    </a:cubicBezTo>
                    <a:cubicBezTo>
                      <a:pt x="1" y="2668"/>
                      <a:pt x="37" y="2915"/>
                      <a:pt x="372" y="3089"/>
                    </a:cubicBezTo>
                    <a:cubicBezTo>
                      <a:pt x="1499" y="3690"/>
                      <a:pt x="2604" y="4327"/>
                      <a:pt x="3754" y="4872"/>
                    </a:cubicBezTo>
                    <a:cubicBezTo>
                      <a:pt x="4763" y="5348"/>
                      <a:pt x="5817" y="5725"/>
                      <a:pt x="6857" y="6128"/>
                    </a:cubicBezTo>
                    <a:cubicBezTo>
                      <a:pt x="7697" y="6454"/>
                      <a:pt x="8550" y="6756"/>
                      <a:pt x="9397" y="7067"/>
                    </a:cubicBezTo>
                    <a:cubicBezTo>
                      <a:pt x="9429" y="7008"/>
                      <a:pt x="9461" y="6953"/>
                      <a:pt x="9493" y="6894"/>
                    </a:cubicBezTo>
                    <a:cubicBezTo>
                      <a:pt x="8558" y="5968"/>
                      <a:pt x="7618" y="5051"/>
                      <a:pt x="6697" y="4116"/>
                    </a:cubicBezTo>
                    <a:cubicBezTo>
                      <a:pt x="5918" y="3328"/>
                      <a:pt x="5061" y="2594"/>
                      <a:pt x="4621" y="1526"/>
                    </a:cubicBezTo>
                    <a:cubicBezTo>
                      <a:pt x="4580" y="1425"/>
                      <a:pt x="4451" y="1334"/>
                      <a:pt x="4341" y="1297"/>
                    </a:cubicBezTo>
                    <a:cubicBezTo>
                      <a:pt x="3117" y="848"/>
                      <a:pt x="1884" y="413"/>
                      <a:pt x="729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94" y="2524664"/>
              <a:ext cx="970212" cy="1031515"/>
            </a:xfrm>
            <a:prstGeom prst="rect">
              <a:avLst/>
            </a:prstGeom>
          </p:spPr>
        </p:pic>
      </p:grpSp>
      <p:sp>
        <p:nvSpPr>
          <p:cNvPr id="81" name="Google Shape;600;p25"/>
          <p:cNvSpPr txBox="1">
            <a:spLocks noGrp="1"/>
          </p:cNvSpPr>
          <p:nvPr>
            <p:ph type="ctrTitle" idx="4294967295"/>
          </p:nvPr>
        </p:nvSpPr>
        <p:spPr>
          <a:xfrm>
            <a:off x="1643945" y="1163337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200" dirty="0">
                <a:solidFill>
                  <a:srgbClr val="0070C0"/>
                </a:solidFill>
                <a:cs typeface="PT Bold Heading" panose="02010400000000000000" pitchFamily="2" charset="-78"/>
              </a:rPr>
              <a:t>ماهو الحاسب؟</a:t>
            </a:r>
            <a:endParaRPr sz="3200" dirty="0">
              <a:solidFill>
                <a:srgbClr val="0070C0"/>
              </a:solidFill>
              <a:cs typeface="PT Bold Heading" panose="02010400000000000000" pitchFamily="2" charset="-78"/>
            </a:endParaRPr>
          </a:p>
        </p:txBody>
      </p:sp>
      <p:sp>
        <p:nvSpPr>
          <p:cNvPr id="83" name="مربع نص 58">
            <a:extLst>
              <a:ext uri="{FF2B5EF4-FFF2-40B4-BE49-F238E27FC236}">
                <a16:creationId xmlns:a16="http://schemas.microsoft.com/office/drawing/2014/main" id="{948990AA-99C1-4C66-80AD-E9B644608803}"/>
              </a:ext>
            </a:extLst>
          </p:cNvPr>
          <p:cNvSpPr txBox="1"/>
          <p:nvPr/>
        </p:nvSpPr>
        <p:spPr>
          <a:xfrm>
            <a:off x="3256874" y="2275533"/>
            <a:ext cx="571347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>
                <a:solidFill>
                  <a:schemeClr val="tx1"/>
                </a:solidFill>
              </a:rPr>
              <a:t>هو جهاز إلكتروني يمكنه اتباع تعليمات محددة واتخاذ القرارات والقيام بالكثير من الأمور المفيدة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9" dur="2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20" dur="2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8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1" grpId="0"/>
          <p:bldP spid="8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صورة 35">
            <a:extLst>
              <a:ext uri="{FF2B5EF4-FFF2-40B4-BE49-F238E27FC236}">
                <a16:creationId xmlns:a16="http://schemas.microsoft.com/office/drawing/2014/main" id="{7D6D7FD3-0B25-4E82-9913-627571F63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4059" y="1709853"/>
            <a:ext cx="1990142" cy="2936908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314218" y="663943"/>
            <a:ext cx="6118302" cy="1367882"/>
          </a:xfrm>
          <a:prstGeom prst="cloudCallout">
            <a:avLst>
              <a:gd name="adj1" fmla="val -53838"/>
              <a:gd name="adj2" fmla="val 977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7030A0"/>
                </a:solidFill>
              </a:rPr>
              <a:t>طالبتي العبقرية ...</a:t>
            </a:r>
          </a:p>
          <a:p>
            <a:pPr algn="ctr"/>
            <a:r>
              <a:rPr lang="ar-SA" sz="2800" dirty="0">
                <a:solidFill>
                  <a:srgbClr val="7030A0"/>
                </a:solidFill>
              </a:rPr>
              <a:t> أذكري أكبر قدر ممكن من استخدامات الحاسب؟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525573-6A4F-44B9-8E3B-896C5CD68A6B}"/>
              </a:ext>
            </a:extLst>
          </p:cNvPr>
          <p:cNvSpPr/>
          <p:nvPr/>
        </p:nvSpPr>
        <p:spPr>
          <a:xfrm>
            <a:off x="184059" y="192072"/>
            <a:ext cx="3677609" cy="6093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659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3733" b="1" dirty="0">
                <a:solidFill>
                  <a:srgbClr val="0070C0"/>
                </a:solidFill>
                <a:latin typeface="Traditional Arabic" pitchFamily="18" charset="-78"/>
                <a:cs typeface="Traditional Arabic" pitchFamily="18" charset="-78"/>
              </a:rPr>
              <a:t>استراتيجية "النقاش والحوار"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69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4" dur="2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5" dur="2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04" y="1493858"/>
            <a:ext cx="1264394" cy="8438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43" y="2742348"/>
            <a:ext cx="1264394" cy="1020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25" y="1430451"/>
            <a:ext cx="1305416" cy="970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213" y="2742349"/>
            <a:ext cx="1387849" cy="1020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رسم 23">
            <a:extLst>
              <a:ext uri="{FF2B5EF4-FFF2-40B4-BE49-F238E27FC236}">
                <a16:creationId xmlns:a16="http://schemas.microsoft.com/office/drawing/2014/main" id="{78118E45-2BCA-4B15-AF9C-5F5A1B09B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97601" y="1661941"/>
            <a:ext cx="853075" cy="1249028"/>
          </a:xfrm>
          <a:prstGeom prst="rect">
            <a:avLst/>
          </a:prstGeom>
        </p:spPr>
      </p:pic>
      <p:pic>
        <p:nvPicPr>
          <p:cNvPr id="33" name="رسم 36">
            <a:extLst>
              <a:ext uri="{FF2B5EF4-FFF2-40B4-BE49-F238E27FC236}">
                <a16:creationId xmlns:a16="http://schemas.microsoft.com/office/drawing/2014/main" id="{C94302B4-F9D6-4D5F-98F7-74F091514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755" y="1671575"/>
            <a:ext cx="1003145" cy="1055502"/>
          </a:xfrm>
          <a:prstGeom prst="rect">
            <a:avLst/>
          </a:prstGeom>
        </p:spPr>
      </p:pic>
      <p:pic>
        <p:nvPicPr>
          <p:cNvPr id="36" name="رسم 40">
            <a:extLst>
              <a:ext uri="{FF2B5EF4-FFF2-40B4-BE49-F238E27FC236}">
                <a16:creationId xmlns:a16="http://schemas.microsoft.com/office/drawing/2014/main" id="{93A872C7-0A5E-4CA0-9048-D08C67B5BF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007297">
            <a:off x="4813994" y="3312374"/>
            <a:ext cx="1570673" cy="1077620"/>
          </a:xfrm>
          <a:prstGeom prst="rect">
            <a:avLst/>
          </a:prstGeom>
        </p:spPr>
      </p:pic>
      <p:pic>
        <p:nvPicPr>
          <p:cNvPr id="39" name="رسم 43">
            <a:extLst>
              <a:ext uri="{FF2B5EF4-FFF2-40B4-BE49-F238E27FC236}">
                <a16:creationId xmlns:a16="http://schemas.microsoft.com/office/drawing/2014/main" id="{B682ADA7-F493-4176-9BCF-0EB30F035C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0735" y="3247734"/>
            <a:ext cx="1273612" cy="870508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096EFDF-7F6F-47B5-AD99-041886B87658}"/>
              </a:ext>
            </a:extLst>
          </p:cNvPr>
          <p:cNvGrpSpPr/>
          <p:nvPr/>
        </p:nvGrpSpPr>
        <p:grpSpPr>
          <a:xfrm>
            <a:off x="6751782" y="885473"/>
            <a:ext cx="2101454" cy="2324526"/>
            <a:chOff x="6751782" y="885473"/>
            <a:chExt cx="2101454" cy="2324526"/>
          </a:xfrm>
        </p:grpSpPr>
        <p:grpSp>
          <p:nvGrpSpPr>
            <p:cNvPr id="872" name="Google Shape;872;p31"/>
            <p:cNvGrpSpPr/>
            <p:nvPr/>
          </p:nvGrpSpPr>
          <p:grpSpPr>
            <a:xfrm>
              <a:off x="6873590" y="885473"/>
              <a:ext cx="1901098" cy="2324526"/>
              <a:chOff x="6096275" y="2025923"/>
              <a:chExt cx="1901098" cy="2324526"/>
            </a:xfrm>
          </p:grpSpPr>
          <p:sp>
            <p:nvSpPr>
              <p:cNvPr id="873" name="Google Shape;873;p31"/>
              <p:cNvSpPr/>
              <p:nvPr/>
            </p:nvSpPr>
            <p:spPr>
              <a:xfrm>
                <a:off x="6096275" y="2025923"/>
                <a:ext cx="1901098" cy="2324526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1"/>
              <p:cNvSpPr/>
              <p:nvPr/>
            </p:nvSpPr>
            <p:spPr>
              <a:xfrm>
                <a:off x="6168276" y="2064079"/>
                <a:ext cx="1713838" cy="473513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مربع نص 31">
              <a:extLst>
                <a:ext uri="{FF2B5EF4-FFF2-40B4-BE49-F238E27FC236}">
                  <a16:creationId xmlns:a16="http://schemas.microsoft.com/office/drawing/2014/main" id="{8DD87358-DFE2-4436-8797-73A8CAC7BF5A}"/>
                </a:ext>
              </a:extLst>
            </p:cNvPr>
            <p:cNvSpPr txBox="1"/>
            <p:nvPr/>
          </p:nvSpPr>
          <p:spPr>
            <a:xfrm>
              <a:off x="6751782" y="954555"/>
              <a:ext cx="210145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685800" rtl="1">
                <a:buClrTx/>
              </a:pPr>
              <a:r>
                <a:rPr lang="ar-SA" sz="24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صندوق الحاسب</a:t>
              </a:r>
            </a:p>
          </p:txBody>
        </p: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362E8F4-4D50-492A-8CE2-4F6ECF88FBB7}"/>
              </a:ext>
            </a:extLst>
          </p:cNvPr>
          <p:cNvGrpSpPr/>
          <p:nvPr/>
        </p:nvGrpSpPr>
        <p:grpSpPr>
          <a:xfrm>
            <a:off x="4531912" y="2419933"/>
            <a:ext cx="2101454" cy="2324526"/>
            <a:chOff x="4531912" y="2419933"/>
            <a:chExt cx="2101454" cy="2324526"/>
          </a:xfrm>
        </p:grpSpPr>
        <p:grpSp>
          <p:nvGrpSpPr>
            <p:cNvPr id="866" name="Google Shape;866;p31"/>
            <p:cNvGrpSpPr/>
            <p:nvPr/>
          </p:nvGrpSpPr>
          <p:grpSpPr>
            <a:xfrm>
              <a:off x="4670410" y="2419933"/>
              <a:ext cx="1901098" cy="2324526"/>
              <a:chOff x="1146625" y="2025923"/>
              <a:chExt cx="1901098" cy="2324526"/>
            </a:xfrm>
          </p:grpSpPr>
          <p:sp>
            <p:nvSpPr>
              <p:cNvPr id="867" name="Google Shape;867;p31"/>
              <p:cNvSpPr/>
              <p:nvPr/>
            </p:nvSpPr>
            <p:spPr>
              <a:xfrm>
                <a:off x="1146625" y="2025923"/>
                <a:ext cx="1901098" cy="2324526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1"/>
              <p:cNvSpPr/>
              <p:nvPr/>
            </p:nvSpPr>
            <p:spPr>
              <a:xfrm>
                <a:off x="1218626" y="2064079"/>
                <a:ext cx="1713838" cy="473513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" name="مربع نص 31">
              <a:extLst>
                <a:ext uri="{FF2B5EF4-FFF2-40B4-BE49-F238E27FC236}">
                  <a16:creationId xmlns:a16="http://schemas.microsoft.com/office/drawing/2014/main" id="{8DD87358-DFE2-4436-8797-73A8CAC7BF5A}"/>
                </a:ext>
              </a:extLst>
            </p:cNvPr>
            <p:cNvSpPr txBox="1"/>
            <p:nvPr/>
          </p:nvSpPr>
          <p:spPr>
            <a:xfrm>
              <a:off x="4531912" y="2496245"/>
              <a:ext cx="210145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685800" rtl="1">
                <a:buClrTx/>
              </a:pPr>
              <a:r>
                <a:rPr lang="ar-SA" sz="24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لوحة المفاتيح</a:t>
              </a:r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02124B9-3D30-4857-AA0A-B638731D290B}"/>
              </a:ext>
            </a:extLst>
          </p:cNvPr>
          <p:cNvGrpSpPr/>
          <p:nvPr/>
        </p:nvGrpSpPr>
        <p:grpSpPr>
          <a:xfrm>
            <a:off x="220262" y="862424"/>
            <a:ext cx="2101454" cy="2324526"/>
            <a:chOff x="220262" y="862424"/>
            <a:chExt cx="2101454" cy="2324526"/>
          </a:xfrm>
        </p:grpSpPr>
        <p:grpSp>
          <p:nvGrpSpPr>
            <p:cNvPr id="869" name="Google Shape;869;p31"/>
            <p:cNvGrpSpPr/>
            <p:nvPr/>
          </p:nvGrpSpPr>
          <p:grpSpPr>
            <a:xfrm>
              <a:off x="342069" y="862424"/>
              <a:ext cx="1901098" cy="2324526"/>
              <a:chOff x="3621450" y="2025923"/>
              <a:chExt cx="1901098" cy="2324526"/>
            </a:xfrm>
          </p:grpSpPr>
          <p:sp>
            <p:nvSpPr>
              <p:cNvPr id="870" name="Google Shape;870;p31"/>
              <p:cNvSpPr/>
              <p:nvPr/>
            </p:nvSpPr>
            <p:spPr>
              <a:xfrm>
                <a:off x="3621450" y="2025923"/>
                <a:ext cx="1901098" cy="2324526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1"/>
              <p:cNvSpPr/>
              <p:nvPr/>
            </p:nvSpPr>
            <p:spPr>
              <a:xfrm>
                <a:off x="3693451" y="2064079"/>
                <a:ext cx="1713838" cy="473513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مربع نص 31">
              <a:extLst>
                <a:ext uri="{FF2B5EF4-FFF2-40B4-BE49-F238E27FC236}">
                  <a16:creationId xmlns:a16="http://schemas.microsoft.com/office/drawing/2014/main" id="{8DD87358-DFE2-4436-8797-73A8CAC7BF5A}"/>
                </a:ext>
              </a:extLst>
            </p:cNvPr>
            <p:cNvSpPr txBox="1"/>
            <p:nvPr/>
          </p:nvSpPr>
          <p:spPr>
            <a:xfrm>
              <a:off x="220262" y="909881"/>
              <a:ext cx="210145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685800" rtl="1">
                <a:buClrTx/>
              </a:pPr>
              <a:r>
                <a:rPr lang="ar-SA" sz="24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الشاشة</a:t>
              </a:r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2B9C2A14-6B86-4AEA-B7C9-B0055FDDBAC0}"/>
              </a:ext>
            </a:extLst>
          </p:cNvPr>
          <p:cNvGrpSpPr/>
          <p:nvPr/>
        </p:nvGrpSpPr>
        <p:grpSpPr>
          <a:xfrm>
            <a:off x="2256814" y="2458089"/>
            <a:ext cx="2101454" cy="2324526"/>
            <a:chOff x="2256814" y="2458089"/>
            <a:chExt cx="2101454" cy="2324526"/>
          </a:xfrm>
        </p:grpSpPr>
        <p:grpSp>
          <p:nvGrpSpPr>
            <p:cNvPr id="28" name="Google Shape;866;p31"/>
            <p:cNvGrpSpPr/>
            <p:nvPr/>
          </p:nvGrpSpPr>
          <p:grpSpPr>
            <a:xfrm>
              <a:off x="2378621" y="2458089"/>
              <a:ext cx="1901098" cy="2324526"/>
              <a:chOff x="1146625" y="2025923"/>
              <a:chExt cx="1901098" cy="2324526"/>
            </a:xfrm>
          </p:grpSpPr>
          <p:sp>
            <p:nvSpPr>
              <p:cNvPr id="29" name="Google Shape;867;p31"/>
              <p:cNvSpPr/>
              <p:nvPr/>
            </p:nvSpPr>
            <p:spPr>
              <a:xfrm>
                <a:off x="1146625" y="2025923"/>
                <a:ext cx="1901098" cy="2324526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868;p31"/>
              <p:cNvSpPr/>
              <p:nvPr/>
            </p:nvSpPr>
            <p:spPr>
              <a:xfrm>
                <a:off x="1218626" y="2064079"/>
                <a:ext cx="1713838" cy="473513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" name="مربع نص 31">
              <a:extLst>
                <a:ext uri="{FF2B5EF4-FFF2-40B4-BE49-F238E27FC236}">
                  <a16:creationId xmlns:a16="http://schemas.microsoft.com/office/drawing/2014/main" id="{8DD87358-DFE2-4436-8797-73A8CAC7BF5A}"/>
                </a:ext>
              </a:extLst>
            </p:cNvPr>
            <p:cNvSpPr txBox="1"/>
            <p:nvPr/>
          </p:nvSpPr>
          <p:spPr>
            <a:xfrm>
              <a:off x="2256814" y="2476426"/>
              <a:ext cx="2101454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685800" rtl="1">
                <a:buClrTx/>
              </a:pPr>
              <a:r>
                <a:rPr lang="ar-SA" sz="2400" kern="1200" dirty="0">
                  <a:solidFill>
                    <a:schemeClr val="tx1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الفأرة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C2A3640-EF49-432D-A7E5-90FE30D2EF4A}"/>
              </a:ext>
            </a:extLst>
          </p:cNvPr>
          <p:cNvGrpSpPr/>
          <p:nvPr/>
        </p:nvGrpSpPr>
        <p:grpSpPr>
          <a:xfrm>
            <a:off x="2127908" y="295816"/>
            <a:ext cx="4489036" cy="1013789"/>
            <a:chOff x="2127908" y="295816"/>
            <a:chExt cx="4489036" cy="1013789"/>
          </a:xfrm>
        </p:grpSpPr>
        <p:sp>
          <p:nvSpPr>
            <p:cNvPr id="44" name="Google Shape;712;p27"/>
            <p:cNvSpPr/>
            <p:nvPr/>
          </p:nvSpPr>
          <p:spPr>
            <a:xfrm>
              <a:off x="2400757" y="415222"/>
              <a:ext cx="4067410" cy="692070"/>
            </a:xfrm>
            <a:custGeom>
              <a:avLst/>
              <a:gdLst/>
              <a:ahLst/>
              <a:cxnLst/>
              <a:rect l="l" t="t" r="r" b="b"/>
              <a:pathLst>
                <a:path w="72132" h="25868" extrusionOk="0">
                  <a:moveTo>
                    <a:pt x="33085" y="942"/>
                  </a:moveTo>
                  <a:cubicBezTo>
                    <a:pt x="34029" y="942"/>
                    <a:pt x="34973" y="981"/>
                    <a:pt x="35918" y="981"/>
                  </a:cubicBezTo>
                  <a:cubicBezTo>
                    <a:pt x="36232" y="981"/>
                    <a:pt x="36546" y="977"/>
                    <a:pt x="36860" y="965"/>
                  </a:cubicBezTo>
                  <a:cubicBezTo>
                    <a:pt x="36974" y="961"/>
                    <a:pt x="37087" y="959"/>
                    <a:pt x="37201" y="959"/>
                  </a:cubicBezTo>
                  <a:cubicBezTo>
                    <a:pt x="38334" y="959"/>
                    <a:pt x="39474" y="1152"/>
                    <a:pt x="40613" y="1187"/>
                  </a:cubicBezTo>
                  <a:cubicBezTo>
                    <a:pt x="41489" y="1213"/>
                    <a:pt x="42362" y="1268"/>
                    <a:pt x="43236" y="1318"/>
                  </a:cubicBezTo>
                  <a:cubicBezTo>
                    <a:pt x="44236" y="1376"/>
                    <a:pt x="45235" y="1473"/>
                    <a:pt x="46237" y="1513"/>
                  </a:cubicBezTo>
                  <a:cubicBezTo>
                    <a:pt x="47615" y="1566"/>
                    <a:pt x="48965" y="1889"/>
                    <a:pt x="50336" y="1957"/>
                  </a:cubicBezTo>
                  <a:cubicBezTo>
                    <a:pt x="51489" y="2015"/>
                    <a:pt x="52631" y="2162"/>
                    <a:pt x="53763" y="2341"/>
                  </a:cubicBezTo>
                  <a:cubicBezTo>
                    <a:pt x="54605" y="2472"/>
                    <a:pt x="55458" y="2497"/>
                    <a:pt x="56290" y="2667"/>
                  </a:cubicBezTo>
                  <a:cubicBezTo>
                    <a:pt x="57332" y="2879"/>
                    <a:pt x="58390" y="2987"/>
                    <a:pt x="59428" y="3180"/>
                  </a:cubicBezTo>
                  <a:cubicBezTo>
                    <a:pt x="60165" y="3316"/>
                    <a:pt x="60928" y="3360"/>
                    <a:pt x="61647" y="3594"/>
                  </a:cubicBezTo>
                  <a:cubicBezTo>
                    <a:pt x="62527" y="3878"/>
                    <a:pt x="63457" y="3939"/>
                    <a:pt x="64334" y="4249"/>
                  </a:cubicBezTo>
                  <a:cubicBezTo>
                    <a:pt x="64687" y="4375"/>
                    <a:pt x="65082" y="4408"/>
                    <a:pt x="65453" y="4517"/>
                  </a:cubicBezTo>
                  <a:cubicBezTo>
                    <a:pt x="66414" y="4795"/>
                    <a:pt x="67402" y="4988"/>
                    <a:pt x="68339" y="5327"/>
                  </a:cubicBezTo>
                  <a:cubicBezTo>
                    <a:pt x="68732" y="5469"/>
                    <a:pt x="69130" y="5661"/>
                    <a:pt x="69516" y="5844"/>
                  </a:cubicBezTo>
                  <a:cubicBezTo>
                    <a:pt x="69850" y="6004"/>
                    <a:pt x="70184" y="6150"/>
                    <a:pt x="70532" y="6277"/>
                  </a:cubicBezTo>
                  <a:cubicBezTo>
                    <a:pt x="70657" y="6321"/>
                    <a:pt x="70878" y="6372"/>
                    <a:pt x="70791" y="6595"/>
                  </a:cubicBezTo>
                  <a:cubicBezTo>
                    <a:pt x="70758" y="6680"/>
                    <a:pt x="70718" y="6708"/>
                    <a:pt x="70674" y="6708"/>
                  </a:cubicBezTo>
                  <a:cubicBezTo>
                    <a:pt x="70600" y="6708"/>
                    <a:pt x="70516" y="6626"/>
                    <a:pt x="70446" y="6606"/>
                  </a:cubicBezTo>
                  <a:cubicBezTo>
                    <a:pt x="69507" y="6344"/>
                    <a:pt x="68579" y="6035"/>
                    <a:pt x="67608" y="5900"/>
                  </a:cubicBezTo>
                  <a:cubicBezTo>
                    <a:pt x="67541" y="5891"/>
                    <a:pt x="67469" y="5880"/>
                    <a:pt x="67398" y="5880"/>
                  </a:cubicBezTo>
                  <a:cubicBezTo>
                    <a:pt x="67268" y="5880"/>
                    <a:pt x="67139" y="5918"/>
                    <a:pt x="67037" y="6075"/>
                  </a:cubicBezTo>
                  <a:cubicBezTo>
                    <a:pt x="67625" y="6313"/>
                    <a:pt x="68254" y="6345"/>
                    <a:pt x="68834" y="6544"/>
                  </a:cubicBezTo>
                  <a:cubicBezTo>
                    <a:pt x="69301" y="6703"/>
                    <a:pt x="69770" y="6845"/>
                    <a:pt x="70253" y="6932"/>
                  </a:cubicBezTo>
                  <a:cubicBezTo>
                    <a:pt x="70526" y="6981"/>
                    <a:pt x="70467" y="7134"/>
                    <a:pt x="70373" y="7307"/>
                  </a:cubicBezTo>
                  <a:cubicBezTo>
                    <a:pt x="70307" y="7430"/>
                    <a:pt x="70294" y="7568"/>
                    <a:pt x="70148" y="7568"/>
                  </a:cubicBezTo>
                  <a:cubicBezTo>
                    <a:pt x="70105" y="7568"/>
                    <a:pt x="70050" y="7556"/>
                    <a:pt x="69980" y="7528"/>
                  </a:cubicBezTo>
                  <a:cubicBezTo>
                    <a:pt x="69501" y="7339"/>
                    <a:pt x="69021" y="7139"/>
                    <a:pt x="68511" y="7019"/>
                  </a:cubicBezTo>
                  <a:cubicBezTo>
                    <a:pt x="67962" y="6890"/>
                    <a:pt x="67441" y="6655"/>
                    <a:pt x="66794" y="6559"/>
                  </a:cubicBezTo>
                  <a:lnTo>
                    <a:pt x="66794" y="6559"/>
                  </a:lnTo>
                  <a:cubicBezTo>
                    <a:pt x="67069" y="6881"/>
                    <a:pt x="67420" y="6863"/>
                    <a:pt x="67691" y="6948"/>
                  </a:cubicBezTo>
                  <a:cubicBezTo>
                    <a:pt x="68314" y="7145"/>
                    <a:pt x="68877" y="7486"/>
                    <a:pt x="69510" y="7653"/>
                  </a:cubicBezTo>
                  <a:cubicBezTo>
                    <a:pt x="69621" y="7682"/>
                    <a:pt x="69905" y="7771"/>
                    <a:pt x="69744" y="8061"/>
                  </a:cubicBezTo>
                  <a:cubicBezTo>
                    <a:pt x="69648" y="8233"/>
                    <a:pt x="69612" y="8458"/>
                    <a:pt x="69412" y="8458"/>
                  </a:cubicBezTo>
                  <a:cubicBezTo>
                    <a:pt x="69360" y="8458"/>
                    <a:pt x="69296" y="8442"/>
                    <a:pt x="69218" y="8406"/>
                  </a:cubicBezTo>
                  <a:cubicBezTo>
                    <a:pt x="68566" y="8110"/>
                    <a:pt x="67881" y="7885"/>
                    <a:pt x="67181" y="7754"/>
                  </a:cubicBezTo>
                  <a:cubicBezTo>
                    <a:pt x="66443" y="7616"/>
                    <a:pt x="65728" y="7346"/>
                    <a:pt x="64956" y="7346"/>
                  </a:cubicBezTo>
                  <a:cubicBezTo>
                    <a:pt x="64953" y="7346"/>
                    <a:pt x="64949" y="7346"/>
                    <a:pt x="64946" y="7346"/>
                  </a:cubicBezTo>
                  <a:cubicBezTo>
                    <a:pt x="65424" y="7646"/>
                    <a:pt x="65962" y="7837"/>
                    <a:pt x="66497" y="7934"/>
                  </a:cubicBezTo>
                  <a:cubicBezTo>
                    <a:pt x="67315" y="8082"/>
                    <a:pt x="68056" y="8441"/>
                    <a:pt x="68848" y="8652"/>
                  </a:cubicBezTo>
                  <a:cubicBezTo>
                    <a:pt x="68994" y="8691"/>
                    <a:pt x="69129" y="8778"/>
                    <a:pt x="68926" y="8960"/>
                  </a:cubicBezTo>
                  <a:cubicBezTo>
                    <a:pt x="68789" y="9082"/>
                    <a:pt x="68554" y="9151"/>
                    <a:pt x="68591" y="9410"/>
                  </a:cubicBezTo>
                  <a:cubicBezTo>
                    <a:pt x="68573" y="9412"/>
                    <a:pt x="68556" y="9412"/>
                    <a:pt x="68538" y="9412"/>
                  </a:cubicBezTo>
                  <a:cubicBezTo>
                    <a:pt x="68322" y="9412"/>
                    <a:pt x="68125" y="9327"/>
                    <a:pt x="67927" y="9258"/>
                  </a:cubicBezTo>
                  <a:cubicBezTo>
                    <a:pt x="66984" y="8932"/>
                    <a:pt x="66040" y="8610"/>
                    <a:pt x="65068" y="8383"/>
                  </a:cubicBezTo>
                  <a:cubicBezTo>
                    <a:pt x="65052" y="8379"/>
                    <a:pt x="65035" y="8377"/>
                    <a:pt x="65017" y="8377"/>
                  </a:cubicBezTo>
                  <a:cubicBezTo>
                    <a:pt x="64956" y="8377"/>
                    <a:pt x="64888" y="8403"/>
                    <a:pt x="64799" y="8476"/>
                  </a:cubicBezTo>
                  <a:cubicBezTo>
                    <a:pt x="65209" y="8651"/>
                    <a:pt x="65614" y="8838"/>
                    <a:pt x="66030" y="8996"/>
                  </a:cubicBezTo>
                  <a:cubicBezTo>
                    <a:pt x="66590" y="9211"/>
                    <a:pt x="67160" y="9399"/>
                    <a:pt x="67722" y="9608"/>
                  </a:cubicBezTo>
                  <a:cubicBezTo>
                    <a:pt x="67822" y="9646"/>
                    <a:pt x="68060" y="9702"/>
                    <a:pt x="67966" y="9795"/>
                  </a:cubicBezTo>
                  <a:cubicBezTo>
                    <a:pt x="67820" y="9939"/>
                    <a:pt x="67924" y="10278"/>
                    <a:pt x="67639" y="10278"/>
                  </a:cubicBezTo>
                  <a:cubicBezTo>
                    <a:pt x="67629" y="10278"/>
                    <a:pt x="67618" y="10277"/>
                    <a:pt x="67606" y="10276"/>
                  </a:cubicBezTo>
                  <a:cubicBezTo>
                    <a:pt x="67369" y="10255"/>
                    <a:pt x="67126" y="10253"/>
                    <a:pt x="66898" y="10142"/>
                  </a:cubicBezTo>
                  <a:cubicBezTo>
                    <a:pt x="65842" y="9626"/>
                    <a:pt x="64663" y="9586"/>
                    <a:pt x="63548" y="9274"/>
                  </a:cubicBezTo>
                  <a:lnTo>
                    <a:pt x="63548" y="9274"/>
                  </a:lnTo>
                  <a:cubicBezTo>
                    <a:pt x="63998" y="9686"/>
                    <a:pt x="64580" y="9783"/>
                    <a:pt x="65127" y="9966"/>
                  </a:cubicBezTo>
                  <a:cubicBezTo>
                    <a:pt x="65773" y="10183"/>
                    <a:pt x="66415" y="10411"/>
                    <a:pt x="67058" y="10636"/>
                  </a:cubicBezTo>
                  <a:cubicBezTo>
                    <a:pt x="67141" y="10666"/>
                    <a:pt x="67178" y="10727"/>
                    <a:pt x="67153" y="10822"/>
                  </a:cubicBezTo>
                  <a:cubicBezTo>
                    <a:pt x="67125" y="10922"/>
                    <a:pt x="66324" y="11702"/>
                    <a:pt x="66212" y="11702"/>
                  </a:cubicBezTo>
                  <a:cubicBezTo>
                    <a:pt x="66209" y="11702"/>
                    <a:pt x="66207" y="11701"/>
                    <a:pt x="66205" y="11700"/>
                  </a:cubicBezTo>
                  <a:cubicBezTo>
                    <a:pt x="65900" y="11549"/>
                    <a:pt x="65581" y="11441"/>
                    <a:pt x="65259" y="11333"/>
                  </a:cubicBezTo>
                  <a:cubicBezTo>
                    <a:pt x="64494" y="11074"/>
                    <a:pt x="63731" y="10806"/>
                    <a:pt x="62903" y="10806"/>
                  </a:cubicBezTo>
                  <a:cubicBezTo>
                    <a:pt x="62868" y="10806"/>
                    <a:pt x="62832" y="10806"/>
                    <a:pt x="62797" y="10807"/>
                  </a:cubicBezTo>
                  <a:cubicBezTo>
                    <a:pt x="63826" y="11326"/>
                    <a:pt x="64978" y="11555"/>
                    <a:pt x="65989" y="12172"/>
                  </a:cubicBezTo>
                  <a:cubicBezTo>
                    <a:pt x="65776" y="12361"/>
                    <a:pt x="65524" y="12540"/>
                    <a:pt x="65452" y="12865"/>
                  </a:cubicBezTo>
                  <a:cubicBezTo>
                    <a:pt x="65432" y="12953"/>
                    <a:pt x="65367" y="12997"/>
                    <a:pt x="65270" y="12997"/>
                  </a:cubicBezTo>
                  <a:cubicBezTo>
                    <a:pt x="65235" y="12997"/>
                    <a:pt x="65195" y="12991"/>
                    <a:pt x="65152" y="12980"/>
                  </a:cubicBezTo>
                  <a:cubicBezTo>
                    <a:pt x="64604" y="12838"/>
                    <a:pt x="64065" y="12660"/>
                    <a:pt x="63542" y="12446"/>
                  </a:cubicBezTo>
                  <a:cubicBezTo>
                    <a:pt x="63097" y="12262"/>
                    <a:pt x="62560" y="12345"/>
                    <a:pt x="62192" y="11974"/>
                  </a:cubicBezTo>
                  <a:cubicBezTo>
                    <a:pt x="62153" y="11935"/>
                    <a:pt x="62116" y="11921"/>
                    <a:pt x="62080" y="11921"/>
                  </a:cubicBezTo>
                  <a:cubicBezTo>
                    <a:pt x="61997" y="11921"/>
                    <a:pt x="61917" y="11992"/>
                    <a:pt x="61828" y="11992"/>
                  </a:cubicBezTo>
                  <a:cubicBezTo>
                    <a:pt x="61817" y="11992"/>
                    <a:pt x="61806" y="11991"/>
                    <a:pt x="61795" y="11988"/>
                  </a:cubicBezTo>
                  <a:lnTo>
                    <a:pt x="61795" y="11988"/>
                  </a:lnTo>
                  <a:cubicBezTo>
                    <a:pt x="62179" y="12401"/>
                    <a:pt x="62711" y="12521"/>
                    <a:pt x="63184" y="12709"/>
                  </a:cubicBezTo>
                  <a:cubicBezTo>
                    <a:pt x="63785" y="12947"/>
                    <a:pt x="64363" y="13238"/>
                    <a:pt x="64972" y="13459"/>
                  </a:cubicBezTo>
                  <a:cubicBezTo>
                    <a:pt x="65256" y="13561"/>
                    <a:pt x="65419" y="13730"/>
                    <a:pt x="65409" y="14066"/>
                  </a:cubicBezTo>
                  <a:cubicBezTo>
                    <a:pt x="65404" y="14279"/>
                    <a:pt x="65478" y="14499"/>
                    <a:pt x="65547" y="14707"/>
                  </a:cubicBezTo>
                  <a:cubicBezTo>
                    <a:pt x="65574" y="14787"/>
                    <a:pt x="65684" y="14846"/>
                    <a:pt x="65586" y="14943"/>
                  </a:cubicBezTo>
                  <a:cubicBezTo>
                    <a:pt x="65544" y="14984"/>
                    <a:pt x="65497" y="15003"/>
                    <a:pt x="65449" y="15003"/>
                  </a:cubicBezTo>
                  <a:cubicBezTo>
                    <a:pt x="65408" y="15003"/>
                    <a:pt x="65366" y="14989"/>
                    <a:pt x="65325" y="14965"/>
                  </a:cubicBezTo>
                  <a:cubicBezTo>
                    <a:pt x="64759" y="14620"/>
                    <a:pt x="64067" y="14613"/>
                    <a:pt x="63494" y="14272"/>
                  </a:cubicBezTo>
                  <a:cubicBezTo>
                    <a:pt x="63429" y="14234"/>
                    <a:pt x="63355" y="14219"/>
                    <a:pt x="63274" y="14219"/>
                  </a:cubicBezTo>
                  <a:cubicBezTo>
                    <a:pt x="63136" y="14219"/>
                    <a:pt x="62979" y="14262"/>
                    <a:pt x="62814" y="14308"/>
                  </a:cubicBezTo>
                  <a:cubicBezTo>
                    <a:pt x="63815" y="14748"/>
                    <a:pt x="64771" y="15154"/>
                    <a:pt x="65713" y="15590"/>
                  </a:cubicBezTo>
                  <a:cubicBezTo>
                    <a:pt x="66043" y="15744"/>
                    <a:pt x="66332" y="15948"/>
                    <a:pt x="66273" y="16425"/>
                  </a:cubicBezTo>
                  <a:cubicBezTo>
                    <a:pt x="66254" y="16581"/>
                    <a:pt x="66490" y="16770"/>
                    <a:pt x="66679" y="17046"/>
                  </a:cubicBezTo>
                  <a:cubicBezTo>
                    <a:pt x="65459" y="16419"/>
                    <a:pt x="64299" y="15953"/>
                    <a:pt x="63074" y="15673"/>
                  </a:cubicBezTo>
                  <a:lnTo>
                    <a:pt x="63025" y="15800"/>
                  </a:lnTo>
                  <a:cubicBezTo>
                    <a:pt x="63777" y="16108"/>
                    <a:pt x="64545" y="16384"/>
                    <a:pt x="65279" y="16733"/>
                  </a:cubicBezTo>
                  <a:cubicBezTo>
                    <a:pt x="65917" y="17036"/>
                    <a:pt x="66752" y="17133"/>
                    <a:pt x="67016" y="17910"/>
                  </a:cubicBezTo>
                  <a:cubicBezTo>
                    <a:pt x="67126" y="18236"/>
                    <a:pt x="67445" y="18489"/>
                    <a:pt x="67379" y="18890"/>
                  </a:cubicBezTo>
                  <a:cubicBezTo>
                    <a:pt x="67363" y="18990"/>
                    <a:pt x="67448" y="19159"/>
                    <a:pt x="67614" y="19238"/>
                  </a:cubicBezTo>
                  <a:cubicBezTo>
                    <a:pt x="66081" y="18577"/>
                    <a:pt x="64636" y="17733"/>
                    <a:pt x="62896" y="17359"/>
                  </a:cubicBezTo>
                  <a:lnTo>
                    <a:pt x="62896" y="17359"/>
                  </a:lnTo>
                  <a:cubicBezTo>
                    <a:pt x="63189" y="17777"/>
                    <a:pt x="63573" y="17876"/>
                    <a:pt x="63897" y="18037"/>
                  </a:cubicBezTo>
                  <a:cubicBezTo>
                    <a:pt x="64856" y="18517"/>
                    <a:pt x="65886" y="18848"/>
                    <a:pt x="66734" y="19552"/>
                  </a:cubicBezTo>
                  <a:cubicBezTo>
                    <a:pt x="67007" y="19779"/>
                    <a:pt x="67358" y="19989"/>
                    <a:pt x="67668" y="20101"/>
                  </a:cubicBezTo>
                  <a:cubicBezTo>
                    <a:pt x="68152" y="20277"/>
                    <a:pt x="68042" y="20697"/>
                    <a:pt x="68227" y="20979"/>
                  </a:cubicBezTo>
                  <a:cubicBezTo>
                    <a:pt x="68264" y="21034"/>
                    <a:pt x="68331" y="21099"/>
                    <a:pt x="68376" y="21229"/>
                  </a:cubicBezTo>
                  <a:cubicBezTo>
                    <a:pt x="68067" y="21093"/>
                    <a:pt x="67741" y="21198"/>
                    <a:pt x="67515" y="20835"/>
                  </a:cubicBezTo>
                  <a:cubicBezTo>
                    <a:pt x="67412" y="20670"/>
                    <a:pt x="67047" y="20616"/>
                    <a:pt x="66804" y="20525"/>
                  </a:cubicBezTo>
                  <a:cubicBezTo>
                    <a:pt x="66348" y="20353"/>
                    <a:pt x="65856" y="20278"/>
                    <a:pt x="65426" y="20022"/>
                  </a:cubicBezTo>
                  <a:cubicBezTo>
                    <a:pt x="65281" y="19936"/>
                    <a:pt x="65186" y="19891"/>
                    <a:pt x="65095" y="19891"/>
                  </a:cubicBezTo>
                  <a:cubicBezTo>
                    <a:pt x="64986" y="19891"/>
                    <a:pt x="64883" y="19956"/>
                    <a:pt x="64707" y="20091"/>
                  </a:cubicBezTo>
                  <a:cubicBezTo>
                    <a:pt x="65298" y="20423"/>
                    <a:pt x="65901" y="20709"/>
                    <a:pt x="66499" y="21006"/>
                  </a:cubicBezTo>
                  <a:cubicBezTo>
                    <a:pt x="67185" y="21346"/>
                    <a:pt x="67900" y="21675"/>
                    <a:pt x="68480" y="22156"/>
                  </a:cubicBezTo>
                  <a:cubicBezTo>
                    <a:pt x="68874" y="22482"/>
                    <a:pt x="69175" y="23012"/>
                    <a:pt x="69158" y="23604"/>
                  </a:cubicBezTo>
                  <a:cubicBezTo>
                    <a:pt x="69152" y="23799"/>
                    <a:pt x="69042" y="23853"/>
                    <a:pt x="68919" y="23853"/>
                  </a:cubicBezTo>
                  <a:cubicBezTo>
                    <a:pt x="68851" y="23853"/>
                    <a:pt x="68779" y="23837"/>
                    <a:pt x="68718" y="23819"/>
                  </a:cubicBezTo>
                  <a:cubicBezTo>
                    <a:pt x="68389" y="23721"/>
                    <a:pt x="68093" y="23539"/>
                    <a:pt x="67732" y="23539"/>
                  </a:cubicBezTo>
                  <a:cubicBezTo>
                    <a:pt x="67683" y="23539"/>
                    <a:pt x="67632" y="23542"/>
                    <a:pt x="67580" y="23550"/>
                  </a:cubicBezTo>
                  <a:cubicBezTo>
                    <a:pt x="67571" y="23551"/>
                    <a:pt x="67561" y="23552"/>
                    <a:pt x="67552" y="23552"/>
                  </a:cubicBezTo>
                  <a:cubicBezTo>
                    <a:pt x="67336" y="23552"/>
                    <a:pt x="67259" y="23182"/>
                    <a:pt x="66993" y="23182"/>
                  </a:cubicBezTo>
                  <a:cubicBezTo>
                    <a:pt x="66981" y="23182"/>
                    <a:pt x="66969" y="23183"/>
                    <a:pt x="66956" y="23185"/>
                  </a:cubicBezTo>
                  <a:cubicBezTo>
                    <a:pt x="66956" y="23061"/>
                    <a:pt x="66910" y="23031"/>
                    <a:pt x="66849" y="23031"/>
                  </a:cubicBezTo>
                  <a:cubicBezTo>
                    <a:pt x="66800" y="23031"/>
                    <a:pt x="66741" y="23051"/>
                    <a:pt x="66691" y="23056"/>
                  </a:cubicBezTo>
                  <a:cubicBezTo>
                    <a:pt x="66649" y="23061"/>
                    <a:pt x="66610" y="23068"/>
                    <a:pt x="66575" y="23068"/>
                  </a:cubicBezTo>
                  <a:cubicBezTo>
                    <a:pt x="66505" y="23068"/>
                    <a:pt x="66455" y="23038"/>
                    <a:pt x="66453" y="22894"/>
                  </a:cubicBezTo>
                  <a:cubicBezTo>
                    <a:pt x="66451" y="22781"/>
                    <a:pt x="66413" y="22699"/>
                    <a:pt x="66341" y="22699"/>
                  </a:cubicBezTo>
                  <a:cubicBezTo>
                    <a:pt x="66297" y="22699"/>
                    <a:pt x="66241" y="22730"/>
                    <a:pt x="66172" y="22805"/>
                  </a:cubicBezTo>
                  <a:cubicBezTo>
                    <a:pt x="66138" y="22842"/>
                    <a:pt x="66109" y="22857"/>
                    <a:pt x="66084" y="22857"/>
                  </a:cubicBezTo>
                  <a:cubicBezTo>
                    <a:pt x="66028" y="22857"/>
                    <a:pt x="66000" y="22777"/>
                    <a:pt x="66002" y="22713"/>
                  </a:cubicBezTo>
                  <a:cubicBezTo>
                    <a:pt x="66011" y="22524"/>
                    <a:pt x="65895" y="22446"/>
                    <a:pt x="65779" y="22446"/>
                  </a:cubicBezTo>
                  <a:cubicBezTo>
                    <a:pt x="65751" y="22446"/>
                    <a:pt x="65723" y="22451"/>
                    <a:pt x="65697" y="22459"/>
                  </a:cubicBezTo>
                  <a:cubicBezTo>
                    <a:pt x="65637" y="22479"/>
                    <a:pt x="65581" y="22487"/>
                    <a:pt x="65530" y="22487"/>
                  </a:cubicBezTo>
                  <a:cubicBezTo>
                    <a:pt x="65256" y="22487"/>
                    <a:pt x="65089" y="22248"/>
                    <a:pt x="64902" y="22119"/>
                  </a:cubicBezTo>
                  <a:cubicBezTo>
                    <a:pt x="64680" y="21963"/>
                    <a:pt x="64484" y="21825"/>
                    <a:pt x="64210" y="21800"/>
                  </a:cubicBezTo>
                  <a:cubicBezTo>
                    <a:pt x="63863" y="21767"/>
                    <a:pt x="63595" y="21514"/>
                    <a:pt x="63302" y="21404"/>
                  </a:cubicBezTo>
                  <a:cubicBezTo>
                    <a:pt x="62883" y="21245"/>
                    <a:pt x="62452" y="21088"/>
                    <a:pt x="62035" y="20918"/>
                  </a:cubicBezTo>
                  <a:cubicBezTo>
                    <a:pt x="61161" y="20564"/>
                    <a:pt x="60245" y="20355"/>
                    <a:pt x="59365" y="20057"/>
                  </a:cubicBezTo>
                  <a:cubicBezTo>
                    <a:pt x="58840" y="19879"/>
                    <a:pt x="58279" y="19740"/>
                    <a:pt x="57754" y="19580"/>
                  </a:cubicBezTo>
                  <a:cubicBezTo>
                    <a:pt x="56920" y="19326"/>
                    <a:pt x="56047" y="19158"/>
                    <a:pt x="55205" y="18901"/>
                  </a:cubicBezTo>
                  <a:cubicBezTo>
                    <a:pt x="54674" y="18738"/>
                    <a:pt x="54122" y="18756"/>
                    <a:pt x="53585" y="18617"/>
                  </a:cubicBezTo>
                  <a:cubicBezTo>
                    <a:pt x="52960" y="18456"/>
                    <a:pt x="52327" y="18185"/>
                    <a:pt x="51705" y="18170"/>
                  </a:cubicBezTo>
                  <a:cubicBezTo>
                    <a:pt x="50941" y="18151"/>
                    <a:pt x="50228" y="17964"/>
                    <a:pt x="49495" y="17839"/>
                  </a:cubicBezTo>
                  <a:cubicBezTo>
                    <a:pt x="48492" y="17670"/>
                    <a:pt x="47488" y="17590"/>
                    <a:pt x="46470" y="17550"/>
                  </a:cubicBezTo>
                  <a:cubicBezTo>
                    <a:pt x="45508" y="17511"/>
                    <a:pt x="44544" y="17370"/>
                    <a:pt x="43577" y="17298"/>
                  </a:cubicBezTo>
                  <a:cubicBezTo>
                    <a:pt x="43506" y="17293"/>
                    <a:pt x="43436" y="17291"/>
                    <a:pt x="43366" y="17291"/>
                  </a:cubicBezTo>
                  <a:cubicBezTo>
                    <a:pt x="43093" y="17291"/>
                    <a:pt x="42821" y="17322"/>
                    <a:pt x="42550" y="17322"/>
                  </a:cubicBezTo>
                  <a:cubicBezTo>
                    <a:pt x="42368" y="17322"/>
                    <a:pt x="42187" y="17308"/>
                    <a:pt x="42005" y="17262"/>
                  </a:cubicBezTo>
                  <a:cubicBezTo>
                    <a:pt x="41753" y="17197"/>
                    <a:pt x="41499" y="17177"/>
                    <a:pt x="41245" y="17177"/>
                  </a:cubicBezTo>
                  <a:cubicBezTo>
                    <a:pt x="40839" y="17177"/>
                    <a:pt x="40431" y="17228"/>
                    <a:pt x="40023" y="17228"/>
                  </a:cubicBezTo>
                  <a:cubicBezTo>
                    <a:pt x="39926" y="17228"/>
                    <a:pt x="39829" y="17225"/>
                    <a:pt x="39732" y="17218"/>
                  </a:cubicBezTo>
                  <a:cubicBezTo>
                    <a:pt x="39549" y="17204"/>
                    <a:pt x="39364" y="17199"/>
                    <a:pt x="39180" y="17199"/>
                  </a:cubicBezTo>
                  <a:cubicBezTo>
                    <a:pt x="38414" y="17199"/>
                    <a:pt x="37643" y="17291"/>
                    <a:pt x="36875" y="17291"/>
                  </a:cubicBezTo>
                  <a:cubicBezTo>
                    <a:pt x="36859" y="17291"/>
                    <a:pt x="36843" y="17291"/>
                    <a:pt x="36827" y="17291"/>
                  </a:cubicBezTo>
                  <a:cubicBezTo>
                    <a:pt x="36176" y="17289"/>
                    <a:pt x="35519" y="17286"/>
                    <a:pt x="34871" y="17282"/>
                  </a:cubicBezTo>
                  <a:cubicBezTo>
                    <a:pt x="34847" y="17282"/>
                    <a:pt x="34824" y="17282"/>
                    <a:pt x="34801" y="17282"/>
                  </a:cubicBezTo>
                  <a:cubicBezTo>
                    <a:pt x="34299" y="17282"/>
                    <a:pt x="33780" y="17307"/>
                    <a:pt x="33270" y="17336"/>
                  </a:cubicBezTo>
                  <a:cubicBezTo>
                    <a:pt x="31958" y="17409"/>
                    <a:pt x="30648" y="17472"/>
                    <a:pt x="29336" y="17525"/>
                  </a:cubicBezTo>
                  <a:cubicBezTo>
                    <a:pt x="28507" y="17558"/>
                    <a:pt x="27679" y="17624"/>
                    <a:pt x="26852" y="17670"/>
                  </a:cubicBezTo>
                  <a:cubicBezTo>
                    <a:pt x="26310" y="17699"/>
                    <a:pt x="25746" y="17817"/>
                    <a:pt x="25190" y="17875"/>
                  </a:cubicBezTo>
                  <a:cubicBezTo>
                    <a:pt x="24082" y="17987"/>
                    <a:pt x="22971" y="18110"/>
                    <a:pt x="21896" y="18384"/>
                  </a:cubicBezTo>
                  <a:cubicBezTo>
                    <a:pt x="20828" y="18655"/>
                    <a:pt x="19744" y="18859"/>
                    <a:pt x="18672" y="19096"/>
                  </a:cubicBezTo>
                  <a:cubicBezTo>
                    <a:pt x="17470" y="19361"/>
                    <a:pt x="16290" y="19707"/>
                    <a:pt x="15118" y="20050"/>
                  </a:cubicBezTo>
                  <a:cubicBezTo>
                    <a:pt x="14216" y="20315"/>
                    <a:pt x="13287" y="20541"/>
                    <a:pt x="12421" y="20892"/>
                  </a:cubicBezTo>
                  <a:cubicBezTo>
                    <a:pt x="11576" y="21236"/>
                    <a:pt x="10724" y="21586"/>
                    <a:pt x="9873" y="21907"/>
                  </a:cubicBezTo>
                  <a:cubicBezTo>
                    <a:pt x="9349" y="22105"/>
                    <a:pt x="8817" y="22322"/>
                    <a:pt x="8293" y="22523"/>
                  </a:cubicBezTo>
                  <a:cubicBezTo>
                    <a:pt x="7727" y="22739"/>
                    <a:pt x="7144" y="22973"/>
                    <a:pt x="6628" y="23337"/>
                  </a:cubicBezTo>
                  <a:cubicBezTo>
                    <a:pt x="6246" y="23607"/>
                    <a:pt x="5788" y="23778"/>
                    <a:pt x="5363" y="23978"/>
                  </a:cubicBezTo>
                  <a:cubicBezTo>
                    <a:pt x="4839" y="24225"/>
                    <a:pt x="4331" y="24515"/>
                    <a:pt x="3778" y="24711"/>
                  </a:cubicBezTo>
                  <a:cubicBezTo>
                    <a:pt x="3554" y="24791"/>
                    <a:pt x="3385" y="24838"/>
                    <a:pt x="3248" y="24838"/>
                  </a:cubicBezTo>
                  <a:cubicBezTo>
                    <a:pt x="3050" y="24838"/>
                    <a:pt x="2915" y="24741"/>
                    <a:pt x="2768" y="24501"/>
                  </a:cubicBezTo>
                  <a:cubicBezTo>
                    <a:pt x="2634" y="24281"/>
                    <a:pt x="2818" y="23591"/>
                    <a:pt x="3065" y="23408"/>
                  </a:cubicBezTo>
                  <a:cubicBezTo>
                    <a:pt x="3553" y="23047"/>
                    <a:pt x="4113" y="22805"/>
                    <a:pt x="4629" y="22493"/>
                  </a:cubicBezTo>
                  <a:cubicBezTo>
                    <a:pt x="5136" y="22189"/>
                    <a:pt x="5665" y="21918"/>
                    <a:pt x="6203" y="21707"/>
                  </a:cubicBezTo>
                  <a:cubicBezTo>
                    <a:pt x="6996" y="21398"/>
                    <a:pt x="7690" y="20873"/>
                    <a:pt x="8619" y="20693"/>
                  </a:cubicBezTo>
                  <a:cubicBezTo>
                    <a:pt x="8486" y="20626"/>
                    <a:pt x="8365" y="20601"/>
                    <a:pt x="8253" y="20601"/>
                  </a:cubicBezTo>
                  <a:cubicBezTo>
                    <a:pt x="8038" y="20601"/>
                    <a:pt x="7859" y="20694"/>
                    <a:pt x="7698" y="20764"/>
                  </a:cubicBezTo>
                  <a:cubicBezTo>
                    <a:pt x="7221" y="20973"/>
                    <a:pt x="6725" y="21107"/>
                    <a:pt x="6228" y="21254"/>
                  </a:cubicBezTo>
                  <a:cubicBezTo>
                    <a:pt x="5854" y="21365"/>
                    <a:pt x="5540" y="21630"/>
                    <a:pt x="5159" y="21760"/>
                  </a:cubicBezTo>
                  <a:cubicBezTo>
                    <a:pt x="4530" y="21974"/>
                    <a:pt x="3965" y="22330"/>
                    <a:pt x="3392" y="22662"/>
                  </a:cubicBezTo>
                  <a:cubicBezTo>
                    <a:pt x="3346" y="22688"/>
                    <a:pt x="3281" y="22731"/>
                    <a:pt x="3221" y="22731"/>
                  </a:cubicBezTo>
                  <a:cubicBezTo>
                    <a:pt x="3192" y="22731"/>
                    <a:pt x="3165" y="22721"/>
                    <a:pt x="3140" y="22695"/>
                  </a:cubicBezTo>
                  <a:cubicBezTo>
                    <a:pt x="3103" y="22652"/>
                    <a:pt x="3116" y="22546"/>
                    <a:pt x="3132" y="22474"/>
                  </a:cubicBezTo>
                  <a:cubicBezTo>
                    <a:pt x="3211" y="22082"/>
                    <a:pt x="3423" y="21788"/>
                    <a:pt x="3780" y="21593"/>
                  </a:cubicBezTo>
                  <a:cubicBezTo>
                    <a:pt x="4619" y="21135"/>
                    <a:pt x="5399" y="20565"/>
                    <a:pt x="6299" y="20213"/>
                  </a:cubicBezTo>
                  <a:cubicBezTo>
                    <a:pt x="6499" y="20135"/>
                    <a:pt x="6716" y="20025"/>
                    <a:pt x="6869" y="19771"/>
                  </a:cubicBezTo>
                  <a:lnTo>
                    <a:pt x="6869" y="19771"/>
                  </a:lnTo>
                  <a:cubicBezTo>
                    <a:pt x="6307" y="19858"/>
                    <a:pt x="5837" y="20016"/>
                    <a:pt x="5394" y="20326"/>
                  </a:cubicBezTo>
                  <a:cubicBezTo>
                    <a:pt x="4899" y="20670"/>
                    <a:pt x="4260" y="20774"/>
                    <a:pt x="3807" y="21217"/>
                  </a:cubicBezTo>
                  <a:cubicBezTo>
                    <a:pt x="3798" y="21227"/>
                    <a:pt x="3785" y="21231"/>
                    <a:pt x="3771" y="21231"/>
                  </a:cubicBezTo>
                  <a:cubicBezTo>
                    <a:pt x="3703" y="21231"/>
                    <a:pt x="3598" y="21136"/>
                    <a:pt x="3631" y="21022"/>
                  </a:cubicBezTo>
                  <a:cubicBezTo>
                    <a:pt x="3761" y="20580"/>
                    <a:pt x="3865" y="20123"/>
                    <a:pt x="4056" y="19708"/>
                  </a:cubicBezTo>
                  <a:cubicBezTo>
                    <a:pt x="4224" y="19345"/>
                    <a:pt x="4667" y="19295"/>
                    <a:pt x="4985" y="19103"/>
                  </a:cubicBezTo>
                  <a:cubicBezTo>
                    <a:pt x="6229" y="18352"/>
                    <a:pt x="7603" y="17866"/>
                    <a:pt x="8900" y="17220"/>
                  </a:cubicBezTo>
                  <a:cubicBezTo>
                    <a:pt x="9205" y="17068"/>
                    <a:pt x="9548" y="17010"/>
                    <a:pt x="9854" y="16839"/>
                  </a:cubicBezTo>
                  <a:cubicBezTo>
                    <a:pt x="10004" y="16754"/>
                    <a:pt x="10077" y="16628"/>
                    <a:pt x="10187" y="16514"/>
                  </a:cubicBezTo>
                  <a:lnTo>
                    <a:pt x="10187" y="16514"/>
                  </a:lnTo>
                  <a:cubicBezTo>
                    <a:pt x="8248" y="17246"/>
                    <a:pt x="6284" y="17914"/>
                    <a:pt x="4424" y="19025"/>
                  </a:cubicBezTo>
                  <a:cubicBezTo>
                    <a:pt x="4468" y="18491"/>
                    <a:pt x="4503" y="18077"/>
                    <a:pt x="4987" y="17804"/>
                  </a:cubicBezTo>
                  <a:cubicBezTo>
                    <a:pt x="5728" y="17385"/>
                    <a:pt x="6476" y="16989"/>
                    <a:pt x="7278" y="16701"/>
                  </a:cubicBezTo>
                  <a:cubicBezTo>
                    <a:pt x="7481" y="16628"/>
                    <a:pt x="7702" y="16496"/>
                    <a:pt x="7828" y="16387"/>
                  </a:cubicBezTo>
                  <a:cubicBezTo>
                    <a:pt x="8181" y="16081"/>
                    <a:pt x="8641" y="16094"/>
                    <a:pt x="9005" y="15862"/>
                  </a:cubicBezTo>
                  <a:cubicBezTo>
                    <a:pt x="9083" y="15812"/>
                    <a:pt x="9204" y="15812"/>
                    <a:pt x="9170" y="15692"/>
                  </a:cubicBezTo>
                  <a:cubicBezTo>
                    <a:pt x="9151" y="15628"/>
                    <a:pt x="9103" y="15611"/>
                    <a:pt x="9050" y="15611"/>
                  </a:cubicBezTo>
                  <a:cubicBezTo>
                    <a:pt x="9005" y="15611"/>
                    <a:pt x="8958" y="15623"/>
                    <a:pt x="8923" y="15630"/>
                  </a:cubicBezTo>
                  <a:cubicBezTo>
                    <a:pt x="8460" y="15723"/>
                    <a:pt x="8024" y="15896"/>
                    <a:pt x="7596" y="16091"/>
                  </a:cubicBezTo>
                  <a:cubicBezTo>
                    <a:pt x="7114" y="16308"/>
                    <a:pt x="6621" y="16485"/>
                    <a:pt x="6104" y="16595"/>
                  </a:cubicBezTo>
                  <a:cubicBezTo>
                    <a:pt x="5888" y="16640"/>
                    <a:pt x="5815" y="16916"/>
                    <a:pt x="5578" y="16921"/>
                  </a:cubicBezTo>
                  <a:cubicBezTo>
                    <a:pt x="5517" y="16922"/>
                    <a:pt x="5443" y="16931"/>
                    <a:pt x="5378" y="16931"/>
                  </a:cubicBezTo>
                  <a:cubicBezTo>
                    <a:pt x="5316" y="16931"/>
                    <a:pt x="5260" y="16923"/>
                    <a:pt x="5228" y="16893"/>
                  </a:cubicBezTo>
                  <a:cubicBezTo>
                    <a:pt x="5123" y="16795"/>
                    <a:pt x="5256" y="16712"/>
                    <a:pt x="5337" y="16638"/>
                  </a:cubicBezTo>
                  <a:cubicBezTo>
                    <a:pt x="5379" y="16597"/>
                    <a:pt x="5405" y="16529"/>
                    <a:pt x="5417" y="16469"/>
                  </a:cubicBezTo>
                  <a:cubicBezTo>
                    <a:pt x="5650" y="15394"/>
                    <a:pt x="6507" y="15021"/>
                    <a:pt x="7400" y="14665"/>
                  </a:cubicBezTo>
                  <a:cubicBezTo>
                    <a:pt x="7984" y="14433"/>
                    <a:pt x="8546" y="14148"/>
                    <a:pt x="9105" y="13853"/>
                  </a:cubicBezTo>
                  <a:lnTo>
                    <a:pt x="9105" y="13853"/>
                  </a:lnTo>
                  <a:cubicBezTo>
                    <a:pt x="8057" y="13883"/>
                    <a:pt x="7142" y="14355"/>
                    <a:pt x="6142" y="14790"/>
                  </a:cubicBezTo>
                  <a:cubicBezTo>
                    <a:pt x="6296" y="14216"/>
                    <a:pt x="6653" y="13781"/>
                    <a:pt x="6694" y="13240"/>
                  </a:cubicBezTo>
                  <a:cubicBezTo>
                    <a:pt x="6700" y="13156"/>
                    <a:pt x="6803" y="13149"/>
                    <a:pt x="6885" y="13135"/>
                  </a:cubicBezTo>
                  <a:cubicBezTo>
                    <a:pt x="7609" y="13015"/>
                    <a:pt x="8215" y="12581"/>
                    <a:pt x="8905" y="12374"/>
                  </a:cubicBezTo>
                  <a:cubicBezTo>
                    <a:pt x="9513" y="12192"/>
                    <a:pt x="10007" y="11776"/>
                    <a:pt x="10633" y="11554"/>
                  </a:cubicBezTo>
                  <a:cubicBezTo>
                    <a:pt x="10519" y="11498"/>
                    <a:pt x="10409" y="11477"/>
                    <a:pt x="10302" y="11477"/>
                  </a:cubicBezTo>
                  <a:cubicBezTo>
                    <a:pt x="10007" y="11477"/>
                    <a:pt x="9739" y="11643"/>
                    <a:pt x="9488" y="11718"/>
                  </a:cubicBezTo>
                  <a:cubicBezTo>
                    <a:pt x="8584" y="11991"/>
                    <a:pt x="7708" y="12368"/>
                    <a:pt x="6827" y="12721"/>
                  </a:cubicBezTo>
                  <a:cubicBezTo>
                    <a:pt x="6733" y="12759"/>
                    <a:pt x="6651" y="12777"/>
                    <a:pt x="6581" y="12777"/>
                  </a:cubicBezTo>
                  <a:cubicBezTo>
                    <a:pt x="6375" y="12777"/>
                    <a:pt x="6273" y="12621"/>
                    <a:pt x="6246" y="12371"/>
                  </a:cubicBezTo>
                  <a:cubicBezTo>
                    <a:pt x="6220" y="12129"/>
                    <a:pt x="6102" y="11957"/>
                    <a:pt x="5907" y="11892"/>
                  </a:cubicBezTo>
                  <a:cubicBezTo>
                    <a:pt x="5777" y="11849"/>
                    <a:pt x="5710" y="11806"/>
                    <a:pt x="5705" y="11690"/>
                  </a:cubicBezTo>
                  <a:cubicBezTo>
                    <a:pt x="5699" y="11563"/>
                    <a:pt x="5841" y="11565"/>
                    <a:pt x="5911" y="11534"/>
                  </a:cubicBezTo>
                  <a:cubicBezTo>
                    <a:pt x="6463" y="11302"/>
                    <a:pt x="7045" y="11129"/>
                    <a:pt x="7574" y="10855"/>
                  </a:cubicBezTo>
                  <a:cubicBezTo>
                    <a:pt x="8082" y="10592"/>
                    <a:pt x="8682" y="10652"/>
                    <a:pt x="9169" y="10307"/>
                  </a:cubicBezTo>
                  <a:lnTo>
                    <a:pt x="9169" y="10307"/>
                  </a:lnTo>
                  <a:cubicBezTo>
                    <a:pt x="9087" y="10325"/>
                    <a:pt x="9004" y="10331"/>
                    <a:pt x="8922" y="10331"/>
                  </a:cubicBezTo>
                  <a:cubicBezTo>
                    <a:pt x="8742" y="10331"/>
                    <a:pt x="8562" y="10301"/>
                    <a:pt x="8389" y="10301"/>
                  </a:cubicBezTo>
                  <a:cubicBezTo>
                    <a:pt x="8290" y="10301"/>
                    <a:pt x="8194" y="10311"/>
                    <a:pt x="8100" y="10341"/>
                  </a:cubicBezTo>
                  <a:cubicBezTo>
                    <a:pt x="7216" y="10624"/>
                    <a:pt x="6317" y="10867"/>
                    <a:pt x="5462" y="11236"/>
                  </a:cubicBezTo>
                  <a:cubicBezTo>
                    <a:pt x="5350" y="11284"/>
                    <a:pt x="5239" y="11330"/>
                    <a:pt x="5140" y="11330"/>
                  </a:cubicBezTo>
                  <a:cubicBezTo>
                    <a:pt x="5027" y="11330"/>
                    <a:pt x="4928" y="11270"/>
                    <a:pt x="4861" y="11085"/>
                  </a:cubicBezTo>
                  <a:cubicBezTo>
                    <a:pt x="4856" y="11069"/>
                    <a:pt x="4849" y="11055"/>
                    <a:pt x="4839" y="11043"/>
                  </a:cubicBezTo>
                  <a:cubicBezTo>
                    <a:pt x="4514" y="10706"/>
                    <a:pt x="4524" y="10732"/>
                    <a:pt x="5025" y="10540"/>
                  </a:cubicBezTo>
                  <a:cubicBezTo>
                    <a:pt x="5499" y="10357"/>
                    <a:pt x="6019" y="10287"/>
                    <a:pt x="6446" y="9987"/>
                  </a:cubicBezTo>
                  <a:lnTo>
                    <a:pt x="6461" y="10001"/>
                  </a:lnTo>
                  <a:cubicBezTo>
                    <a:pt x="6379" y="9893"/>
                    <a:pt x="6355" y="9766"/>
                    <a:pt x="6228" y="9766"/>
                  </a:cubicBezTo>
                  <a:cubicBezTo>
                    <a:pt x="6173" y="9766"/>
                    <a:pt x="6099" y="9790"/>
                    <a:pt x="5992" y="9850"/>
                  </a:cubicBezTo>
                  <a:cubicBezTo>
                    <a:pt x="5767" y="9974"/>
                    <a:pt x="5455" y="10149"/>
                    <a:pt x="5124" y="10149"/>
                  </a:cubicBezTo>
                  <a:cubicBezTo>
                    <a:pt x="5069" y="10149"/>
                    <a:pt x="5013" y="10144"/>
                    <a:pt x="4956" y="10133"/>
                  </a:cubicBezTo>
                  <a:cubicBezTo>
                    <a:pt x="4945" y="10131"/>
                    <a:pt x="4933" y="10130"/>
                    <a:pt x="4921" y="10130"/>
                  </a:cubicBezTo>
                  <a:cubicBezTo>
                    <a:pt x="4846" y="10130"/>
                    <a:pt x="4757" y="10166"/>
                    <a:pt x="4696" y="10209"/>
                  </a:cubicBezTo>
                  <a:cubicBezTo>
                    <a:pt x="4557" y="10309"/>
                    <a:pt x="4437" y="10424"/>
                    <a:pt x="4257" y="10424"/>
                  </a:cubicBezTo>
                  <a:cubicBezTo>
                    <a:pt x="4226" y="10424"/>
                    <a:pt x="4193" y="10421"/>
                    <a:pt x="4158" y="10413"/>
                  </a:cubicBezTo>
                  <a:cubicBezTo>
                    <a:pt x="3846" y="10347"/>
                    <a:pt x="3619" y="10142"/>
                    <a:pt x="3399" y="9956"/>
                  </a:cubicBezTo>
                  <a:cubicBezTo>
                    <a:pt x="3150" y="9745"/>
                    <a:pt x="3511" y="9750"/>
                    <a:pt x="3581" y="9672"/>
                  </a:cubicBezTo>
                  <a:cubicBezTo>
                    <a:pt x="3707" y="9531"/>
                    <a:pt x="4137" y="9609"/>
                    <a:pt x="4027" y="9352"/>
                  </a:cubicBezTo>
                  <a:cubicBezTo>
                    <a:pt x="4001" y="9290"/>
                    <a:pt x="3958" y="9266"/>
                    <a:pt x="3906" y="9266"/>
                  </a:cubicBezTo>
                  <a:cubicBezTo>
                    <a:pt x="3776" y="9266"/>
                    <a:pt x="3589" y="9418"/>
                    <a:pt x="3473" y="9493"/>
                  </a:cubicBezTo>
                  <a:cubicBezTo>
                    <a:pt x="3352" y="9572"/>
                    <a:pt x="3250" y="9603"/>
                    <a:pt x="3158" y="9603"/>
                  </a:cubicBezTo>
                  <a:cubicBezTo>
                    <a:pt x="2891" y="9603"/>
                    <a:pt x="2724" y="9331"/>
                    <a:pt x="2510" y="9175"/>
                  </a:cubicBezTo>
                  <a:cubicBezTo>
                    <a:pt x="2327" y="9042"/>
                    <a:pt x="2262" y="8780"/>
                    <a:pt x="1911" y="8696"/>
                  </a:cubicBezTo>
                  <a:cubicBezTo>
                    <a:pt x="3651" y="8039"/>
                    <a:pt x="5295" y="7378"/>
                    <a:pt x="7020" y="6884"/>
                  </a:cubicBezTo>
                  <a:cubicBezTo>
                    <a:pt x="6873" y="6803"/>
                    <a:pt x="6800" y="6779"/>
                    <a:pt x="6723" y="6779"/>
                  </a:cubicBezTo>
                  <a:cubicBezTo>
                    <a:pt x="6644" y="6779"/>
                    <a:pt x="6562" y="6805"/>
                    <a:pt x="6391" y="6823"/>
                  </a:cubicBezTo>
                  <a:cubicBezTo>
                    <a:pt x="5584" y="6910"/>
                    <a:pt x="4810" y="7151"/>
                    <a:pt x="4058" y="7397"/>
                  </a:cubicBezTo>
                  <a:cubicBezTo>
                    <a:pt x="3410" y="7608"/>
                    <a:pt x="2711" y="7732"/>
                    <a:pt x="2120" y="8126"/>
                  </a:cubicBezTo>
                  <a:cubicBezTo>
                    <a:pt x="1978" y="8219"/>
                    <a:pt x="1817" y="8368"/>
                    <a:pt x="1651" y="8368"/>
                  </a:cubicBezTo>
                  <a:cubicBezTo>
                    <a:pt x="1563" y="8368"/>
                    <a:pt x="1474" y="8327"/>
                    <a:pt x="1384" y="8215"/>
                  </a:cubicBezTo>
                  <a:cubicBezTo>
                    <a:pt x="1167" y="7940"/>
                    <a:pt x="803" y="7671"/>
                    <a:pt x="1167" y="7238"/>
                  </a:cubicBezTo>
                  <a:cubicBezTo>
                    <a:pt x="1322" y="7053"/>
                    <a:pt x="1355" y="6831"/>
                    <a:pt x="1651" y="6694"/>
                  </a:cubicBezTo>
                  <a:cubicBezTo>
                    <a:pt x="2532" y="6282"/>
                    <a:pt x="3471" y="6042"/>
                    <a:pt x="4385" y="5750"/>
                  </a:cubicBezTo>
                  <a:cubicBezTo>
                    <a:pt x="5270" y="5467"/>
                    <a:pt x="6192" y="5268"/>
                    <a:pt x="7081" y="4980"/>
                  </a:cubicBezTo>
                  <a:cubicBezTo>
                    <a:pt x="8079" y="4656"/>
                    <a:pt x="9126" y="4542"/>
                    <a:pt x="10121" y="4241"/>
                  </a:cubicBezTo>
                  <a:cubicBezTo>
                    <a:pt x="11257" y="3896"/>
                    <a:pt x="12416" y="3650"/>
                    <a:pt x="13561" y="3353"/>
                  </a:cubicBezTo>
                  <a:cubicBezTo>
                    <a:pt x="14295" y="3161"/>
                    <a:pt x="15059" y="3049"/>
                    <a:pt x="15791" y="2866"/>
                  </a:cubicBezTo>
                  <a:cubicBezTo>
                    <a:pt x="16327" y="2731"/>
                    <a:pt x="16885" y="2618"/>
                    <a:pt x="17417" y="2519"/>
                  </a:cubicBezTo>
                  <a:cubicBezTo>
                    <a:pt x="18240" y="2366"/>
                    <a:pt x="19064" y="2190"/>
                    <a:pt x="19896" y="2066"/>
                  </a:cubicBezTo>
                  <a:cubicBezTo>
                    <a:pt x="21314" y="1853"/>
                    <a:pt x="22728" y="1622"/>
                    <a:pt x="24149" y="1426"/>
                  </a:cubicBezTo>
                  <a:cubicBezTo>
                    <a:pt x="25302" y="1266"/>
                    <a:pt x="26464" y="1134"/>
                    <a:pt x="27613" y="1081"/>
                  </a:cubicBezTo>
                  <a:cubicBezTo>
                    <a:pt x="29307" y="1006"/>
                    <a:pt x="31009" y="967"/>
                    <a:pt x="32708" y="945"/>
                  </a:cubicBezTo>
                  <a:cubicBezTo>
                    <a:pt x="32834" y="943"/>
                    <a:pt x="32960" y="942"/>
                    <a:pt x="33085" y="942"/>
                  </a:cubicBezTo>
                  <a:close/>
                  <a:moveTo>
                    <a:pt x="34952" y="1"/>
                  </a:moveTo>
                  <a:cubicBezTo>
                    <a:pt x="34873" y="1"/>
                    <a:pt x="34796" y="8"/>
                    <a:pt x="34720" y="29"/>
                  </a:cubicBezTo>
                  <a:cubicBezTo>
                    <a:pt x="34560" y="72"/>
                    <a:pt x="34401" y="87"/>
                    <a:pt x="34243" y="87"/>
                  </a:cubicBezTo>
                  <a:cubicBezTo>
                    <a:pt x="33952" y="87"/>
                    <a:pt x="33664" y="38"/>
                    <a:pt x="33371" y="38"/>
                  </a:cubicBezTo>
                  <a:cubicBezTo>
                    <a:pt x="33254" y="38"/>
                    <a:pt x="33136" y="46"/>
                    <a:pt x="33017" y="68"/>
                  </a:cubicBezTo>
                  <a:cubicBezTo>
                    <a:pt x="32776" y="111"/>
                    <a:pt x="32518" y="125"/>
                    <a:pt x="32257" y="125"/>
                  </a:cubicBezTo>
                  <a:cubicBezTo>
                    <a:pt x="32021" y="125"/>
                    <a:pt x="31782" y="114"/>
                    <a:pt x="31549" y="102"/>
                  </a:cubicBezTo>
                  <a:cubicBezTo>
                    <a:pt x="31512" y="100"/>
                    <a:pt x="31475" y="100"/>
                    <a:pt x="31438" y="100"/>
                  </a:cubicBezTo>
                  <a:cubicBezTo>
                    <a:pt x="31084" y="100"/>
                    <a:pt x="30724" y="171"/>
                    <a:pt x="30374" y="171"/>
                  </a:cubicBezTo>
                  <a:cubicBezTo>
                    <a:pt x="30273" y="171"/>
                    <a:pt x="30173" y="165"/>
                    <a:pt x="30074" y="150"/>
                  </a:cubicBezTo>
                  <a:cubicBezTo>
                    <a:pt x="29872" y="118"/>
                    <a:pt x="29671" y="107"/>
                    <a:pt x="29471" y="107"/>
                  </a:cubicBezTo>
                  <a:cubicBezTo>
                    <a:pt x="29007" y="107"/>
                    <a:pt x="28546" y="168"/>
                    <a:pt x="28089" y="179"/>
                  </a:cubicBezTo>
                  <a:cubicBezTo>
                    <a:pt x="27488" y="192"/>
                    <a:pt x="26862" y="273"/>
                    <a:pt x="26249" y="337"/>
                  </a:cubicBezTo>
                  <a:cubicBezTo>
                    <a:pt x="25904" y="373"/>
                    <a:pt x="25567" y="417"/>
                    <a:pt x="25219" y="417"/>
                  </a:cubicBezTo>
                  <a:cubicBezTo>
                    <a:pt x="25124" y="417"/>
                    <a:pt x="25028" y="414"/>
                    <a:pt x="24931" y="406"/>
                  </a:cubicBezTo>
                  <a:cubicBezTo>
                    <a:pt x="24910" y="405"/>
                    <a:pt x="24888" y="404"/>
                    <a:pt x="24866" y="404"/>
                  </a:cubicBezTo>
                  <a:cubicBezTo>
                    <a:pt x="24562" y="404"/>
                    <a:pt x="24225" y="546"/>
                    <a:pt x="23903" y="611"/>
                  </a:cubicBezTo>
                  <a:cubicBezTo>
                    <a:pt x="23191" y="755"/>
                    <a:pt x="22440" y="636"/>
                    <a:pt x="21757" y="948"/>
                  </a:cubicBezTo>
                  <a:cubicBezTo>
                    <a:pt x="21585" y="1027"/>
                    <a:pt x="21406" y="1042"/>
                    <a:pt x="21225" y="1042"/>
                  </a:cubicBezTo>
                  <a:cubicBezTo>
                    <a:pt x="21111" y="1042"/>
                    <a:pt x="20997" y="1036"/>
                    <a:pt x="20883" y="1036"/>
                  </a:cubicBezTo>
                  <a:cubicBezTo>
                    <a:pt x="20734" y="1036"/>
                    <a:pt x="20586" y="1047"/>
                    <a:pt x="20442" y="1094"/>
                  </a:cubicBezTo>
                  <a:cubicBezTo>
                    <a:pt x="19531" y="1390"/>
                    <a:pt x="18584" y="1519"/>
                    <a:pt x="17639" y="1633"/>
                  </a:cubicBezTo>
                  <a:cubicBezTo>
                    <a:pt x="17300" y="1675"/>
                    <a:pt x="16985" y="1842"/>
                    <a:pt x="16625" y="1842"/>
                  </a:cubicBezTo>
                  <a:cubicBezTo>
                    <a:pt x="16540" y="1842"/>
                    <a:pt x="16453" y="1833"/>
                    <a:pt x="16363" y="1811"/>
                  </a:cubicBezTo>
                  <a:cubicBezTo>
                    <a:pt x="16355" y="1809"/>
                    <a:pt x="16346" y="1808"/>
                    <a:pt x="16335" y="1808"/>
                  </a:cubicBezTo>
                  <a:cubicBezTo>
                    <a:pt x="16193" y="1808"/>
                    <a:pt x="15836" y="1983"/>
                    <a:pt x="15590" y="2040"/>
                  </a:cubicBezTo>
                  <a:cubicBezTo>
                    <a:pt x="14531" y="2291"/>
                    <a:pt x="13464" y="2485"/>
                    <a:pt x="12423" y="2827"/>
                  </a:cubicBezTo>
                  <a:cubicBezTo>
                    <a:pt x="11687" y="3070"/>
                    <a:pt x="10887" y="3119"/>
                    <a:pt x="10142" y="3341"/>
                  </a:cubicBezTo>
                  <a:cubicBezTo>
                    <a:pt x="9647" y="3489"/>
                    <a:pt x="9136" y="3543"/>
                    <a:pt x="8643" y="3714"/>
                  </a:cubicBezTo>
                  <a:cubicBezTo>
                    <a:pt x="7881" y="3979"/>
                    <a:pt x="7091" y="4244"/>
                    <a:pt x="6317" y="4380"/>
                  </a:cubicBezTo>
                  <a:cubicBezTo>
                    <a:pt x="5755" y="4479"/>
                    <a:pt x="5305" y="4792"/>
                    <a:pt x="4756" y="4869"/>
                  </a:cubicBezTo>
                  <a:cubicBezTo>
                    <a:pt x="4392" y="4919"/>
                    <a:pt x="4058" y="5152"/>
                    <a:pt x="3699" y="5265"/>
                  </a:cubicBezTo>
                  <a:cubicBezTo>
                    <a:pt x="3203" y="5421"/>
                    <a:pt x="2706" y="5583"/>
                    <a:pt x="2212" y="5744"/>
                  </a:cubicBezTo>
                  <a:cubicBezTo>
                    <a:pt x="1377" y="6017"/>
                    <a:pt x="492" y="6268"/>
                    <a:pt x="183" y="7279"/>
                  </a:cubicBezTo>
                  <a:cubicBezTo>
                    <a:pt x="1" y="7873"/>
                    <a:pt x="302" y="9026"/>
                    <a:pt x="815" y="9244"/>
                  </a:cubicBezTo>
                  <a:cubicBezTo>
                    <a:pt x="1241" y="9425"/>
                    <a:pt x="1552" y="9735"/>
                    <a:pt x="1892" y="10005"/>
                  </a:cubicBezTo>
                  <a:cubicBezTo>
                    <a:pt x="2323" y="10347"/>
                    <a:pt x="2614" y="10856"/>
                    <a:pt x="3103" y="11134"/>
                  </a:cubicBezTo>
                  <a:cubicBezTo>
                    <a:pt x="3402" y="11304"/>
                    <a:pt x="3767" y="11552"/>
                    <a:pt x="3889" y="11751"/>
                  </a:cubicBezTo>
                  <a:cubicBezTo>
                    <a:pt x="4161" y="12190"/>
                    <a:pt x="4564" y="12300"/>
                    <a:pt x="4942" y="12499"/>
                  </a:cubicBezTo>
                  <a:cubicBezTo>
                    <a:pt x="5410" y="12747"/>
                    <a:pt x="5533" y="13034"/>
                    <a:pt x="5352" y="13571"/>
                  </a:cubicBezTo>
                  <a:cubicBezTo>
                    <a:pt x="5287" y="13762"/>
                    <a:pt x="5124" y="14023"/>
                    <a:pt x="5192" y="14133"/>
                  </a:cubicBezTo>
                  <a:cubicBezTo>
                    <a:pt x="5340" y="14366"/>
                    <a:pt x="5167" y="14478"/>
                    <a:pt x="5076" y="14536"/>
                  </a:cubicBezTo>
                  <a:cubicBezTo>
                    <a:pt x="4722" y="14765"/>
                    <a:pt x="4624" y="15057"/>
                    <a:pt x="4687" y="15464"/>
                  </a:cubicBezTo>
                  <a:cubicBezTo>
                    <a:pt x="4711" y="15624"/>
                    <a:pt x="4756" y="15906"/>
                    <a:pt x="4436" y="15906"/>
                  </a:cubicBezTo>
                  <a:cubicBezTo>
                    <a:pt x="4434" y="15906"/>
                    <a:pt x="4432" y="15906"/>
                    <a:pt x="4430" y="15906"/>
                  </a:cubicBezTo>
                  <a:cubicBezTo>
                    <a:pt x="4428" y="15906"/>
                    <a:pt x="4426" y="15906"/>
                    <a:pt x="4424" y="15906"/>
                  </a:cubicBezTo>
                  <a:cubicBezTo>
                    <a:pt x="4284" y="15906"/>
                    <a:pt x="4303" y="15993"/>
                    <a:pt x="4275" y="16083"/>
                  </a:cubicBezTo>
                  <a:cubicBezTo>
                    <a:pt x="4197" y="16337"/>
                    <a:pt x="4163" y="16643"/>
                    <a:pt x="3995" y="16821"/>
                  </a:cubicBezTo>
                  <a:cubicBezTo>
                    <a:pt x="3727" y="17110"/>
                    <a:pt x="3663" y="17490"/>
                    <a:pt x="3526" y="17809"/>
                  </a:cubicBezTo>
                  <a:cubicBezTo>
                    <a:pt x="3297" y="18342"/>
                    <a:pt x="3035" y="18883"/>
                    <a:pt x="2913" y="19454"/>
                  </a:cubicBezTo>
                  <a:cubicBezTo>
                    <a:pt x="2845" y="19774"/>
                    <a:pt x="2713" y="20051"/>
                    <a:pt x="2599" y="20345"/>
                  </a:cubicBezTo>
                  <a:cubicBezTo>
                    <a:pt x="2566" y="20432"/>
                    <a:pt x="2323" y="21160"/>
                    <a:pt x="2319" y="21229"/>
                  </a:cubicBezTo>
                  <a:cubicBezTo>
                    <a:pt x="2295" y="21554"/>
                    <a:pt x="1980" y="21902"/>
                    <a:pt x="2029" y="22083"/>
                  </a:cubicBezTo>
                  <a:cubicBezTo>
                    <a:pt x="2128" y="22453"/>
                    <a:pt x="1594" y="22653"/>
                    <a:pt x="1881" y="22988"/>
                  </a:cubicBezTo>
                  <a:cubicBezTo>
                    <a:pt x="1425" y="23319"/>
                    <a:pt x="1879" y="23843"/>
                    <a:pt x="1614" y="24176"/>
                  </a:cubicBezTo>
                  <a:cubicBezTo>
                    <a:pt x="1691" y="24632"/>
                    <a:pt x="1804" y="25014"/>
                    <a:pt x="2085" y="25360"/>
                  </a:cubicBezTo>
                  <a:cubicBezTo>
                    <a:pt x="2371" y="25707"/>
                    <a:pt x="2693" y="25868"/>
                    <a:pt x="3062" y="25868"/>
                  </a:cubicBezTo>
                  <a:cubicBezTo>
                    <a:pt x="3252" y="25868"/>
                    <a:pt x="3455" y="25825"/>
                    <a:pt x="3673" y="25743"/>
                  </a:cubicBezTo>
                  <a:cubicBezTo>
                    <a:pt x="4530" y="25422"/>
                    <a:pt x="5320" y="24963"/>
                    <a:pt x="6159" y="24605"/>
                  </a:cubicBezTo>
                  <a:cubicBezTo>
                    <a:pt x="6676" y="24385"/>
                    <a:pt x="7206" y="24138"/>
                    <a:pt x="7683" y="23850"/>
                  </a:cubicBezTo>
                  <a:cubicBezTo>
                    <a:pt x="8249" y="23511"/>
                    <a:pt x="8875" y="23357"/>
                    <a:pt x="9454" y="23070"/>
                  </a:cubicBezTo>
                  <a:cubicBezTo>
                    <a:pt x="10196" y="22704"/>
                    <a:pt x="11013" y="22489"/>
                    <a:pt x="11795" y="22204"/>
                  </a:cubicBezTo>
                  <a:cubicBezTo>
                    <a:pt x="12296" y="22022"/>
                    <a:pt x="12798" y="21843"/>
                    <a:pt x="13291" y="21641"/>
                  </a:cubicBezTo>
                  <a:cubicBezTo>
                    <a:pt x="13881" y="21400"/>
                    <a:pt x="14524" y="21332"/>
                    <a:pt x="15107" y="21128"/>
                  </a:cubicBezTo>
                  <a:cubicBezTo>
                    <a:pt x="15846" y="20870"/>
                    <a:pt x="16590" y="20636"/>
                    <a:pt x="17341" y="20428"/>
                  </a:cubicBezTo>
                  <a:cubicBezTo>
                    <a:pt x="17974" y="20251"/>
                    <a:pt x="18653" y="20221"/>
                    <a:pt x="19272" y="20011"/>
                  </a:cubicBezTo>
                  <a:cubicBezTo>
                    <a:pt x="19655" y="19880"/>
                    <a:pt x="20094" y="19720"/>
                    <a:pt x="20436" y="19682"/>
                  </a:cubicBezTo>
                  <a:cubicBezTo>
                    <a:pt x="21077" y="19611"/>
                    <a:pt x="21703" y="19453"/>
                    <a:pt x="22343" y="19390"/>
                  </a:cubicBezTo>
                  <a:cubicBezTo>
                    <a:pt x="22534" y="19371"/>
                    <a:pt x="22649" y="19215"/>
                    <a:pt x="22872" y="19215"/>
                  </a:cubicBezTo>
                  <a:cubicBezTo>
                    <a:pt x="22878" y="19215"/>
                    <a:pt x="22885" y="19215"/>
                    <a:pt x="22892" y="19216"/>
                  </a:cubicBezTo>
                  <a:cubicBezTo>
                    <a:pt x="22928" y="19217"/>
                    <a:pt x="22965" y="19218"/>
                    <a:pt x="23001" y="19218"/>
                  </a:cubicBezTo>
                  <a:cubicBezTo>
                    <a:pt x="23493" y="19218"/>
                    <a:pt x="23980" y="19081"/>
                    <a:pt x="24479" y="19048"/>
                  </a:cubicBezTo>
                  <a:cubicBezTo>
                    <a:pt x="25192" y="19001"/>
                    <a:pt x="25906" y="18893"/>
                    <a:pt x="26620" y="18819"/>
                  </a:cubicBezTo>
                  <a:cubicBezTo>
                    <a:pt x="26655" y="18815"/>
                    <a:pt x="26690" y="18814"/>
                    <a:pt x="26726" y="18814"/>
                  </a:cubicBezTo>
                  <a:cubicBezTo>
                    <a:pt x="26871" y="18814"/>
                    <a:pt x="27019" y="18838"/>
                    <a:pt x="27157" y="18838"/>
                  </a:cubicBezTo>
                  <a:cubicBezTo>
                    <a:pt x="27253" y="18838"/>
                    <a:pt x="27344" y="18826"/>
                    <a:pt x="27426" y="18786"/>
                  </a:cubicBezTo>
                  <a:cubicBezTo>
                    <a:pt x="27816" y="18592"/>
                    <a:pt x="28269" y="18609"/>
                    <a:pt x="28624" y="18599"/>
                  </a:cubicBezTo>
                  <a:cubicBezTo>
                    <a:pt x="29619" y="18570"/>
                    <a:pt x="30613" y="18478"/>
                    <a:pt x="31606" y="18423"/>
                  </a:cubicBezTo>
                  <a:cubicBezTo>
                    <a:pt x="31630" y="18422"/>
                    <a:pt x="31653" y="18421"/>
                    <a:pt x="31676" y="18421"/>
                  </a:cubicBezTo>
                  <a:cubicBezTo>
                    <a:pt x="31971" y="18421"/>
                    <a:pt x="32247" y="18517"/>
                    <a:pt x="32540" y="18517"/>
                  </a:cubicBezTo>
                  <a:cubicBezTo>
                    <a:pt x="32599" y="18517"/>
                    <a:pt x="32659" y="18513"/>
                    <a:pt x="32720" y="18504"/>
                  </a:cubicBezTo>
                  <a:cubicBezTo>
                    <a:pt x="32890" y="18478"/>
                    <a:pt x="33049" y="18384"/>
                    <a:pt x="33229" y="18384"/>
                  </a:cubicBezTo>
                  <a:cubicBezTo>
                    <a:pt x="33269" y="18384"/>
                    <a:pt x="33309" y="18388"/>
                    <a:pt x="33350" y="18399"/>
                  </a:cubicBezTo>
                  <a:cubicBezTo>
                    <a:pt x="33635" y="18470"/>
                    <a:pt x="33926" y="18493"/>
                    <a:pt x="34216" y="18493"/>
                  </a:cubicBezTo>
                  <a:cubicBezTo>
                    <a:pt x="34625" y="18493"/>
                    <a:pt x="35035" y="18448"/>
                    <a:pt x="35431" y="18429"/>
                  </a:cubicBezTo>
                  <a:cubicBezTo>
                    <a:pt x="36126" y="18397"/>
                    <a:pt x="36837" y="18444"/>
                    <a:pt x="37548" y="18319"/>
                  </a:cubicBezTo>
                  <a:cubicBezTo>
                    <a:pt x="37713" y="18290"/>
                    <a:pt x="37884" y="18281"/>
                    <a:pt x="38058" y="18281"/>
                  </a:cubicBezTo>
                  <a:cubicBezTo>
                    <a:pt x="38411" y="18281"/>
                    <a:pt x="38778" y="18320"/>
                    <a:pt x="39141" y="18320"/>
                  </a:cubicBezTo>
                  <a:cubicBezTo>
                    <a:pt x="39201" y="18320"/>
                    <a:pt x="39261" y="18319"/>
                    <a:pt x="39321" y="18317"/>
                  </a:cubicBezTo>
                  <a:cubicBezTo>
                    <a:pt x="39444" y="18312"/>
                    <a:pt x="39568" y="18309"/>
                    <a:pt x="39692" y="18309"/>
                  </a:cubicBezTo>
                  <a:cubicBezTo>
                    <a:pt x="40171" y="18309"/>
                    <a:pt x="40651" y="18341"/>
                    <a:pt x="41130" y="18341"/>
                  </a:cubicBezTo>
                  <a:cubicBezTo>
                    <a:pt x="41500" y="18341"/>
                    <a:pt x="41870" y="18322"/>
                    <a:pt x="42240" y="18256"/>
                  </a:cubicBezTo>
                  <a:cubicBezTo>
                    <a:pt x="42244" y="18255"/>
                    <a:pt x="42248" y="18255"/>
                    <a:pt x="42253" y="18255"/>
                  </a:cubicBezTo>
                  <a:cubicBezTo>
                    <a:pt x="42290" y="18255"/>
                    <a:pt x="42333" y="18280"/>
                    <a:pt x="42369" y="18299"/>
                  </a:cubicBezTo>
                  <a:cubicBezTo>
                    <a:pt x="42586" y="18416"/>
                    <a:pt x="42813" y="18441"/>
                    <a:pt x="43042" y="18441"/>
                  </a:cubicBezTo>
                  <a:cubicBezTo>
                    <a:pt x="43221" y="18441"/>
                    <a:pt x="43402" y="18426"/>
                    <a:pt x="43582" y="18426"/>
                  </a:cubicBezTo>
                  <a:cubicBezTo>
                    <a:pt x="43707" y="18426"/>
                    <a:pt x="43832" y="18433"/>
                    <a:pt x="43955" y="18458"/>
                  </a:cubicBezTo>
                  <a:cubicBezTo>
                    <a:pt x="44227" y="18514"/>
                    <a:pt x="44508" y="18533"/>
                    <a:pt x="44791" y="18533"/>
                  </a:cubicBezTo>
                  <a:cubicBezTo>
                    <a:pt x="45033" y="18533"/>
                    <a:pt x="45277" y="18519"/>
                    <a:pt x="45516" y="18502"/>
                  </a:cubicBezTo>
                  <a:cubicBezTo>
                    <a:pt x="45538" y="18501"/>
                    <a:pt x="45559" y="18500"/>
                    <a:pt x="45580" y="18500"/>
                  </a:cubicBezTo>
                  <a:cubicBezTo>
                    <a:pt x="45932" y="18500"/>
                    <a:pt x="46263" y="18693"/>
                    <a:pt x="46601" y="18693"/>
                  </a:cubicBezTo>
                  <a:cubicBezTo>
                    <a:pt x="46694" y="18693"/>
                    <a:pt x="46787" y="18679"/>
                    <a:pt x="46881" y="18642"/>
                  </a:cubicBezTo>
                  <a:cubicBezTo>
                    <a:pt x="46961" y="18610"/>
                    <a:pt x="47038" y="18598"/>
                    <a:pt x="47112" y="18598"/>
                  </a:cubicBezTo>
                  <a:cubicBezTo>
                    <a:pt x="47331" y="18598"/>
                    <a:pt x="47528" y="18706"/>
                    <a:pt x="47713" y="18748"/>
                  </a:cubicBezTo>
                  <a:cubicBezTo>
                    <a:pt x="48424" y="18912"/>
                    <a:pt x="49152" y="18951"/>
                    <a:pt x="49864" y="19097"/>
                  </a:cubicBezTo>
                  <a:cubicBezTo>
                    <a:pt x="50579" y="19244"/>
                    <a:pt x="51340" y="19286"/>
                    <a:pt x="52039" y="19459"/>
                  </a:cubicBezTo>
                  <a:cubicBezTo>
                    <a:pt x="52720" y="19626"/>
                    <a:pt x="53424" y="19791"/>
                    <a:pt x="54104" y="19998"/>
                  </a:cubicBezTo>
                  <a:cubicBezTo>
                    <a:pt x="54933" y="20251"/>
                    <a:pt x="55811" y="20376"/>
                    <a:pt x="56661" y="20608"/>
                  </a:cubicBezTo>
                  <a:cubicBezTo>
                    <a:pt x="57619" y="20868"/>
                    <a:pt x="58582" y="21110"/>
                    <a:pt x="59526" y="21415"/>
                  </a:cubicBezTo>
                  <a:cubicBezTo>
                    <a:pt x="59836" y="21515"/>
                    <a:pt x="60206" y="21504"/>
                    <a:pt x="60452" y="21645"/>
                  </a:cubicBezTo>
                  <a:cubicBezTo>
                    <a:pt x="61308" y="22133"/>
                    <a:pt x="62287" y="22292"/>
                    <a:pt x="63151" y="22752"/>
                  </a:cubicBezTo>
                  <a:cubicBezTo>
                    <a:pt x="63859" y="23130"/>
                    <a:pt x="64670" y="23265"/>
                    <a:pt x="65360" y="23727"/>
                  </a:cubicBezTo>
                  <a:cubicBezTo>
                    <a:pt x="65906" y="24092"/>
                    <a:pt x="66592" y="24223"/>
                    <a:pt x="67120" y="24658"/>
                  </a:cubicBezTo>
                  <a:cubicBezTo>
                    <a:pt x="67235" y="24754"/>
                    <a:pt x="67420" y="24836"/>
                    <a:pt x="67569" y="24836"/>
                  </a:cubicBezTo>
                  <a:cubicBezTo>
                    <a:pt x="67591" y="24836"/>
                    <a:pt x="67613" y="24834"/>
                    <a:pt x="67634" y="24830"/>
                  </a:cubicBezTo>
                  <a:cubicBezTo>
                    <a:pt x="67718" y="24813"/>
                    <a:pt x="67800" y="24806"/>
                    <a:pt x="67880" y="24806"/>
                  </a:cubicBezTo>
                  <a:cubicBezTo>
                    <a:pt x="68221" y="24806"/>
                    <a:pt x="68531" y="24939"/>
                    <a:pt x="68799" y="25091"/>
                  </a:cubicBezTo>
                  <a:cubicBezTo>
                    <a:pt x="68919" y="25159"/>
                    <a:pt x="69025" y="25186"/>
                    <a:pt x="69122" y="25186"/>
                  </a:cubicBezTo>
                  <a:cubicBezTo>
                    <a:pt x="69313" y="25186"/>
                    <a:pt x="69465" y="25080"/>
                    <a:pt x="69614" y="24977"/>
                  </a:cubicBezTo>
                  <a:cubicBezTo>
                    <a:pt x="70219" y="24563"/>
                    <a:pt x="70411" y="23856"/>
                    <a:pt x="70100" y="23076"/>
                  </a:cubicBezTo>
                  <a:cubicBezTo>
                    <a:pt x="70014" y="22861"/>
                    <a:pt x="70128" y="22647"/>
                    <a:pt x="69990" y="22460"/>
                  </a:cubicBezTo>
                  <a:cubicBezTo>
                    <a:pt x="69542" y="21851"/>
                    <a:pt x="69482" y="21077"/>
                    <a:pt x="69123" y="20415"/>
                  </a:cubicBezTo>
                  <a:cubicBezTo>
                    <a:pt x="68886" y="19978"/>
                    <a:pt x="68848" y="19415"/>
                    <a:pt x="68591" y="18940"/>
                  </a:cubicBezTo>
                  <a:cubicBezTo>
                    <a:pt x="68373" y="18532"/>
                    <a:pt x="68287" y="18053"/>
                    <a:pt x="68077" y="17638"/>
                  </a:cubicBezTo>
                  <a:cubicBezTo>
                    <a:pt x="67855" y="17197"/>
                    <a:pt x="67679" y="16743"/>
                    <a:pt x="67496" y="16286"/>
                  </a:cubicBezTo>
                  <a:cubicBezTo>
                    <a:pt x="67340" y="15896"/>
                    <a:pt x="67187" y="15464"/>
                    <a:pt x="66929" y="15150"/>
                  </a:cubicBezTo>
                  <a:cubicBezTo>
                    <a:pt x="66611" y="14761"/>
                    <a:pt x="66497" y="14312"/>
                    <a:pt x="66317" y="13880"/>
                  </a:cubicBezTo>
                  <a:cubicBezTo>
                    <a:pt x="66252" y="13723"/>
                    <a:pt x="66271" y="13547"/>
                    <a:pt x="66411" y="13404"/>
                  </a:cubicBezTo>
                  <a:cubicBezTo>
                    <a:pt x="66703" y="13107"/>
                    <a:pt x="66996" y="12813"/>
                    <a:pt x="67268" y="12498"/>
                  </a:cubicBezTo>
                  <a:cubicBezTo>
                    <a:pt x="67567" y="12150"/>
                    <a:pt x="67900" y="11842"/>
                    <a:pt x="68229" y="11523"/>
                  </a:cubicBezTo>
                  <a:cubicBezTo>
                    <a:pt x="68562" y="11201"/>
                    <a:pt x="68808" y="10787"/>
                    <a:pt x="69141" y="10462"/>
                  </a:cubicBezTo>
                  <a:cubicBezTo>
                    <a:pt x="69742" y="9874"/>
                    <a:pt x="70341" y="9296"/>
                    <a:pt x="70865" y="8628"/>
                  </a:cubicBezTo>
                  <a:cubicBezTo>
                    <a:pt x="71055" y="8387"/>
                    <a:pt x="71183" y="8090"/>
                    <a:pt x="71403" y="7897"/>
                  </a:cubicBezTo>
                  <a:cubicBezTo>
                    <a:pt x="71728" y="7613"/>
                    <a:pt x="71878" y="7250"/>
                    <a:pt x="72010" y="6875"/>
                  </a:cubicBezTo>
                  <a:cubicBezTo>
                    <a:pt x="72132" y="6531"/>
                    <a:pt x="71916" y="5855"/>
                    <a:pt x="71665" y="5721"/>
                  </a:cubicBezTo>
                  <a:cubicBezTo>
                    <a:pt x="71329" y="5543"/>
                    <a:pt x="70978" y="5389"/>
                    <a:pt x="70642" y="5207"/>
                  </a:cubicBezTo>
                  <a:cubicBezTo>
                    <a:pt x="70301" y="5022"/>
                    <a:pt x="69986" y="4844"/>
                    <a:pt x="69567" y="4801"/>
                  </a:cubicBezTo>
                  <a:cubicBezTo>
                    <a:pt x="69131" y="4756"/>
                    <a:pt x="68718" y="4492"/>
                    <a:pt x="68291" y="4336"/>
                  </a:cubicBezTo>
                  <a:cubicBezTo>
                    <a:pt x="67820" y="4161"/>
                    <a:pt x="67286" y="4117"/>
                    <a:pt x="66852" y="3909"/>
                  </a:cubicBezTo>
                  <a:cubicBezTo>
                    <a:pt x="66145" y="3568"/>
                    <a:pt x="65366" y="3554"/>
                    <a:pt x="64639" y="3305"/>
                  </a:cubicBezTo>
                  <a:cubicBezTo>
                    <a:pt x="64144" y="3134"/>
                    <a:pt x="63540" y="3018"/>
                    <a:pt x="62960" y="2970"/>
                  </a:cubicBezTo>
                  <a:cubicBezTo>
                    <a:pt x="62285" y="2912"/>
                    <a:pt x="61646" y="2586"/>
                    <a:pt x="60951" y="2510"/>
                  </a:cubicBezTo>
                  <a:cubicBezTo>
                    <a:pt x="59888" y="2392"/>
                    <a:pt x="58824" y="2248"/>
                    <a:pt x="57771" y="2052"/>
                  </a:cubicBezTo>
                  <a:cubicBezTo>
                    <a:pt x="57139" y="1935"/>
                    <a:pt x="56489" y="1953"/>
                    <a:pt x="55866" y="1767"/>
                  </a:cubicBezTo>
                  <a:cubicBezTo>
                    <a:pt x="55597" y="1688"/>
                    <a:pt x="55321" y="1641"/>
                    <a:pt x="55042" y="1627"/>
                  </a:cubicBezTo>
                  <a:cubicBezTo>
                    <a:pt x="54460" y="1594"/>
                    <a:pt x="53885" y="1470"/>
                    <a:pt x="53302" y="1406"/>
                  </a:cubicBezTo>
                  <a:cubicBezTo>
                    <a:pt x="52746" y="1344"/>
                    <a:pt x="52193" y="1211"/>
                    <a:pt x="51631" y="1156"/>
                  </a:cubicBezTo>
                  <a:cubicBezTo>
                    <a:pt x="51606" y="1153"/>
                    <a:pt x="51582" y="1153"/>
                    <a:pt x="51557" y="1153"/>
                  </a:cubicBezTo>
                  <a:cubicBezTo>
                    <a:pt x="51493" y="1153"/>
                    <a:pt x="51430" y="1159"/>
                    <a:pt x="51363" y="1159"/>
                  </a:cubicBezTo>
                  <a:cubicBezTo>
                    <a:pt x="51322" y="1159"/>
                    <a:pt x="51280" y="1157"/>
                    <a:pt x="51236" y="1149"/>
                  </a:cubicBezTo>
                  <a:cubicBezTo>
                    <a:pt x="50673" y="1051"/>
                    <a:pt x="50099" y="917"/>
                    <a:pt x="49540" y="917"/>
                  </a:cubicBezTo>
                  <a:cubicBezTo>
                    <a:pt x="48875" y="917"/>
                    <a:pt x="48220" y="831"/>
                    <a:pt x="47576" y="738"/>
                  </a:cubicBezTo>
                  <a:cubicBezTo>
                    <a:pt x="46464" y="577"/>
                    <a:pt x="45344" y="575"/>
                    <a:pt x="44229" y="476"/>
                  </a:cubicBezTo>
                  <a:cubicBezTo>
                    <a:pt x="43021" y="369"/>
                    <a:pt x="41793" y="431"/>
                    <a:pt x="40590" y="221"/>
                  </a:cubicBezTo>
                  <a:cubicBezTo>
                    <a:pt x="40555" y="214"/>
                    <a:pt x="40521" y="212"/>
                    <a:pt x="40488" y="212"/>
                  </a:cubicBezTo>
                  <a:cubicBezTo>
                    <a:pt x="40289" y="212"/>
                    <a:pt x="40111" y="304"/>
                    <a:pt x="39924" y="304"/>
                  </a:cubicBezTo>
                  <a:cubicBezTo>
                    <a:pt x="39884" y="304"/>
                    <a:pt x="39843" y="300"/>
                    <a:pt x="39802" y="290"/>
                  </a:cubicBezTo>
                  <a:cubicBezTo>
                    <a:pt x="39150" y="126"/>
                    <a:pt x="38478" y="223"/>
                    <a:pt x="37816" y="131"/>
                  </a:cubicBezTo>
                  <a:cubicBezTo>
                    <a:pt x="37455" y="81"/>
                    <a:pt x="37087" y="57"/>
                    <a:pt x="36720" y="57"/>
                  </a:cubicBezTo>
                  <a:cubicBezTo>
                    <a:pt x="36456" y="57"/>
                    <a:pt x="36194" y="69"/>
                    <a:pt x="35934" y="92"/>
                  </a:cubicBezTo>
                  <a:cubicBezTo>
                    <a:pt x="35897" y="96"/>
                    <a:pt x="35860" y="97"/>
                    <a:pt x="35823" y="97"/>
                  </a:cubicBezTo>
                  <a:cubicBezTo>
                    <a:pt x="35523" y="97"/>
                    <a:pt x="35228" y="1"/>
                    <a:pt x="349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25;p25"/>
            <p:cNvSpPr txBox="1">
              <a:spLocks/>
            </p:cNvSpPr>
            <p:nvPr/>
          </p:nvSpPr>
          <p:spPr>
            <a:xfrm>
              <a:off x="2127908" y="295816"/>
              <a:ext cx="4489036" cy="10137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845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mfortaa"/>
                <a:buChar char="●"/>
                <a:defRPr sz="11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1pPr>
              <a:lvl2pPr marL="914400" marR="0" lvl="1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mfortaa"/>
                <a:buChar char="○"/>
                <a:defRPr sz="11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2pPr>
              <a:lvl3pPr marL="1371600" marR="0" lvl="2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mfortaa"/>
                <a:buChar char="■"/>
                <a:defRPr sz="11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3pPr>
              <a:lvl4pPr marL="1828800" marR="0" lvl="3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mfortaa"/>
                <a:buChar char="●"/>
                <a:defRPr sz="11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4pPr>
              <a:lvl5pPr marL="2286000" marR="0" lvl="4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mfortaa"/>
                <a:buChar char="○"/>
                <a:defRPr sz="11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5pPr>
              <a:lvl6pPr marL="2743200" marR="0" lvl="5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mfortaa"/>
                <a:buChar char="■"/>
                <a:defRPr sz="11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6pPr>
              <a:lvl7pPr marL="3200400" marR="0" lvl="6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mfortaa"/>
                <a:buChar char="●"/>
                <a:defRPr sz="11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7pPr>
              <a:lvl8pPr marL="3657600" marR="0" lvl="7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omfortaa"/>
                <a:buChar char="○"/>
                <a:defRPr sz="11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8pPr>
              <a:lvl9pPr marL="4114800" marR="0" lvl="8" indent="-298450" algn="l" rtl="0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Clr>
                  <a:srgbClr val="000000"/>
                </a:buClr>
                <a:buSzPts val="1100"/>
                <a:buFont typeface="Comfortaa"/>
                <a:buChar char="■"/>
                <a:defRPr sz="1100" b="0" i="0" u="none" strike="noStrike" cap="non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defRPr>
              </a:lvl9pPr>
            </a:lstStyle>
            <a:p>
              <a:pPr marL="0" indent="0" algn="ctr">
                <a:buFont typeface="Comfortaa"/>
                <a:buNone/>
              </a:pPr>
              <a:r>
                <a:rPr lang="ar-SA" sz="3200" dirty="0">
                  <a:solidFill>
                    <a:schemeClr val="tx1"/>
                  </a:solidFill>
                  <a:cs typeface="PT Bold Heading" panose="02010400000000000000" pitchFamily="2" charset="-78"/>
                </a:rPr>
                <a:t>مكونات الحاسب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617</Words>
  <Application>Microsoft Office PowerPoint</Application>
  <PresentationFormat>عرض على الشاشة (16:9)</PresentationFormat>
  <Paragraphs>172</Paragraphs>
  <Slides>25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3" baseType="lpstr">
      <vt:lpstr>Wingdings</vt:lpstr>
      <vt:lpstr>Calibri</vt:lpstr>
      <vt:lpstr>Traditional Arabic</vt:lpstr>
      <vt:lpstr>Comfortaa</vt:lpstr>
      <vt:lpstr>Permanent Marker</vt:lpstr>
      <vt:lpstr>Adobe Arabic</vt:lpstr>
      <vt:lpstr>Arial</vt:lpstr>
      <vt:lpstr>SKETCH LESSON</vt:lpstr>
      <vt:lpstr>الوحدة الأولى</vt:lpstr>
      <vt:lpstr>سنتعلم في هذه الوحدة :</vt:lpstr>
      <vt:lpstr>الدرس الاول</vt:lpstr>
      <vt:lpstr>عرض تقديمي في PowerPoint</vt:lpstr>
      <vt:lpstr>عرض تقديمي في PowerPoint</vt:lpstr>
      <vt:lpstr>ماهو الحاسب؟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مامسمى الجهاز وماوظيفته</vt:lpstr>
      <vt:lpstr>احد هذه المكونات يوجد داخل صندوق الحاسب فما هو؟</vt:lpstr>
      <vt:lpstr>أجيبي بصح او خطأ          الطابعة الليزرية تعد أسرع من الطابعة النفاثة</vt:lpstr>
      <vt:lpstr>عرض تقديمي في PowerPoint</vt:lpstr>
      <vt:lpstr>ورقة العمل التفاعلية  </vt:lpstr>
      <vt:lpstr>عرض تقديمي في PowerPoint</vt:lpstr>
      <vt:lpstr>شكرا لحسن استماعكم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SKETCHNOTES LESSON</dc:title>
  <dc:creator>almas</dc:creator>
  <cp:lastModifiedBy>احمد الثبيتي</cp:lastModifiedBy>
  <cp:revision>72</cp:revision>
  <dcterms:modified xsi:type="dcterms:W3CDTF">2022-09-01T10:01:21Z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F86C3EC9-910E-4F21-91A5-9C4A0CCACB82</vt:lpwstr>
  </property>
  <property fmtid="{D5CDD505-2E9C-101B-9397-08002B2CF9AE}" pid="3" name="ArticulatePath">
    <vt:lpwstr>الوحدة الاولى الدرس الأول</vt:lpwstr>
  </property>
</Properties>
</file>