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90" r:id="rId3"/>
    <p:sldId id="289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1698EF-4C8A-4070-B06A-1F5FE7571825}" v="2" dt="2023-03-18T19:46:58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071698EF-4C8A-4070-B06A-1F5FE7571825}"/>
    <pc:docChg chg="custSel delSld modSld">
      <pc:chgData name="ماجد الحكمي" userId="c15e6e485a5a4051" providerId="LiveId" clId="{071698EF-4C8A-4070-B06A-1F5FE7571825}" dt="2023-03-18T19:47:07.781" v="5" actId="47"/>
      <pc:docMkLst>
        <pc:docMk/>
      </pc:docMkLst>
      <pc:sldChg chg="addSp delSp modSp mod">
        <pc:chgData name="ماجد الحكمي" userId="c15e6e485a5a4051" providerId="LiveId" clId="{071698EF-4C8A-4070-B06A-1F5FE7571825}" dt="2023-03-18T19:47:02.998" v="4" actId="20577"/>
        <pc:sldMkLst>
          <pc:docMk/>
          <pc:sldMk cId="3706076066" sldId="261"/>
        </pc:sldMkLst>
        <pc:spChg chg="add del mod">
          <ac:chgData name="ماجد الحكمي" userId="c15e6e485a5a4051" providerId="LiveId" clId="{071698EF-4C8A-4070-B06A-1F5FE7571825}" dt="2023-03-18T19:46:55.460" v="1" actId="478"/>
          <ac:spMkLst>
            <pc:docMk/>
            <pc:sldMk cId="3706076066" sldId="261"/>
            <ac:spMk id="2" creationId="{8071CF50-A7D4-234E-640F-ED0452346A00}"/>
          </ac:spMkLst>
        </pc:spChg>
        <pc:spChg chg="add mod">
          <ac:chgData name="ماجد الحكمي" userId="c15e6e485a5a4051" providerId="LiveId" clId="{071698EF-4C8A-4070-B06A-1F5FE7571825}" dt="2023-03-18T19:46:58.452" v="3"/>
          <ac:spMkLst>
            <pc:docMk/>
            <pc:sldMk cId="3706076066" sldId="261"/>
            <ac:spMk id="3" creationId="{8588A2B0-7616-E566-46E0-13364C13FFE9}"/>
          </ac:spMkLst>
        </pc:spChg>
        <pc:spChg chg="add mod">
          <ac:chgData name="ماجد الحكمي" userId="c15e6e485a5a4051" providerId="LiveId" clId="{071698EF-4C8A-4070-B06A-1F5FE7571825}" dt="2023-03-18T19:46:58.452" v="3"/>
          <ac:spMkLst>
            <pc:docMk/>
            <pc:sldMk cId="3706076066" sldId="261"/>
            <ac:spMk id="4" creationId="{41088FD9-3F56-1267-91AA-661F38D36A31}"/>
          </ac:spMkLst>
        </pc:spChg>
        <pc:spChg chg="add mod">
          <ac:chgData name="ماجد الحكمي" userId="c15e6e485a5a4051" providerId="LiveId" clId="{071698EF-4C8A-4070-B06A-1F5FE7571825}" dt="2023-03-18T19:46:58.452" v="3"/>
          <ac:spMkLst>
            <pc:docMk/>
            <pc:sldMk cId="3706076066" sldId="261"/>
            <ac:spMk id="5" creationId="{7763515F-5CFB-58D1-0480-4FA159B92B59}"/>
          </ac:spMkLst>
        </pc:spChg>
        <pc:spChg chg="del">
          <ac:chgData name="ماجد الحكمي" userId="c15e6e485a5a4051" providerId="LiveId" clId="{071698EF-4C8A-4070-B06A-1F5FE7571825}" dt="2023-03-18T19:46:55.460" v="1" actId="478"/>
          <ac:spMkLst>
            <pc:docMk/>
            <pc:sldMk cId="3706076066" sldId="261"/>
            <ac:spMk id="7" creationId="{4268E26B-AE6A-44CE-AEB3-9461599278B4}"/>
          </ac:spMkLst>
        </pc:spChg>
        <pc:spChg chg="del">
          <ac:chgData name="ماجد الحكمي" userId="c15e6e485a5a4051" providerId="LiveId" clId="{071698EF-4C8A-4070-B06A-1F5FE7571825}" dt="2023-03-18T19:46:57.895" v="2" actId="478"/>
          <ac:spMkLst>
            <pc:docMk/>
            <pc:sldMk cId="3706076066" sldId="261"/>
            <ac:spMk id="17" creationId="{4EECC26D-8E73-40AC-B85D-3EE46FB89FE6}"/>
          </ac:spMkLst>
        </pc:spChg>
        <pc:spChg chg="mod">
          <ac:chgData name="ماجد الحكمي" userId="c15e6e485a5a4051" providerId="LiveId" clId="{071698EF-4C8A-4070-B06A-1F5FE7571825}" dt="2023-03-18T19:47:02.998" v="4" actId="20577"/>
          <ac:spMkLst>
            <pc:docMk/>
            <pc:sldMk cId="3706076066" sldId="261"/>
            <ac:spMk id="19" creationId="{EA6D929D-48F8-4DAF-A4FE-3BE268AF2D56}"/>
          </ac:spMkLst>
        </pc:spChg>
        <pc:spChg chg="del">
          <ac:chgData name="ماجد الحكمي" userId="c15e6e485a5a4051" providerId="LiveId" clId="{071698EF-4C8A-4070-B06A-1F5FE7571825}" dt="2023-03-18T19:46:55.460" v="1" actId="478"/>
          <ac:spMkLst>
            <pc:docMk/>
            <pc:sldMk cId="3706076066" sldId="261"/>
            <ac:spMk id="25" creationId="{A7D01827-524E-41A7-B6F8-A9AA81C8CCBD}"/>
          </ac:spMkLst>
        </pc:spChg>
      </pc:sldChg>
      <pc:sldChg chg="del">
        <pc:chgData name="ماجد الحكمي" userId="c15e6e485a5a4051" providerId="LiveId" clId="{071698EF-4C8A-4070-B06A-1F5FE7571825}" dt="2023-03-18T19:47:07.781" v="5" actId="47"/>
        <pc:sldMkLst>
          <pc:docMk/>
          <pc:sldMk cId="3103782558" sldId="287"/>
        </pc:sldMkLst>
      </pc:sldChg>
    </pc:docChg>
  </pc:docChgLst>
  <pc:docChgLst>
    <pc:chgData name="majed Al-hakami" userId="c15e6e485a5a4051" providerId="LiveId" clId="{BE210442-7FEA-45CD-955C-CCB405F26640}"/>
    <pc:docChg chg="undo custSel addSld delSld modSld sldOrd">
      <pc:chgData name="majed Al-hakami" userId="c15e6e485a5a4051" providerId="LiveId" clId="{BE210442-7FEA-45CD-955C-CCB405F26640}" dt="2020-12-24T14:39:12.208" v="733" actId="113"/>
      <pc:docMkLst>
        <pc:docMk/>
      </pc:docMkLst>
      <pc:sldChg chg="del">
        <pc:chgData name="majed Al-hakami" userId="c15e6e485a5a4051" providerId="LiveId" clId="{BE210442-7FEA-45CD-955C-CCB405F26640}" dt="2020-12-19T11:41:51.360" v="80" actId="47"/>
        <pc:sldMkLst>
          <pc:docMk/>
          <pc:sldMk cId="2447272190" sldId="256"/>
        </pc:sldMkLst>
      </pc:sldChg>
      <pc:sldChg chg="modSp">
        <pc:chgData name="majed Al-hakami" userId="c15e6e485a5a4051" providerId="LiveId" clId="{BE210442-7FEA-45CD-955C-CCB405F26640}" dt="2020-12-19T11:22:11.816" v="0"/>
        <pc:sldMkLst>
          <pc:docMk/>
          <pc:sldMk cId="3985106440" sldId="257"/>
        </pc:sldMkLst>
        <pc:spChg chg="mod">
          <ac:chgData name="majed Al-hakami" userId="c15e6e485a5a4051" providerId="LiveId" clId="{BE210442-7FEA-45CD-955C-CCB405F26640}" dt="2020-12-19T11:22:11.816" v="0"/>
          <ac:spMkLst>
            <pc:docMk/>
            <pc:sldMk cId="3985106440" sldId="257"/>
            <ac:spMk id="7" creationId="{0D7BE471-B821-4B64-9FF4-F3873EE40590}"/>
          </ac:spMkLst>
        </pc:spChg>
        <pc:spChg chg="mod">
          <ac:chgData name="majed Al-hakami" userId="c15e6e485a5a4051" providerId="LiveId" clId="{BE210442-7FEA-45CD-955C-CCB405F26640}" dt="2020-12-19T11:22:11.816" v="0"/>
          <ac:spMkLst>
            <pc:docMk/>
            <pc:sldMk cId="3985106440" sldId="257"/>
            <ac:spMk id="8" creationId="{5F47F122-E7E9-46A1-9AD3-3ED7F0672354}"/>
          </ac:spMkLst>
        </pc:spChg>
      </pc:sldChg>
      <pc:sldChg chg="del">
        <pc:chgData name="majed Al-hakami" userId="c15e6e485a5a4051" providerId="LiveId" clId="{BE210442-7FEA-45CD-955C-CCB405F26640}" dt="2020-12-24T11:08:41.333" v="345" actId="47"/>
        <pc:sldMkLst>
          <pc:docMk/>
          <pc:sldMk cId="3855509451" sldId="258"/>
        </pc:sldMkLst>
      </pc:sldChg>
      <pc:sldChg chg="modSp del mod">
        <pc:chgData name="majed Al-hakami" userId="c15e6e485a5a4051" providerId="LiveId" clId="{BE210442-7FEA-45CD-955C-CCB405F26640}" dt="2020-12-19T11:42:03.492" v="81" actId="47"/>
        <pc:sldMkLst>
          <pc:docMk/>
          <pc:sldMk cId="512736973" sldId="260"/>
        </pc:sldMkLst>
        <pc:spChg chg="mod">
          <ac:chgData name="majed Al-hakami" userId="c15e6e485a5a4051" providerId="LiveId" clId="{BE210442-7FEA-45CD-955C-CCB405F26640}" dt="2020-12-19T11:41:47.889" v="79" actId="20577"/>
          <ac:spMkLst>
            <pc:docMk/>
            <pc:sldMk cId="512736973" sldId="260"/>
            <ac:spMk id="25" creationId="{A7D01827-524E-41A7-B6F8-A9AA81C8CCBD}"/>
          </ac:spMkLst>
        </pc:spChg>
      </pc:sldChg>
      <pc:sldChg chg="addSp modSp modAnim">
        <pc:chgData name="majed Al-hakami" userId="c15e6e485a5a4051" providerId="LiveId" clId="{BE210442-7FEA-45CD-955C-CCB405F26640}" dt="2020-12-19T11:22:51.046" v="6" actId="14100"/>
        <pc:sldMkLst>
          <pc:docMk/>
          <pc:sldMk cId="1586891804" sldId="262"/>
        </pc:sldMkLst>
        <pc:spChg chg="add mod">
          <ac:chgData name="majed Al-hakami" userId="c15e6e485a5a4051" providerId="LiveId" clId="{BE210442-7FEA-45CD-955C-CCB405F26640}" dt="2020-12-19T11:22:34.989" v="2" actId="1076"/>
          <ac:spMkLst>
            <pc:docMk/>
            <pc:sldMk cId="1586891804" sldId="262"/>
            <ac:spMk id="4" creationId="{D8E94256-A081-4DF4-AC13-4CDEB9AB2DBB}"/>
          </ac:spMkLst>
        </pc:spChg>
        <pc:spChg chg="add mod">
          <ac:chgData name="majed Al-hakami" userId="c15e6e485a5a4051" providerId="LiveId" clId="{BE210442-7FEA-45CD-955C-CCB405F26640}" dt="2020-12-19T11:22:34.989" v="2" actId="1076"/>
          <ac:spMkLst>
            <pc:docMk/>
            <pc:sldMk cId="1586891804" sldId="262"/>
            <ac:spMk id="6" creationId="{88262177-A4C6-4B47-8572-69769CF2ACEC}"/>
          </ac:spMkLst>
        </pc:spChg>
        <pc:spChg chg="add mod">
          <ac:chgData name="majed Al-hakami" userId="c15e6e485a5a4051" providerId="LiveId" clId="{BE210442-7FEA-45CD-955C-CCB405F26640}" dt="2020-12-19T11:22:34.989" v="2" actId="1076"/>
          <ac:spMkLst>
            <pc:docMk/>
            <pc:sldMk cId="1586891804" sldId="262"/>
            <ac:spMk id="9" creationId="{03913A13-D307-4256-8ECE-77A9E7E777CF}"/>
          </ac:spMkLst>
        </pc:spChg>
        <pc:picChg chg="add mod">
          <ac:chgData name="majed Al-hakami" userId="c15e6e485a5a4051" providerId="LiveId" clId="{BE210442-7FEA-45CD-955C-CCB405F26640}" dt="2020-12-19T11:22:46.489" v="5" actId="14100"/>
          <ac:picMkLst>
            <pc:docMk/>
            <pc:sldMk cId="1586891804" sldId="262"/>
            <ac:picMk id="7" creationId="{EC2105A9-56CF-485B-953C-7B2978AE2A76}"/>
          </ac:picMkLst>
        </pc:picChg>
        <pc:picChg chg="add mod">
          <ac:chgData name="majed Al-hakami" userId="c15e6e485a5a4051" providerId="LiveId" clId="{BE210442-7FEA-45CD-955C-CCB405F26640}" dt="2020-12-19T11:22:51.046" v="6" actId="14100"/>
          <ac:picMkLst>
            <pc:docMk/>
            <pc:sldMk cId="1586891804" sldId="262"/>
            <ac:picMk id="8" creationId="{4B259208-630B-47CC-8F83-2ED3CD6C2D05}"/>
          </ac:picMkLst>
        </pc:picChg>
      </pc:sldChg>
      <pc:sldChg chg="addSp modSp mod modAnim">
        <pc:chgData name="majed Al-hakami" userId="c15e6e485a5a4051" providerId="LiveId" clId="{BE210442-7FEA-45CD-955C-CCB405F26640}" dt="2020-12-19T11:23:29.273" v="11" actId="1076"/>
        <pc:sldMkLst>
          <pc:docMk/>
          <pc:sldMk cId="596287005" sldId="263"/>
        </pc:sldMkLst>
        <pc:spChg chg="add mod">
          <ac:chgData name="majed Al-hakami" userId="c15e6e485a5a4051" providerId="LiveId" clId="{BE210442-7FEA-45CD-955C-CCB405F26640}" dt="2020-12-19T11:23:09.211" v="8" actId="1076"/>
          <ac:spMkLst>
            <pc:docMk/>
            <pc:sldMk cId="596287005" sldId="263"/>
            <ac:spMk id="4" creationId="{15366D19-227E-4111-8320-E0F1DEC29362}"/>
          </ac:spMkLst>
        </pc:spChg>
        <pc:spChg chg="add mod">
          <ac:chgData name="majed Al-hakami" userId="c15e6e485a5a4051" providerId="LiveId" clId="{BE210442-7FEA-45CD-955C-CCB405F26640}" dt="2020-12-19T11:23:29.273" v="11" actId="1076"/>
          <ac:spMkLst>
            <pc:docMk/>
            <pc:sldMk cId="596287005" sldId="263"/>
            <ac:spMk id="6" creationId="{7F1F36F0-1485-4B3D-9762-3F4BDE9C3C06}"/>
          </ac:spMkLst>
        </pc:spChg>
        <pc:spChg chg="add mod">
          <ac:chgData name="majed Al-hakami" userId="c15e6e485a5a4051" providerId="LiveId" clId="{BE210442-7FEA-45CD-955C-CCB405F26640}" dt="2020-12-19T11:23:21.972" v="10" actId="1076"/>
          <ac:spMkLst>
            <pc:docMk/>
            <pc:sldMk cId="596287005" sldId="263"/>
            <ac:spMk id="7" creationId="{B0B66ECC-917E-43D7-B676-BD33B89E24B0}"/>
          </ac:spMkLst>
        </pc:spChg>
        <pc:spChg chg="add mod">
          <ac:chgData name="majed Al-hakami" userId="c15e6e485a5a4051" providerId="LiveId" clId="{BE210442-7FEA-45CD-955C-CCB405F26640}" dt="2020-12-19T11:23:16.032" v="9" actId="1076"/>
          <ac:spMkLst>
            <pc:docMk/>
            <pc:sldMk cId="596287005" sldId="263"/>
            <ac:spMk id="8" creationId="{303A2898-1594-43CA-A62D-57CBA63B8245}"/>
          </ac:spMkLst>
        </pc:spChg>
        <pc:spChg chg="add mod">
          <ac:chgData name="majed Al-hakami" userId="c15e6e485a5a4051" providerId="LiveId" clId="{BE210442-7FEA-45CD-955C-CCB405F26640}" dt="2020-12-19T11:23:09.211" v="8" actId="1076"/>
          <ac:spMkLst>
            <pc:docMk/>
            <pc:sldMk cId="596287005" sldId="263"/>
            <ac:spMk id="9" creationId="{CAB29638-B338-46D7-9F0E-6195F240E132}"/>
          </ac:spMkLst>
        </pc:spChg>
        <pc:spChg chg="add mod">
          <ac:chgData name="majed Al-hakami" userId="c15e6e485a5a4051" providerId="LiveId" clId="{BE210442-7FEA-45CD-955C-CCB405F26640}" dt="2020-12-19T11:23:09.211" v="8" actId="1076"/>
          <ac:spMkLst>
            <pc:docMk/>
            <pc:sldMk cId="596287005" sldId="263"/>
            <ac:spMk id="10" creationId="{7C9F34F5-D9F4-4F9F-B145-960D8B0C65B3}"/>
          </ac:spMkLst>
        </pc:spChg>
      </pc:sldChg>
      <pc:sldChg chg="addSp modSp mod modAnim">
        <pc:chgData name="majed Al-hakami" userId="c15e6e485a5a4051" providerId="LiveId" clId="{BE210442-7FEA-45CD-955C-CCB405F26640}" dt="2020-12-19T11:42:54.633" v="82" actId="1076"/>
        <pc:sldMkLst>
          <pc:docMk/>
          <pc:sldMk cId="4137894332" sldId="264"/>
        </pc:sldMkLst>
        <pc:spChg chg="add mod">
          <ac:chgData name="majed Al-hakami" userId="c15e6e485a5a4051" providerId="LiveId" clId="{BE210442-7FEA-45CD-955C-CCB405F26640}" dt="2020-12-19T11:23:53.810" v="13" actId="1076"/>
          <ac:spMkLst>
            <pc:docMk/>
            <pc:sldMk cId="4137894332" sldId="264"/>
            <ac:spMk id="4" creationId="{377BD14C-68AF-4ABA-B699-A3448DE38D52}"/>
          </ac:spMkLst>
        </pc:spChg>
        <pc:spChg chg="add mod">
          <ac:chgData name="majed Al-hakami" userId="c15e6e485a5a4051" providerId="LiveId" clId="{BE210442-7FEA-45CD-955C-CCB405F26640}" dt="2020-12-19T11:42:54.633" v="82" actId="1076"/>
          <ac:spMkLst>
            <pc:docMk/>
            <pc:sldMk cId="4137894332" sldId="264"/>
            <ac:spMk id="6" creationId="{585F1099-59D3-43BF-BC46-70FE9AD988C7}"/>
          </ac:spMkLst>
        </pc:spChg>
        <pc:spChg chg="add mod">
          <ac:chgData name="majed Al-hakami" userId="c15e6e485a5a4051" providerId="LiveId" clId="{BE210442-7FEA-45CD-955C-CCB405F26640}" dt="2020-12-19T11:23:53.810" v="13" actId="1076"/>
          <ac:spMkLst>
            <pc:docMk/>
            <pc:sldMk cId="4137894332" sldId="264"/>
            <ac:spMk id="7" creationId="{8890957A-228A-417C-A248-DC3BF6570D71}"/>
          </ac:spMkLst>
        </pc:spChg>
        <pc:spChg chg="add mod">
          <ac:chgData name="majed Al-hakami" userId="c15e6e485a5a4051" providerId="LiveId" clId="{BE210442-7FEA-45CD-955C-CCB405F26640}" dt="2020-12-19T11:23:53.810" v="13" actId="1076"/>
          <ac:spMkLst>
            <pc:docMk/>
            <pc:sldMk cId="4137894332" sldId="264"/>
            <ac:spMk id="8" creationId="{0C13AE41-36BC-49D9-B071-68F2FEFC8E20}"/>
          </ac:spMkLst>
        </pc:spChg>
        <pc:spChg chg="add mod">
          <ac:chgData name="majed Al-hakami" userId="c15e6e485a5a4051" providerId="LiveId" clId="{BE210442-7FEA-45CD-955C-CCB405F26640}" dt="2020-12-19T11:23:57.283" v="14" actId="1076"/>
          <ac:spMkLst>
            <pc:docMk/>
            <pc:sldMk cId="4137894332" sldId="264"/>
            <ac:spMk id="9" creationId="{4D0763EC-CC87-468B-9D77-2B77A5F8018B}"/>
          </ac:spMkLst>
        </pc:spChg>
      </pc:sldChg>
      <pc:sldChg chg="addSp modSp mod modAnim">
        <pc:chgData name="majed Al-hakami" userId="c15e6e485a5a4051" providerId="LiveId" clId="{BE210442-7FEA-45CD-955C-CCB405F26640}" dt="2020-12-24T10:41:40.429" v="222" actId="1076"/>
        <pc:sldMkLst>
          <pc:docMk/>
          <pc:sldMk cId="3407019335" sldId="265"/>
        </pc:sldMkLst>
        <pc:spChg chg="add mod">
          <ac:chgData name="majed Al-hakami" userId="c15e6e485a5a4051" providerId="LiveId" clId="{BE210442-7FEA-45CD-955C-CCB405F26640}" dt="2020-12-24T10:41:40.429" v="222" actId="1076"/>
          <ac:spMkLst>
            <pc:docMk/>
            <pc:sldMk cId="3407019335" sldId="265"/>
            <ac:spMk id="4" creationId="{1903AA20-1C94-441E-A847-1C55BB4CB42B}"/>
          </ac:spMkLst>
        </pc:spChg>
        <pc:spChg chg="add mod">
          <ac:chgData name="majed Al-hakami" userId="c15e6e485a5a4051" providerId="LiveId" clId="{BE210442-7FEA-45CD-955C-CCB405F26640}" dt="2020-12-19T11:24:56.145" v="23" actId="1076"/>
          <ac:spMkLst>
            <pc:docMk/>
            <pc:sldMk cId="3407019335" sldId="265"/>
            <ac:spMk id="6" creationId="{B176704D-F890-455C-BAFA-030C6FBFD4B6}"/>
          </ac:spMkLst>
        </pc:spChg>
        <pc:spChg chg="add mod">
          <ac:chgData name="majed Al-hakami" userId="c15e6e485a5a4051" providerId="LiveId" clId="{BE210442-7FEA-45CD-955C-CCB405F26640}" dt="2020-12-24T10:41:35.787" v="221" actId="14100"/>
          <ac:spMkLst>
            <pc:docMk/>
            <pc:sldMk cId="3407019335" sldId="265"/>
            <ac:spMk id="7" creationId="{783989C3-95BD-4425-A1AF-25A23B96D405}"/>
          </ac:spMkLst>
        </pc:spChg>
        <pc:spChg chg="add mod">
          <ac:chgData name="majed Al-hakami" userId="c15e6e485a5a4051" providerId="LiveId" clId="{BE210442-7FEA-45CD-955C-CCB405F26640}" dt="2020-12-19T11:25:20.723" v="27" actId="1076"/>
          <ac:spMkLst>
            <pc:docMk/>
            <pc:sldMk cId="3407019335" sldId="265"/>
            <ac:spMk id="8" creationId="{6DF52055-E47E-4A9D-8F2F-5BFE30C91A78}"/>
          </ac:spMkLst>
        </pc:spChg>
        <pc:spChg chg="add mod">
          <ac:chgData name="majed Al-hakami" userId="c15e6e485a5a4051" providerId="LiveId" clId="{BE210442-7FEA-45CD-955C-CCB405F26640}" dt="2020-12-24T10:41:18.619" v="216" actId="113"/>
          <ac:spMkLst>
            <pc:docMk/>
            <pc:sldMk cId="3407019335" sldId="265"/>
            <ac:spMk id="9" creationId="{E51CE668-D58D-4331-B24A-782E70C71FFB}"/>
          </ac:spMkLst>
        </pc:spChg>
        <pc:spChg chg="add mod">
          <ac:chgData name="majed Al-hakami" userId="c15e6e485a5a4051" providerId="LiveId" clId="{BE210442-7FEA-45CD-955C-CCB405F26640}" dt="2020-12-24T10:29:34.020" v="183" actId="403"/>
          <ac:spMkLst>
            <pc:docMk/>
            <pc:sldMk cId="3407019335" sldId="265"/>
            <ac:spMk id="10" creationId="{2CF3245D-2CD6-45BD-9110-845BF27A57BA}"/>
          </ac:spMkLst>
        </pc:spChg>
        <pc:spChg chg="add mod">
          <ac:chgData name="majed Al-hakami" userId="c15e6e485a5a4051" providerId="LiveId" clId="{BE210442-7FEA-45CD-955C-CCB405F26640}" dt="2020-12-24T10:29:39.469" v="184" actId="403"/>
          <ac:spMkLst>
            <pc:docMk/>
            <pc:sldMk cId="3407019335" sldId="265"/>
            <ac:spMk id="11" creationId="{25CC6424-3DCD-4BA3-9913-11A8296D230E}"/>
          </ac:spMkLst>
        </pc:spChg>
        <pc:spChg chg="add mod">
          <ac:chgData name="majed Al-hakami" userId="c15e6e485a5a4051" providerId="LiveId" clId="{BE210442-7FEA-45CD-955C-CCB405F26640}" dt="2020-12-24T10:29:29.193" v="181" actId="404"/>
          <ac:spMkLst>
            <pc:docMk/>
            <pc:sldMk cId="3407019335" sldId="265"/>
            <ac:spMk id="12" creationId="{46595513-603E-479A-8D55-F525461B72F2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3" creationId="{CF1FB69F-3305-46DC-A82C-A53EA2F779C0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5" creationId="{2CD68098-AA8E-44F3-BCE1-3A43A1B51876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6" creationId="{F3193418-DBF1-435F-8FA4-9CADC3B6F4A0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7" creationId="{B821DDD6-49B0-469A-93A7-B4864CD7A194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8" creationId="{899646EF-C479-476B-9AFE-899F9319773C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19" creationId="{6CEF45E3-329E-4628-8F7E-076674F317A8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0" creationId="{9BF4C6D3-EFE6-4792-93CA-7D35E921A6A2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1" creationId="{D05540E7-7E9D-44F7-B74C-B43DC6C03282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4" creationId="{8326B76C-2A76-4E71-A71C-C7F23E3A1335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5" creationId="{8D7498D1-C88E-4259-9834-339B5E4487C4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7" creationId="{A2C3A6C6-1481-440A-90AF-B5AC9072781B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8" creationId="{DAE26302-4DCA-45B1-960D-7880567DEA16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29" creationId="{698F4EB9-1643-4E40-80CA-7E222203EC1B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0" creationId="{05193D55-935C-4BB4-B750-7497D84AA151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1" creationId="{E440E84E-E488-45A2-99EB-276A2D2A54FE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2" creationId="{DDD048B4-3A3B-45D9-8ABD-144F0BE5D853}"/>
          </ac:spMkLst>
        </pc:spChg>
        <pc:spChg chg="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6" creationId="{E01931C6-400D-4F93-B1D9-E6B945EE927B}"/>
          </ac:spMkLst>
        </pc:spChg>
        <pc:spChg chg="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7" creationId="{24F22813-696C-4D16-9A89-4FB8B5E78348}"/>
          </ac:spMkLst>
        </pc:spChg>
        <pc:spChg chg="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8" creationId="{FCE03AE4-B038-4C84-BB88-778E4CA5D41A}"/>
          </ac:spMkLst>
        </pc:spChg>
        <pc:spChg chg="add 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39" creationId="{61771A67-FDDC-4524-84CE-1A25CFB1CEC3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1" creationId="{469D864D-8EF1-48B3-BEE3-618FAD527AB5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2" creationId="{A8C43447-6AB7-4479-97D5-A00AC8E74BC7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3" creationId="{BBABD032-CB63-4A65-A52B-2A5765B49F0B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4" creationId="{3B02ED33-71A0-47A4-9CBC-845D08A4ADCC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5" creationId="{05D32D40-7534-43E8-AA24-721BBB9B0FF6}"/>
          </ac:spMkLst>
        </pc:spChg>
        <pc:spChg chg="add mod">
          <ac:chgData name="majed Al-hakami" userId="c15e6e485a5a4051" providerId="LiveId" clId="{BE210442-7FEA-45CD-955C-CCB405F26640}" dt="2020-12-19T11:25:09.641" v="24" actId="1076"/>
          <ac:spMkLst>
            <pc:docMk/>
            <pc:sldMk cId="3407019335" sldId="265"/>
            <ac:spMk id="46" creationId="{85A06875-68B0-4FD5-96FD-5D0089B9099C}"/>
          </ac:spMkLst>
        </pc:spChg>
        <pc:spChg chg="add mod">
          <ac:chgData name="majed Al-hakami" userId="c15e6e485a5a4051" providerId="LiveId" clId="{BE210442-7FEA-45CD-955C-CCB405F26640}" dt="2020-12-24T10:34:46.429" v="194"/>
          <ac:spMkLst>
            <pc:docMk/>
            <pc:sldMk cId="3407019335" sldId="265"/>
            <ac:spMk id="48" creationId="{84DCF428-7B22-41A4-AAC0-446656B6C87D}"/>
          </ac:spMkLst>
        </pc:spChg>
        <pc:spChg chg="add mod">
          <ac:chgData name="majed Al-hakami" userId="c15e6e485a5a4051" providerId="LiveId" clId="{BE210442-7FEA-45CD-955C-CCB405F26640}" dt="2020-12-24T10:34:26.106" v="191" actId="1076"/>
          <ac:spMkLst>
            <pc:docMk/>
            <pc:sldMk cId="3407019335" sldId="265"/>
            <ac:spMk id="49" creationId="{FEF7A64E-744D-445E-BF41-472122E24BC8}"/>
          </ac:spMkLst>
        </pc:spChg>
        <pc:spChg chg="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51" creationId="{DB585BE5-9F67-42C9-B06F-B30E903CC50C}"/>
          </ac:spMkLst>
        </pc:spChg>
        <pc:spChg chg="mod">
          <ac:chgData name="majed Al-hakami" userId="c15e6e485a5a4051" providerId="LiveId" clId="{BE210442-7FEA-45CD-955C-CCB405F26640}" dt="2020-12-19T11:24:35.247" v="17" actId="1076"/>
          <ac:spMkLst>
            <pc:docMk/>
            <pc:sldMk cId="3407019335" sldId="265"/>
            <ac:spMk id="52" creationId="{C2FF74A4-9ED4-498B-AA5B-45FF656E1DAD}"/>
          </ac:spMkLst>
        </pc:spChg>
        <pc:spChg chg="add mod">
          <ac:chgData name="majed Al-hakami" userId="c15e6e485a5a4051" providerId="LiveId" clId="{BE210442-7FEA-45CD-955C-CCB405F26640}" dt="2020-12-24T10:34:30.763" v="192" actId="1076"/>
          <ac:spMkLst>
            <pc:docMk/>
            <pc:sldMk cId="3407019335" sldId="265"/>
            <ac:spMk id="53" creationId="{02E77ED7-3F36-4C8C-B4FB-69DBBFB0C825}"/>
          </ac:spMkLst>
        </pc:spChg>
        <pc:spChg chg="add mod">
          <ac:chgData name="majed Al-hakami" userId="c15e6e485a5a4051" providerId="LiveId" clId="{BE210442-7FEA-45CD-955C-CCB405F26640}" dt="2020-12-24T10:35:16.261" v="203" actId="1076"/>
          <ac:spMkLst>
            <pc:docMk/>
            <pc:sldMk cId="3407019335" sldId="265"/>
            <ac:spMk id="54" creationId="{BA151333-EF8C-45D8-A3CF-0CD0E701936F}"/>
          </ac:spMkLst>
        </pc:spChg>
        <pc:grpChg chg="add mod">
          <ac:chgData name="majed Al-hakami" userId="c15e6e485a5a4051" providerId="LiveId" clId="{BE210442-7FEA-45CD-955C-CCB405F26640}" dt="2020-12-19T11:24:35.247" v="17" actId="1076"/>
          <ac:grpSpMkLst>
            <pc:docMk/>
            <pc:sldMk cId="3407019335" sldId="265"/>
            <ac:grpSpMk id="33" creationId="{00F9B320-E797-4D1D-B87A-8C5778FFBF1C}"/>
          </ac:grpSpMkLst>
        </pc:grpChg>
        <pc:grpChg chg="mod">
          <ac:chgData name="majed Al-hakami" userId="c15e6e485a5a4051" providerId="LiveId" clId="{BE210442-7FEA-45CD-955C-CCB405F26640}" dt="2020-12-19T11:24:35.247" v="17" actId="1076"/>
          <ac:grpSpMkLst>
            <pc:docMk/>
            <pc:sldMk cId="3407019335" sldId="265"/>
            <ac:grpSpMk id="34" creationId="{08DC10FF-1F19-4086-B6F7-1C10DD3D92F9}"/>
          </ac:grpSpMkLst>
        </pc:grpChg>
        <pc:grpChg chg="add mod">
          <ac:chgData name="majed Al-hakami" userId="c15e6e485a5a4051" providerId="LiveId" clId="{BE210442-7FEA-45CD-955C-CCB405F26640}" dt="2020-12-24T10:34:30.763" v="192" actId="1076"/>
          <ac:grpSpMkLst>
            <pc:docMk/>
            <pc:sldMk cId="3407019335" sldId="265"/>
            <ac:grpSpMk id="50" creationId="{0A2A8ED5-DCA7-427C-B4F4-5AFE544A330B}"/>
          </ac:grpSpMkLst>
        </pc:grpChg>
        <pc:cxnChg chg="add mod">
          <ac:chgData name="majed Al-hakami" userId="c15e6e485a5a4051" providerId="LiveId" clId="{BE210442-7FEA-45CD-955C-CCB405F26640}" dt="2020-12-19T11:25:17.801" v="26" actId="1076"/>
          <ac:cxnSpMkLst>
            <pc:docMk/>
            <pc:sldMk cId="3407019335" sldId="265"/>
            <ac:cxnSpMk id="14" creationId="{16B7D205-31C1-4EE7-BD95-6199EC7AED29}"/>
          </ac:cxnSpMkLst>
        </pc:cxnChg>
        <pc:cxnChg chg="add mod">
          <ac:chgData name="majed Al-hakami" userId="c15e6e485a5a4051" providerId="LiveId" clId="{BE210442-7FEA-45CD-955C-CCB405F26640}" dt="2020-12-19T11:24:35.247" v="17" actId="1076"/>
          <ac:cxnSpMkLst>
            <pc:docMk/>
            <pc:sldMk cId="3407019335" sldId="265"/>
            <ac:cxnSpMk id="22" creationId="{06896B11-80B4-4B4C-8DAB-2022164EDF05}"/>
          </ac:cxnSpMkLst>
        </pc:cxnChg>
        <pc:cxnChg chg="add mod">
          <ac:chgData name="majed Al-hakami" userId="c15e6e485a5a4051" providerId="LiveId" clId="{BE210442-7FEA-45CD-955C-CCB405F26640}" dt="2020-12-19T11:24:35.247" v="17" actId="1076"/>
          <ac:cxnSpMkLst>
            <pc:docMk/>
            <pc:sldMk cId="3407019335" sldId="265"/>
            <ac:cxnSpMk id="23" creationId="{6E6168C6-57F5-403D-B81B-9AE2708BDDD9}"/>
          </ac:cxnSpMkLst>
        </pc:cxnChg>
        <pc:cxnChg chg="add mod">
          <ac:chgData name="majed Al-hakami" userId="c15e6e485a5a4051" providerId="LiveId" clId="{BE210442-7FEA-45CD-955C-CCB405F26640}" dt="2020-12-19T11:24:35.247" v="17" actId="1076"/>
          <ac:cxnSpMkLst>
            <pc:docMk/>
            <pc:sldMk cId="3407019335" sldId="265"/>
            <ac:cxnSpMk id="26" creationId="{2BF61709-F454-4A97-9355-FD65ACB2CA20}"/>
          </ac:cxnSpMkLst>
        </pc:cxnChg>
        <pc:cxnChg chg="mod">
          <ac:chgData name="majed Al-hakami" userId="c15e6e485a5a4051" providerId="LiveId" clId="{BE210442-7FEA-45CD-955C-CCB405F26640}" dt="2020-12-19T11:24:35.247" v="17" actId="1076"/>
          <ac:cxnSpMkLst>
            <pc:docMk/>
            <pc:sldMk cId="3407019335" sldId="265"/>
            <ac:cxnSpMk id="35" creationId="{CEB8A1AD-B2A3-4945-80F1-252577E3BE44}"/>
          </ac:cxnSpMkLst>
        </pc:cxnChg>
        <pc:cxnChg chg="add mod">
          <ac:chgData name="majed Al-hakami" userId="c15e6e485a5a4051" providerId="LiveId" clId="{BE210442-7FEA-45CD-955C-CCB405F26640}" dt="2020-12-19T11:25:09.641" v="24" actId="1076"/>
          <ac:cxnSpMkLst>
            <pc:docMk/>
            <pc:sldMk cId="3407019335" sldId="265"/>
            <ac:cxnSpMk id="40" creationId="{40476577-E949-4F66-B69C-1E88F8973B1C}"/>
          </ac:cxnSpMkLst>
        </pc:cxnChg>
        <pc:cxnChg chg="add mod">
          <ac:chgData name="majed Al-hakami" userId="c15e6e485a5a4051" providerId="LiveId" clId="{BE210442-7FEA-45CD-955C-CCB405F26640}" dt="2020-12-19T11:25:14.523" v="25" actId="1076"/>
          <ac:cxnSpMkLst>
            <pc:docMk/>
            <pc:sldMk cId="3407019335" sldId="265"/>
            <ac:cxnSpMk id="47" creationId="{80420A89-C3EB-46A4-8182-3F548F4AB7F7}"/>
          </ac:cxnSpMkLst>
        </pc:cxnChg>
      </pc:sldChg>
      <pc:sldChg chg="addSp delSp modSp mod addAnim delAnim modAnim">
        <pc:chgData name="majed Al-hakami" userId="c15e6e485a5a4051" providerId="LiveId" clId="{BE210442-7FEA-45CD-955C-CCB405F26640}" dt="2020-12-24T11:43:23.048" v="730" actId="207"/>
        <pc:sldMkLst>
          <pc:docMk/>
          <pc:sldMk cId="1925550045" sldId="266"/>
        </pc:sldMkLst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4" creationId="{9DA34203-E976-4FEC-A8E1-2FC6B72E4591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6" creationId="{3CD61F4C-4594-4298-AFD0-CB32F9A17BCB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7" creationId="{E61A240A-BC30-4E21-AB2C-D7677CC7CFEF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8" creationId="{9387739F-27C2-468C-BBFA-CC1B2CAB8244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9" creationId="{71D9B66A-7D64-4D17-BE92-0D3C58AEEE7D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0" creationId="{C0B450F4-255F-406A-8F71-5328EF67D308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1" creationId="{6433233C-5DEF-44C8-912C-692148AFC279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3" creationId="{7F2FC70B-941F-40B6-B5E4-9F84FBA1E479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4" creationId="{6EE46E0B-5D2D-4059-8B1E-6893173ECA40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5" creationId="{8A1BF275-85E4-4044-A7F4-B42FCA21A69B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6" creationId="{F4E76398-A2A0-4851-BCA8-5D3B0E47D7F6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17" creationId="{F18D6C8F-2621-44CE-9EC5-8DFB1AC6EF8D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0" creationId="{5A200F90-0870-4B02-8EC3-9364A85E17A1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1" creationId="{7F2E7447-9B2B-49B5-B400-935344A3656A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2" creationId="{0707162B-2FBA-4030-9394-FB35E90927C7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3" creationId="{E2B9751C-9C09-47A2-87AC-63AFD10429CD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4" creationId="{22E9F6D0-F263-4E67-892F-17D7ED4D021F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5" creationId="{B0853C73-9FDC-485D-8CF9-DDF37D3F840A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7" creationId="{A665651D-33C3-451F-AB56-98DB2362F150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8" creationId="{B008FD46-1972-4266-9064-C5A5B0CC354D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29" creationId="{76F88AA9-FC84-4778-BC6B-700E60600E6E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30" creationId="{7C0D2A3B-CFE9-4D2E-AB7D-B3CD554CA9DA}"/>
          </ac:spMkLst>
        </pc:spChg>
        <pc:spChg chg="add del mod">
          <ac:chgData name="majed Al-hakami" userId="c15e6e485a5a4051" providerId="LiveId" clId="{BE210442-7FEA-45CD-955C-CCB405F26640}" dt="2020-12-19T11:27:12.085" v="33"/>
          <ac:spMkLst>
            <pc:docMk/>
            <pc:sldMk cId="1925550045" sldId="266"/>
            <ac:spMk id="31" creationId="{1462BCBF-ACB8-4799-B7D3-0217E7ACF984}"/>
          </ac:spMkLst>
        </pc:spChg>
        <pc:spChg chg="add del mod">
          <ac:chgData name="majed Al-hakami" userId="c15e6e485a5a4051" providerId="LiveId" clId="{BE210442-7FEA-45CD-955C-CCB405F26640}" dt="2020-12-24T11:10:55.879" v="351" actId="478"/>
          <ac:spMkLst>
            <pc:docMk/>
            <pc:sldMk cId="1925550045" sldId="266"/>
            <ac:spMk id="34" creationId="{4D894A3C-041F-43E9-8675-90FCA3440EC9}"/>
          </ac:spMkLst>
        </pc:spChg>
        <pc:spChg chg="add mod">
          <ac:chgData name="majed Al-hakami" userId="c15e6e485a5a4051" providerId="LiveId" clId="{BE210442-7FEA-45CD-955C-CCB405F26640}" dt="2020-12-24T11:21:17.836" v="494" actId="113"/>
          <ac:spMkLst>
            <pc:docMk/>
            <pc:sldMk cId="1925550045" sldId="266"/>
            <ac:spMk id="35" creationId="{8F856EA1-120F-43F4-BF7B-447546FF5D7C}"/>
          </ac:spMkLst>
        </pc:spChg>
        <pc:spChg chg="add del mod">
          <ac:chgData name="majed Al-hakami" userId="c15e6e485a5a4051" providerId="LiveId" clId="{BE210442-7FEA-45CD-955C-CCB405F26640}" dt="2020-12-24T11:32:00.333" v="633" actId="478"/>
          <ac:spMkLst>
            <pc:docMk/>
            <pc:sldMk cId="1925550045" sldId="266"/>
            <ac:spMk id="36" creationId="{34A150D5-C6F3-481A-9C7C-00190BEFFB0B}"/>
          </ac:spMkLst>
        </pc:spChg>
        <pc:spChg chg="add del mod">
          <ac:chgData name="majed Al-hakami" userId="c15e6e485a5a4051" providerId="LiveId" clId="{BE210442-7FEA-45CD-955C-CCB405F26640}" dt="2020-12-24T11:18:41.878" v="465" actId="478"/>
          <ac:spMkLst>
            <pc:docMk/>
            <pc:sldMk cId="1925550045" sldId="266"/>
            <ac:spMk id="37" creationId="{E819910F-31D8-4A92-9637-62531A2DFE99}"/>
          </ac:spMkLst>
        </pc:spChg>
        <pc:spChg chg="add del mod">
          <ac:chgData name="majed Al-hakami" userId="c15e6e485a5a4051" providerId="LiveId" clId="{BE210442-7FEA-45CD-955C-CCB405F26640}" dt="2020-12-24T11:18:41.878" v="465" actId="478"/>
          <ac:spMkLst>
            <pc:docMk/>
            <pc:sldMk cId="1925550045" sldId="266"/>
            <ac:spMk id="38" creationId="{476AE156-66E3-42C5-80E9-0F76CAE99A4F}"/>
          </ac:spMkLst>
        </pc:spChg>
        <pc:spChg chg="add del mod">
          <ac:chgData name="majed Al-hakami" userId="c15e6e485a5a4051" providerId="LiveId" clId="{BE210442-7FEA-45CD-955C-CCB405F26640}" dt="2020-12-24T11:18:41.878" v="465" actId="478"/>
          <ac:spMkLst>
            <pc:docMk/>
            <pc:sldMk cId="1925550045" sldId="266"/>
            <ac:spMk id="39" creationId="{4E5ABE23-D31C-448D-9065-DDFF129FA71A}"/>
          </ac:spMkLst>
        </pc:spChg>
        <pc:spChg chg="add del mod">
          <ac:chgData name="majed Al-hakami" userId="c15e6e485a5a4051" providerId="LiveId" clId="{BE210442-7FEA-45CD-955C-CCB405F26640}" dt="2020-12-24T11:18:41.878" v="465" actId="478"/>
          <ac:spMkLst>
            <pc:docMk/>
            <pc:sldMk cId="1925550045" sldId="266"/>
            <ac:spMk id="40" creationId="{2D64F968-6D28-41A8-B7EF-91742A0C1773}"/>
          </ac:spMkLst>
        </pc:spChg>
        <pc:spChg chg="add mod">
          <ac:chgData name="majed Al-hakami" userId="c15e6e485a5a4051" providerId="LiveId" clId="{BE210442-7FEA-45CD-955C-CCB405F26640}" dt="2020-12-19T11:27:18.861" v="35" actId="1076"/>
          <ac:spMkLst>
            <pc:docMk/>
            <pc:sldMk cId="1925550045" sldId="266"/>
            <ac:spMk id="42" creationId="{BAB5DA04-3CF5-4105-B0E5-A33DB663DFFA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43" creationId="{2D791F26-7E73-4AFE-8D44-949C7273038A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44" creationId="{F9DE1C9C-413D-4C8B-B020-D5EBB6D309EE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45" creationId="{5A0B6F5E-03AB-4F40-8635-E27B30D14E57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46" creationId="{3E5AD89C-D83D-4403-A517-B187894FA0D8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49" creationId="{72F8D0FB-CC1A-4888-89A9-5E7F78A8A37E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0" creationId="{D449A11C-2A16-4983-BF6B-D3DC0019270C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1" creationId="{E1B840A9-FAB8-4F58-B6D4-F3D7BBD5D468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2" creationId="{5470918C-AE59-4BA6-9E95-41501958BA51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3" creationId="{BF4A8BE1-02FB-4C64-B216-7AA27BBAA134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4" creationId="{0F0E0602-AB5A-484A-9D26-B319C0D821C0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6" creationId="{3C406079-F6D4-4947-B6C2-EBD276FEE689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7" creationId="{6DCA8A96-C628-45AD-97EB-C999A96B44AC}"/>
          </ac:spMkLst>
        </pc:spChg>
        <pc:spChg chg="add del mod">
          <ac:chgData name="majed Al-hakami" userId="c15e6e485a5a4051" providerId="LiveId" clId="{BE210442-7FEA-45CD-955C-CCB405F26640}" dt="2020-12-24T11:28:21.289" v="590" actId="1076"/>
          <ac:spMkLst>
            <pc:docMk/>
            <pc:sldMk cId="1925550045" sldId="266"/>
            <ac:spMk id="58" creationId="{D32C9542-D514-4D9F-AD4D-3CAF28D86A88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59" creationId="{E6AE70D4-69C9-4FD0-A5CC-FF7A9893A4A3}"/>
          </ac:spMkLst>
        </pc:spChg>
        <pc:spChg chg="add del mod">
          <ac:chgData name="majed Al-hakami" userId="c15e6e485a5a4051" providerId="LiveId" clId="{BE210442-7FEA-45CD-955C-CCB405F26640}" dt="2020-12-24T11:17:36.176" v="457" actId="478"/>
          <ac:spMkLst>
            <pc:docMk/>
            <pc:sldMk cId="1925550045" sldId="266"/>
            <ac:spMk id="60" creationId="{6E51805B-9A4D-473B-B7D1-AF85407F25C0}"/>
          </ac:spMkLst>
        </pc:spChg>
        <pc:spChg chg="add del mod">
          <ac:chgData name="majed Al-hakami" userId="c15e6e485a5a4051" providerId="LiveId" clId="{BE210442-7FEA-45CD-955C-CCB405F26640}" dt="2020-12-24T11:31:49.699" v="632" actId="14100"/>
          <ac:spMkLst>
            <pc:docMk/>
            <pc:sldMk cId="1925550045" sldId="266"/>
            <ac:spMk id="61" creationId="{2D968B32-386F-48B6-8A6A-4BF04975C5E8}"/>
          </ac:spMkLst>
        </pc:spChg>
        <pc:spChg chg="add mod">
          <ac:chgData name="majed Al-hakami" userId="c15e6e485a5a4051" providerId="LiveId" clId="{BE210442-7FEA-45CD-955C-CCB405F26640}" dt="2020-12-24T11:32:56.741" v="636" actId="1076"/>
          <ac:spMkLst>
            <pc:docMk/>
            <pc:sldMk cId="1925550045" sldId="266"/>
            <ac:spMk id="64" creationId="{7A280914-433F-413C-8877-E4CD5038C706}"/>
          </ac:spMkLst>
        </pc:spChg>
        <pc:spChg chg="add mod">
          <ac:chgData name="majed Al-hakami" userId="c15e6e485a5a4051" providerId="LiveId" clId="{BE210442-7FEA-45CD-955C-CCB405F26640}" dt="2020-12-24T11:43:19.254" v="729" actId="207"/>
          <ac:spMkLst>
            <pc:docMk/>
            <pc:sldMk cId="1925550045" sldId="266"/>
            <ac:spMk id="65" creationId="{AC740C0A-503A-46C1-9D7A-B7629268811A}"/>
          </ac:spMkLst>
        </pc:spChg>
        <pc:spChg chg="add del">
          <ac:chgData name="majed Al-hakami" userId="c15e6e485a5a4051" providerId="LiveId" clId="{BE210442-7FEA-45CD-955C-CCB405F26640}" dt="2020-12-24T11:19:36.269" v="477" actId="478"/>
          <ac:spMkLst>
            <pc:docMk/>
            <pc:sldMk cId="1925550045" sldId="266"/>
            <ac:spMk id="67" creationId="{AE4DF70E-EA84-49BE-9508-A97CE363CB67}"/>
          </ac:spMkLst>
        </pc:spChg>
        <pc:spChg chg="add mod">
          <ac:chgData name="majed Al-hakami" userId="c15e6e485a5a4051" providerId="LiveId" clId="{BE210442-7FEA-45CD-955C-CCB405F26640}" dt="2020-12-24T11:43:23.048" v="730" actId="207"/>
          <ac:spMkLst>
            <pc:docMk/>
            <pc:sldMk cId="1925550045" sldId="266"/>
            <ac:spMk id="70" creationId="{1E846E56-1D81-4500-8767-9B32337368F4}"/>
          </ac:spMkLst>
        </pc:spChg>
        <pc:spChg chg="add mod">
          <ac:chgData name="majed Al-hakami" userId="c15e6e485a5a4051" providerId="LiveId" clId="{BE210442-7FEA-45CD-955C-CCB405F26640}" dt="2020-12-24T11:43:15.827" v="728" actId="207"/>
          <ac:spMkLst>
            <pc:docMk/>
            <pc:sldMk cId="1925550045" sldId="266"/>
            <ac:spMk id="77" creationId="{8F8EA53B-C446-414C-A563-CBA20A4AEB5A}"/>
          </ac:spMkLst>
        </pc:spChg>
        <pc:spChg chg="add mod">
          <ac:chgData name="majed Al-hakami" userId="c15e6e485a5a4051" providerId="LiveId" clId="{BE210442-7FEA-45CD-955C-CCB405F26640}" dt="2020-12-24T11:28:47.075" v="597" actId="403"/>
          <ac:spMkLst>
            <pc:docMk/>
            <pc:sldMk cId="1925550045" sldId="266"/>
            <ac:spMk id="78" creationId="{8EAC61EF-D8FE-4124-8A9D-7D51B8DB838B}"/>
          </ac:spMkLst>
        </pc:spChg>
        <pc:spChg chg="add mod">
          <ac:chgData name="majed Al-hakami" userId="c15e6e485a5a4051" providerId="LiveId" clId="{BE210442-7FEA-45CD-955C-CCB405F26640}" dt="2020-12-24T11:31:06.413" v="631" actId="207"/>
          <ac:spMkLst>
            <pc:docMk/>
            <pc:sldMk cId="1925550045" sldId="266"/>
            <ac:spMk id="79" creationId="{94D67804-EF1C-4278-BE10-DB08BACDEE63}"/>
          </ac:spMkLst>
        </pc:spChg>
        <pc:spChg chg="add del mod">
          <ac:chgData name="majed Al-hakami" userId="c15e6e485a5a4051" providerId="LiveId" clId="{BE210442-7FEA-45CD-955C-CCB405F26640}" dt="2020-12-24T11:26:28.708" v="579" actId="478"/>
          <ac:spMkLst>
            <pc:docMk/>
            <pc:sldMk cId="1925550045" sldId="266"/>
            <ac:spMk id="80" creationId="{1F00A8EF-8466-458C-9E87-263E9AE35445}"/>
          </ac:spMkLst>
        </pc:spChg>
        <pc:spChg chg="add mod">
          <ac:chgData name="majed Al-hakami" userId="c15e6e485a5a4051" providerId="LiveId" clId="{BE210442-7FEA-45CD-955C-CCB405F26640}" dt="2020-12-24T11:32:09.295" v="635" actId="20577"/>
          <ac:spMkLst>
            <pc:docMk/>
            <pc:sldMk cId="1925550045" sldId="266"/>
            <ac:spMk id="81" creationId="{8772FEE2-8734-43C8-B188-9AA0FB94F588}"/>
          </ac:spMkLst>
        </pc:spChg>
        <pc:picChg chg="add mod">
          <ac:chgData name="majed Al-hakami" userId="c15e6e485a5a4051" providerId="LiveId" clId="{BE210442-7FEA-45CD-955C-CCB405F26640}" dt="2020-12-24T11:22:29.860" v="504" actId="14100"/>
          <ac:picMkLst>
            <pc:docMk/>
            <pc:sldMk cId="1925550045" sldId="266"/>
            <ac:picMk id="69" creationId="{94DB1CCF-0726-4455-B546-3390E6BC3EC3}"/>
          </ac:picMkLst>
        </pc:picChg>
        <pc:picChg chg="add del mod">
          <ac:chgData name="majed Al-hakami" userId="c15e6e485a5a4051" providerId="LiveId" clId="{BE210442-7FEA-45CD-955C-CCB405F26640}" dt="2020-12-24T11:21:49.788" v="499" actId="478"/>
          <ac:picMkLst>
            <pc:docMk/>
            <pc:sldMk cId="1925550045" sldId="266"/>
            <ac:picMk id="72" creationId="{4C8860F8-272A-4888-9CE6-3598A1F602F0}"/>
          </ac:picMkLst>
        </pc:picChg>
        <pc:picChg chg="add mod">
          <ac:chgData name="majed Al-hakami" userId="c15e6e485a5a4051" providerId="LiveId" clId="{BE210442-7FEA-45CD-955C-CCB405F26640}" dt="2020-12-24T11:22:23.955" v="503" actId="1076"/>
          <ac:picMkLst>
            <pc:docMk/>
            <pc:sldMk cId="1925550045" sldId="266"/>
            <ac:picMk id="74" creationId="{E5E81C9F-2429-4D93-A637-AC6C8C60B550}"/>
          </ac:picMkLst>
        </pc:picChg>
        <pc:picChg chg="add del">
          <ac:chgData name="majed Al-hakami" userId="c15e6e485a5a4051" providerId="LiveId" clId="{BE210442-7FEA-45CD-955C-CCB405F26640}" dt="2020-12-24T11:22:43.486" v="507" actId="478"/>
          <ac:picMkLst>
            <pc:docMk/>
            <pc:sldMk cId="1925550045" sldId="266"/>
            <ac:picMk id="76" creationId="{7ABA789C-991A-4F85-BE1F-9553241436F9}"/>
          </ac:picMkLst>
        </pc:pic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12" creationId="{15807641-474D-497A-9F66-B8B80465D33C}"/>
          </ac:cxnSpMkLst>
        </pc:cxn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18" creationId="{38480CA4-D7DE-46F3-BE83-C8EB12C463BB}"/>
          </ac:cxnSpMkLst>
        </pc:cxn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19" creationId="{AE31BFE8-8BDF-4E25-8311-7EA03EC027E1}"/>
          </ac:cxnSpMkLst>
        </pc:cxn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26" creationId="{055C5C01-4E98-4790-B4E4-E700109D0073}"/>
          </ac:cxnSpMkLst>
        </pc:cxn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32" creationId="{6B95A85D-9184-4ABF-A914-DF1EEF83178B}"/>
          </ac:cxnSpMkLst>
        </pc:cxnChg>
        <pc:cxnChg chg="add del mod">
          <ac:chgData name="majed Al-hakami" userId="c15e6e485a5a4051" providerId="LiveId" clId="{BE210442-7FEA-45CD-955C-CCB405F26640}" dt="2020-12-19T11:27:12.085" v="33"/>
          <ac:cxnSpMkLst>
            <pc:docMk/>
            <pc:sldMk cId="1925550045" sldId="266"/>
            <ac:cxnSpMk id="33" creationId="{3C88B0FE-72FF-4749-82EA-7193FD8B608D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41" creationId="{DE169A94-52DB-40C4-86D2-A1244BEB0AB8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47" creationId="{C97FDAAD-91DA-41FD-8DA6-1DF170B2DCCD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48" creationId="{219340B9-3AEA-4C16-A581-0912FE2BE775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55" creationId="{06B0479E-48E5-4D02-B23E-85C9D9AA79B9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62" creationId="{F344DCE6-603D-4D0A-B144-8CA6A984E6D7}"/>
          </ac:cxnSpMkLst>
        </pc:cxnChg>
        <pc:cxnChg chg="add del mod">
          <ac:chgData name="majed Al-hakami" userId="c15e6e485a5a4051" providerId="LiveId" clId="{BE210442-7FEA-45CD-955C-CCB405F26640}" dt="2020-12-24T11:17:36.176" v="457" actId="478"/>
          <ac:cxnSpMkLst>
            <pc:docMk/>
            <pc:sldMk cId="1925550045" sldId="266"/>
            <ac:cxnSpMk id="63" creationId="{33B8B000-F2DB-4110-A89D-587FCB78A913}"/>
          </ac:cxnSpMkLst>
        </pc:cxnChg>
        <pc:cxnChg chg="add mod">
          <ac:chgData name="majed Al-hakami" userId="c15e6e485a5a4051" providerId="LiveId" clId="{BE210442-7FEA-45CD-955C-CCB405F26640}" dt="2020-12-24T11:33:24.333" v="640" actId="14100"/>
          <ac:cxnSpMkLst>
            <pc:docMk/>
            <pc:sldMk cId="1925550045" sldId="266"/>
            <ac:cxnSpMk id="82" creationId="{E4A82768-E302-4878-B1DA-8D7ACBB6E4E1}"/>
          </ac:cxnSpMkLst>
        </pc:cxnChg>
      </pc:sldChg>
      <pc:sldChg chg="addSp delSp modSp mod delAnim modAnim">
        <pc:chgData name="majed Al-hakami" userId="c15e6e485a5a4051" providerId="LiveId" clId="{BE210442-7FEA-45CD-955C-CCB405F26640}" dt="2020-12-24T11:15:55.506" v="430" actId="403"/>
        <pc:sldMkLst>
          <pc:docMk/>
          <pc:sldMk cId="2082787971" sldId="267"/>
        </pc:sldMkLst>
        <pc:spChg chg="add mod">
          <ac:chgData name="majed Al-hakami" userId="c15e6e485a5a4051" providerId="LiveId" clId="{BE210442-7FEA-45CD-955C-CCB405F26640}" dt="2020-12-19T11:29:17.023" v="48" actId="1076"/>
          <ac:spMkLst>
            <pc:docMk/>
            <pc:sldMk cId="2082787971" sldId="267"/>
            <ac:spMk id="4" creationId="{603D52B6-73BA-441D-AD64-38AF5BD988B3}"/>
          </ac:spMkLst>
        </pc:spChg>
        <pc:spChg chg="add mod">
          <ac:chgData name="majed Al-hakami" userId="c15e6e485a5a4051" providerId="LiveId" clId="{BE210442-7FEA-45CD-955C-CCB405F26640}" dt="2020-12-19T11:29:21.320" v="49" actId="1076"/>
          <ac:spMkLst>
            <pc:docMk/>
            <pc:sldMk cId="2082787971" sldId="267"/>
            <ac:spMk id="6" creationId="{B7888299-3E58-4702-85E0-90B7EB56559E}"/>
          </ac:spMkLst>
        </pc:spChg>
        <pc:spChg chg="add del mod">
          <ac:chgData name="majed Al-hakami" userId="c15e6e485a5a4051" providerId="LiveId" clId="{BE210442-7FEA-45CD-955C-CCB405F26640}" dt="2020-12-24T10:41:59.477" v="223" actId="478"/>
          <ac:spMkLst>
            <pc:docMk/>
            <pc:sldMk cId="2082787971" sldId="267"/>
            <ac:spMk id="7" creationId="{4F313396-95E2-48B8-BC8D-59AB5B80B8DD}"/>
          </ac:spMkLst>
        </pc:spChg>
        <pc:spChg chg="add 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9" creationId="{62FDEB9D-AA5E-4937-B61F-4611B4186FAD}"/>
          </ac:spMkLst>
        </pc:spChg>
        <pc:spChg chg="add del mod">
          <ac:chgData name="majed Al-hakami" userId="c15e6e485a5a4051" providerId="LiveId" clId="{BE210442-7FEA-45CD-955C-CCB405F26640}" dt="2020-12-24T10:55:26.308" v="272" actId="21"/>
          <ac:spMkLst>
            <pc:docMk/>
            <pc:sldMk cId="2082787971" sldId="267"/>
            <ac:spMk id="10" creationId="{250D2780-8508-4C84-8B2B-D4190400FE4D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14" creationId="{271F7256-FA94-4521-A88B-E65D3E78BF8D}"/>
          </ac:spMkLst>
        </pc:spChg>
        <pc:spChg chg="mod">
          <ac:chgData name="majed Al-hakami" userId="c15e6e485a5a4051" providerId="LiveId" clId="{BE210442-7FEA-45CD-955C-CCB405F26640}" dt="2020-12-19T11:30:34.102" v="51" actId="782"/>
          <ac:spMkLst>
            <pc:docMk/>
            <pc:sldMk cId="2082787971" sldId="267"/>
            <ac:spMk id="15" creationId="{9D0D08F8-F03E-4157-9E71-498962795AE1}"/>
          </ac:spMkLst>
        </pc:spChg>
        <pc:spChg chg="mod">
          <ac:chgData name="majed Al-hakami" userId="c15e6e485a5a4051" providerId="LiveId" clId="{BE210442-7FEA-45CD-955C-CCB405F26640}" dt="2020-12-19T11:30:37.672" v="52" actId="782"/>
          <ac:spMkLst>
            <pc:docMk/>
            <pc:sldMk cId="2082787971" sldId="267"/>
            <ac:spMk id="16" creationId="{2940ABEC-F424-4084-95BB-A8B0D1EC5C90}"/>
          </ac:spMkLst>
        </pc:spChg>
        <pc:spChg chg="add del mod">
          <ac:chgData name="majed Al-hakami" userId="c15e6e485a5a4051" providerId="LiveId" clId="{BE210442-7FEA-45CD-955C-CCB405F26640}" dt="2020-12-24T10:55:26.308" v="272" actId="21"/>
          <ac:spMkLst>
            <pc:docMk/>
            <pc:sldMk cId="2082787971" sldId="267"/>
            <ac:spMk id="17" creationId="{57F7F530-277A-49C4-8A1F-BB86A5F510B1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21" creationId="{31E2B8AC-6EC3-4B8B-9D0C-AA63E1FA89C8}"/>
          </ac:spMkLst>
        </pc:spChg>
        <pc:spChg chg="mod">
          <ac:chgData name="majed Al-hakami" userId="c15e6e485a5a4051" providerId="LiveId" clId="{BE210442-7FEA-45CD-955C-CCB405F26640}" dt="2020-12-24T10:49:01.536" v="250" actId="14100"/>
          <ac:spMkLst>
            <pc:docMk/>
            <pc:sldMk cId="2082787971" sldId="267"/>
            <ac:spMk id="22" creationId="{A3701727-AA61-4DFB-AF82-CAAC7DD05DDB}"/>
          </ac:spMkLst>
        </pc:spChg>
        <pc:spChg chg="mod">
          <ac:chgData name="majed Al-hakami" userId="c15e6e485a5a4051" providerId="LiveId" clId="{BE210442-7FEA-45CD-955C-CCB405F26640}" dt="2020-12-19T11:30:55.046" v="54" actId="782"/>
          <ac:spMkLst>
            <pc:docMk/>
            <pc:sldMk cId="2082787971" sldId="267"/>
            <ac:spMk id="23" creationId="{1CDB144B-3616-4CD8-8CD5-09C6203D23A5}"/>
          </ac:spMkLst>
        </pc:spChg>
        <pc:spChg chg="add del mod">
          <ac:chgData name="majed Al-hakami" userId="c15e6e485a5a4051" providerId="LiveId" clId="{BE210442-7FEA-45CD-955C-CCB405F26640}" dt="2020-12-24T10:55:26.308" v="272" actId="21"/>
          <ac:spMkLst>
            <pc:docMk/>
            <pc:sldMk cId="2082787971" sldId="267"/>
            <ac:spMk id="24" creationId="{A7B2E3A6-C010-484A-BBE9-A2246BE8E82A}"/>
          </ac:spMkLst>
        </pc:spChg>
        <pc:spChg chg="add del mod">
          <ac:chgData name="majed Al-hakami" userId="c15e6e485a5a4051" providerId="LiveId" clId="{BE210442-7FEA-45CD-955C-CCB405F26640}" dt="2020-12-24T10:55:26.308" v="272" actId="21"/>
          <ac:spMkLst>
            <pc:docMk/>
            <pc:sldMk cId="2082787971" sldId="267"/>
            <ac:spMk id="25" creationId="{7F50B554-AF2B-4CFE-B9F9-A0AF6B48CE4B}"/>
          </ac:spMkLst>
        </pc:spChg>
        <pc:spChg chg="add mod">
          <ac:chgData name="majed Al-hakami" userId="c15e6e485a5a4051" providerId="LiveId" clId="{BE210442-7FEA-45CD-955C-CCB405F26640}" dt="2020-12-24T11:15:39.787" v="425" actId="207"/>
          <ac:spMkLst>
            <pc:docMk/>
            <pc:sldMk cId="2082787971" sldId="267"/>
            <ac:spMk id="27" creationId="{F2C78A3B-530E-4C0D-AB03-4B0DF7CFF607}"/>
          </ac:spMkLst>
        </pc:spChg>
        <pc:spChg chg="add mod">
          <ac:chgData name="majed Al-hakami" userId="c15e6e485a5a4051" providerId="LiveId" clId="{BE210442-7FEA-45CD-955C-CCB405F26640}" dt="2020-12-24T11:15:44.437" v="426" actId="207"/>
          <ac:spMkLst>
            <pc:docMk/>
            <pc:sldMk cId="2082787971" sldId="267"/>
            <ac:spMk id="28" creationId="{4F627378-E901-4872-A4B1-6CA1D9E32FF2}"/>
          </ac:spMkLst>
        </pc:spChg>
        <pc:spChg chg="add mod">
          <ac:chgData name="majed Al-hakami" userId="c15e6e485a5a4051" providerId="LiveId" clId="{BE210442-7FEA-45CD-955C-CCB405F26640}" dt="2020-12-24T11:15:55.506" v="430" actId="403"/>
          <ac:spMkLst>
            <pc:docMk/>
            <pc:sldMk cId="2082787971" sldId="267"/>
            <ac:spMk id="29" creationId="{CFC6C4A7-4749-4C38-B010-D4399533E190}"/>
          </ac:spMkLst>
        </pc:spChg>
        <pc:spChg chg="add 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30" creationId="{000FE246-4948-4375-8DFA-ACFA9E4D93CE}"/>
          </ac:spMkLst>
        </pc:spChg>
        <pc:spChg chg="add 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31" creationId="{73BA0E8D-FB14-4833-ABAE-E9194B61CA35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35" creationId="{03F5FAEF-12DD-4C6E-A761-8C3C1B94EE77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36" creationId="{BAEF387B-B391-4401-8617-7C6BFF8B313E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37" creationId="{29022062-88BA-4941-BC00-D39431C51E9C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41" creationId="{9E41DF21-4FD1-48FF-A063-B9C4B82BA150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42" creationId="{DE98286D-0BAF-4ACF-93CF-D0E3887B32B6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43" creationId="{50D42BAC-62DE-40E6-AF77-C4945C1D6E51}"/>
          </ac:spMkLst>
        </pc:spChg>
        <pc:spChg chg="add mod">
          <ac:chgData name="majed Al-hakami" userId="c15e6e485a5a4051" providerId="LiveId" clId="{BE210442-7FEA-45CD-955C-CCB405F26640}" dt="2020-12-24T10:50:26.977" v="254" actId="1076"/>
          <ac:spMkLst>
            <pc:docMk/>
            <pc:sldMk cId="2082787971" sldId="267"/>
            <ac:spMk id="44" creationId="{8A76FD64-9769-4371-8540-D361DF92AFE9}"/>
          </ac:spMkLst>
        </pc:spChg>
        <pc:spChg chg="add mod">
          <ac:chgData name="majed Al-hakami" userId="c15e6e485a5a4051" providerId="LiveId" clId="{BE210442-7FEA-45CD-955C-CCB405F26640}" dt="2020-12-24T10:50:34.701" v="256" actId="1076"/>
          <ac:spMkLst>
            <pc:docMk/>
            <pc:sldMk cId="2082787971" sldId="267"/>
            <ac:spMk id="45" creationId="{50B75399-49E9-4B46-8B29-03ADCFCC6B68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50" creationId="{F057887E-72D8-4C40-B92D-EEF9C6AD4E8D}"/>
          </ac:spMkLst>
        </pc:spChg>
        <pc:spChg chg="mod">
          <ac:chgData name="majed Al-hakami" userId="c15e6e485a5a4051" providerId="LiveId" clId="{BE210442-7FEA-45CD-955C-CCB405F26640}" dt="2020-12-24T10:51:20.370" v="268" actId="1076"/>
          <ac:spMkLst>
            <pc:docMk/>
            <pc:sldMk cId="2082787971" sldId="267"/>
            <ac:spMk id="51" creationId="{858DD99B-4335-4BFF-A233-A87D84E8482B}"/>
          </ac:spMkLst>
        </pc:spChg>
        <pc:spChg chg="mod">
          <ac:chgData name="majed Al-hakami" userId="c15e6e485a5a4051" providerId="LiveId" clId="{BE210442-7FEA-45CD-955C-CCB405F26640}" dt="2020-12-24T10:51:25.636" v="269" actId="1076"/>
          <ac:spMkLst>
            <pc:docMk/>
            <pc:sldMk cId="2082787971" sldId="267"/>
            <ac:spMk id="52" creationId="{AD5C5C1D-2DE0-423D-9B0A-7CBC445E7FBB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53" creationId="{DA2DB0F2-2F1A-418F-BCC6-4D59F3A5D868}"/>
          </ac:spMkLst>
        </pc:spChg>
        <pc:spChg chg="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54" creationId="{407B97C1-0776-4E37-8508-08D12BB18E50}"/>
          </ac:spMkLst>
        </pc:spChg>
        <pc:spChg chg="add mod">
          <ac:chgData name="majed Al-hakami" userId="c15e6e485a5a4051" providerId="LiveId" clId="{BE210442-7FEA-45CD-955C-CCB405F26640}" dt="2020-12-24T10:50:56.170" v="263" actId="404"/>
          <ac:spMkLst>
            <pc:docMk/>
            <pc:sldMk cId="2082787971" sldId="267"/>
            <ac:spMk id="55" creationId="{4A251255-9020-4740-AB9B-BAF321DFB00A}"/>
          </ac:spMkLst>
        </pc:spChg>
        <pc:spChg chg="add del mod">
          <ac:chgData name="majed Al-hakami" userId="c15e6e485a5a4051" providerId="LiveId" clId="{BE210442-7FEA-45CD-955C-CCB405F26640}" dt="2020-12-24T10:55:26.308" v="272" actId="21"/>
          <ac:spMkLst>
            <pc:docMk/>
            <pc:sldMk cId="2082787971" sldId="267"/>
            <ac:spMk id="56" creationId="{05B2BFF4-B972-43FA-8BB9-416B5BE026F7}"/>
          </ac:spMkLst>
        </pc:spChg>
        <pc:spChg chg="add mod">
          <ac:chgData name="majed Al-hakami" userId="c15e6e485a5a4051" providerId="LiveId" clId="{BE210442-7FEA-45CD-955C-CCB405F26640}" dt="2020-12-19T11:29:11.984" v="47" actId="1076"/>
          <ac:spMkLst>
            <pc:docMk/>
            <pc:sldMk cId="2082787971" sldId="267"/>
            <ac:spMk id="57" creationId="{4FB103C8-2A83-48AC-AC4D-63FDCF82AD83}"/>
          </ac:spMkLst>
        </pc:spChg>
        <pc:spChg chg="add mod">
          <ac:chgData name="majed Al-hakami" userId="c15e6e485a5a4051" providerId="LiveId" clId="{BE210442-7FEA-45CD-955C-CCB405F26640}" dt="2020-12-24T10:56:04.194" v="278" actId="20577"/>
          <ac:spMkLst>
            <pc:docMk/>
            <pc:sldMk cId="2082787971" sldId="267"/>
            <ac:spMk id="58" creationId="{56C82F49-DE16-4460-B685-3BBBF5DDC723}"/>
          </ac:spMkLst>
        </pc:spChg>
        <pc:spChg chg="add 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59" creationId="{513A2DC8-0747-4B6F-AC7C-33A474CA0F64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63" creationId="{1547FE25-063E-465E-9482-31B9C36FF6EF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64" creationId="{8DD37285-ED8C-414A-B4A2-E202D36D3C0E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65" creationId="{4E3F45B4-B350-48E0-8A9F-14E0C313581B}"/>
          </ac:spMkLst>
        </pc:spChg>
        <pc:spChg chg="add 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66" creationId="{98F1005F-B948-4776-8A46-F6C5A2FF8747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0" creationId="{BF2EDAD2-F949-4B0F-B5D4-13DD1A27ED07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1" creationId="{B5B32C64-3458-4B47-95A8-9973ADB7DFFE}"/>
          </ac:spMkLst>
        </pc:spChg>
        <pc:spChg chg="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2" creationId="{02BACC57-F13A-424A-9BF7-5F480C670DCC}"/>
          </ac:spMkLst>
        </pc:spChg>
        <pc:spChg chg="add 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3" creationId="{418A3BA2-CA62-4DE6-9FE1-017D15538737}"/>
          </ac:spMkLst>
        </pc:spChg>
        <pc:spChg chg="add 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4" creationId="{25F03F20-8139-4CE6-BA8C-7BA56A851C84}"/>
          </ac:spMkLst>
        </pc:spChg>
        <pc:spChg chg="add mod">
          <ac:chgData name="majed Al-hakami" userId="c15e6e485a5a4051" providerId="LiveId" clId="{BE210442-7FEA-45CD-955C-CCB405F26640}" dt="2020-12-24T10:55:32.950" v="273"/>
          <ac:spMkLst>
            <pc:docMk/>
            <pc:sldMk cId="2082787971" sldId="267"/>
            <ac:spMk id="75" creationId="{D6CFC018-BB4F-416E-87D9-F02AAA188918}"/>
          </ac:spMkLst>
        </pc:spChg>
        <pc:grpChg chg="add del mod">
          <ac:chgData name="majed Al-hakami" userId="c15e6e485a5a4051" providerId="LiveId" clId="{BE210442-7FEA-45CD-955C-CCB405F26640}" dt="2020-12-24T10:55:26.308" v="272" actId="21"/>
          <ac:grpSpMkLst>
            <pc:docMk/>
            <pc:sldMk cId="2082787971" sldId="267"/>
            <ac:grpSpMk id="11" creationId="{A9CBEBA7-8232-4E9C-A60D-58748C2E0F2C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12" creationId="{67444E16-6642-45C4-8A60-E99B456759AB}"/>
          </ac:grpSpMkLst>
        </pc:grpChg>
        <pc:grpChg chg="add del mod">
          <ac:chgData name="majed Al-hakami" userId="c15e6e485a5a4051" providerId="LiveId" clId="{BE210442-7FEA-45CD-955C-CCB405F26640}" dt="2020-12-24T10:55:26.308" v="272" actId="21"/>
          <ac:grpSpMkLst>
            <pc:docMk/>
            <pc:sldMk cId="2082787971" sldId="267"/>
            <ac:grpSpMk id="18" creationId="{7B91342E-5B21-42DE-B75F-9790E707A649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19" creationId="{1CA1FACB-C763-45E8-B28D-CDAB90DFFB27}"/>
          </ac:grpSpMkLst>
        </pc:grpChg>
        <pc:grpChg chg="add 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32" creationId="{5C579015-154B-4E2E-9B5C-E19DA575AECE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33" creationId="{8E0044BA-1433-4A81-925A-1A4E5A9E3C7D}"/>
          </ac:grpSpMkLst>
        </pc:grpChg>
        <pc:grpChg chg="add 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38" creationId="{79A91714-49EF-4926-9072-4190DF4A23F5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39" creationId="{347F5F12-47A4-4550-8619-4F332775D1F2}"/>
          </ac:grpSpMkLst>
        </pc:grpChg>
        <pc:grpChg chg="add mod">
          <ac:chgData name="majed Al-hakami" userId="c15e6e485a5a4051" providerId="LiveId" clId="{BE210442-7FEA-45CD-955C-CCB405F26640}" dt="2020-12-24T10:48:17.474" v="242" actId="1076"/>
          <ac:grpSpMkLst>
            <pc:docMk/>
            <pc:sldMk cId="2082787971" sldId="267"/>
            <ac:grpSpMk id="46" creationId="{5DE3EDDD-EBE7-4E43-9C67-4C2757889339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47" creationId="{ED3E62C6-9E81-4445-B375-509FCE7DF612}"/>
          </ac:grpSpMkLst>
        </pc:grpChg>
        <pc:grpChg chg="mod">
          <ac:chgData name="majed Al-hakami" userId="c15e6e485a5a4051" providerId="LiveId" clId="{BE210442-7FEA-45CD-955C-CCB405F26640}" dt="2020-12-19T11:29:11.984" v="47" actId="1076"/>
          <ac:grpSpMkLst>
            <pc:docMk/>
            <pc:sldMk cId="2082787971" sldId="267"/>
            <ac:grpSpMk id="49" creationId="{8AFD3BB1-F45E-4AC4-9265-8B9D192C28B7}"/>
          </ac:grpSpMkLst>
        </pc:grpChg>
        <pc:grpChg chg="add mod">
          <ac:chgData name="majed Al-hakami" userId="c15e6e485a5a4051" providerId="LiveId" clId="{BE210442-7FEA-45CD-955C-CCB405F26640}" dt="2020-12-24T10:55:32.950" v="273"/>
          <ac:grpSpMkLst>
            <pc:docMk/>
            <pc:sldMk cId="2082787971" sldId="267"/>
            <ac:grpSpMk id="60" creationId="{D8DC80A1-1EBF-47FF-B404-1A7E456070BC}"/>
          </ac:grpSpMkLst>
        </pc:grpChg>
        <pc:grpChg chg="mod">
          <ac:chgData name="majed Al-hakami" userId="c15e6e485a5a4051" providerId="LiveId" clId="{BE210442-7FEA-45CD-955C-CCB405F26640}" dt="2020-12-24T10:55:32.950" v="273"/>
          <ac:grpSpMkLst>
            <pc:docMk/>
            <pc:sldMk cId="2082787971" sldId="267"/>
            <ac:grpSpMk id="61" creationId="{F45EA20C-7CD1-4C17-94CA-58485E9ADC0D}"/>
          </ac:grpSpMkLst>
        </pc:grpChg>
        <pc:grpChg chg="add mod">
          <ac:chgData name="majed Al-hakami" userId="c15e6e485a5a4051" providerId="LiveId" clId="{BE210442-7FEA-45CD-955C-CCB405F26640}" dt="2020-12-24T10:55:32.950" v="273"/>
          <ac:grpSpMkLst>
            <pc:docMk/>
            <pc:sldMk cId="2082787971" sldId="267"/>
            <ac:grpSpMk id="67" creationId="{90600F9B-B982-4192-943F-9F942EAE2E19}"/>
          </ac:grpSpMkLst>
        </pc:grpChg>
        <pc:grpChg chg="mod">
          <ac:chgData name="majed Al-hakami" userId="c15e6e485a5a4051" providerId="LiveId" clId="{BE210442-7FEA-45CD-955C-CCB405F26640}" dt="2020-12-24T10:55:32.950" v="273"/>
          <ac:grpSpMkLst>
            <pc:docMk/>
            <pc:sldMk cId="2082787971" sldId="267"/>
            <ac:grpSpMk id="68" creationId="{E0C33643-9009-4C07-92FC-3DC9907EF781}"/>
          </ac:grpSpMkLst>
        </pc:grpChg>
        <pc:cxnChg chg="add 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8" creationId="{D6F08151-1EB9-4AD6-ACDC-16689F942CC8}"/>
          </ac:cxnSpMkLst>
        </pc:cxnChg>
        <pc:cxnChg chg="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13" creationId="{D1A15CA7-4AD8-4A09-A9E9-BDD7D0499E72}"/>
          </ac:cxnSpMkLst>
        </pc:cxnChg>
        <pc:cxnChg chg="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20" creationId="{934C07B8-6B27-48F7-9DC0-10C291752AF9}"/>
          </ac:cxnSpMkLst>
        </pc:cxnChg>
        <pc:cxnChg chg="add 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26" creationId="{C3D22FBA-E77C-4C68-B235-6D6E612731DE}"/>
          </ac:cxnSpMkLst>
        </pc:cxnChg>
        <pc:cxnChg chg="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34" creationId="{B2B14F9F-AABB-4332-8C74-B2766473748A}"/>
          </ac:cxnSpMkLst>
        </pc:cxnChg>
        <pc:cxnChg chg="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40" creationId="{0F7037CB-1C7C-4ACD-B57C-6F69BC02E106}"/>
          </ac:cxnSpMkLst>
        </pc:cxnChg>
        <pc:cxnChg chg="mod">
          <ac:chgData name="majed Al-hakami" userId="c15e6e485a5a4051" providerId="LiveId" clId="{BE210442-7FEA-45CD-955C-CCB405F26640}" dt="2020-12-19T11:29:11.984" v="47" actId="1076"/>
          <ac:cxnSpMkLst>
            <pc:docMk/>
            <pc:sldMk cId="2082787971" sldId="267"/>
            <ac:cxnSpMk id="48" creationId="{83FFF7AB-BA37-466D-93F5-ACE8D5AE9A3E}"/>
          </ac:cxnSpMkLst>
        </pc:cxnChg>
        <pc:cxnChg chg="mod">
          <ac:chgData name="majed Al-hakami" userId="c15e6e485a5a4051" providerId="LiveId" clId="{BE210442-7FEA-45CD-955C-CCB405F26640}" dt="2020-12-24T10:55:32.950" v="273"/>
          <ac:cxnSpMkLst>
            <pc:docMk/>
            <pc:sldMk cId="2082787971" sldId="267"/>
            <ac:cxnSpMk id="62" creationId="{C477B213-9C9B-4AF3-900A-0A859AAA01D2}"/>
          </ac:cxnSpMkLst>
        </pc:cxnChg>
        <pc:cxnChg chg="mod">
          <ac:chgData name="majed Al-hakami" userId="c15e6e485a5a4051" providerId="LiveId" clId="{BE210442-7FEA-45CD-955C-CCB405F26640}" dt="2020-12-24T10:55:32.950" v="273"/>
          <ac:cxnSpMkLst>
            <pc:docMk/>
            <pc:sldMk cId="2082787971" sldId="267"/>
            <ac:cxnSpMk id="69" creationId="{CB3C3459-466B-4754-A633-1413CE8A9378}"/>
          </ac:cxnSpMkLst>
        </pc:cxnChg>
      </pc:sldChg>
      <pc:sldChg chg="addSp modSp mod modAnim">
        <pc:chgData name="majed Al-hakami" userId="c15e6e485a5a4051" providerId="LiveId" clId="{BE210442-7FEA-45CD-955C-CCB405F26640}" dt="2020-12-19T11:32:03.178" v="61" actId="1076"/>
        <pc:sldMkLst>
          <pc:docMk/>
          <pc:sldMk cId="3339383749" sldId="268"/>
        </pc:sldMkLst>
        <pc:spChg chg="add mod">
          <ac:chgData name="majed Al-hakami" userId="c15e6e485a5a4051" providerId="LiveId" clId="{BE210442-7FEA-45CD-955C-CCB405F26640}" dt="2020-12-19T11:32:01.013" v="59" actId="1076"/>
          <ac:spMkLst>
            <pc:docMk/>
            <pc:sldMk cId="3339383749" sldId="268"/>
            <ac:spMk id="4" creationId="{4856C155-38D6-49FA-B299-EAFC57B6FC0F}"/>
          </ac:spMkLst>
        </pc:spChg>
        <pc:spChg chg="add mod">
          <ac:chgData name="majed Al-hakami" userId="c15e6e485a5a4051" providerId="LiveId" clId="{BE210442-7FEA-45CD-955C-CCB405F26640}" dt="2020-12-19T11:31:56.360" v="58" actId="1076"/>
          <ac:spMkLst>
            <pc:docMk/>
            <pc:sldMk cId="3339383749" sldId="268"/>
            <ac:spMk id="6" creationId="{66DB00E7-28E5-4CAC-878F-ADD6E3F8868C}"/>
          </ac:spMkLst>
        </pc:spChg>
        <pc:spChg chg="add mod">
          <ac:chgData name="majed Al-hakami" userId="c15e6e485a5a4051" providerId="LiveId" clId="{BE210442-7FEA-45CD-955C-CCB405F26640}" dt="2020-12-19T11:31:56.360" v="58" actId="1076"/>
          <ac:spMkLst>
            <pc:docMk/>
            <pc:sldMk cId="3339383749" sldId="268"/>
            <ac:spMk id="8" creationId="{54ADA3B0-B7B3-481D-93A0-28DE7B8A1197}"/>
          </ac:spMkLst>
        </pc:spChg>
        <pc:spChg chg="add mod">
          <ac:chgData name="majed Al-hakami" userId="c15e6e485a5a4051" providerId="LiveId" clId="{BE210442-7FEA-45CD-955C-CCB405F26640}" dt="2020-12-19T11:31:56.360" v="58" actId="1076"/>
          <ac:spMkLst>
            <pc:docMk/>
            <pc:sldMk cId="3339383749" sldId="268"/>
            <ac:spMk id="9" creationId="{76F20554-ACAB-4DF7-BFD7-23D789F2A85F}"/>
          </ac:spMkLst>
        </pc:spChg>
        <pc:spChg chg="add mod">
          <ac:chgData name="majed Al-hakami" userId="c15e6e485a5a4051" providerId="LiveId" clId="{BE210442-7FEA-45CD-955C-CCB405F26640}" dt="2020-12-19T11:31:56.360" v="58" actId="1076"/>
          <ac:spMkLst>
            <pc:docMk/>
            <pc:sldMk cId="3339383749" sldId="268"/>
            <ac:spMk id="10" creationId="{9C52DFE9-9ABA-408A-9CA2-4E8F87742C26}"/>
          </ac:spMkLst>
        </pc:spChg>
        <pc:picChg chg="add mod">
          <ac:chgData name="majed Al-hakami" userId="c15e6e485a5a4051" providerId="LiveId" clId="{BE210442-7FEA-45CD-955C-CCB405F26640}" dt="2020-12-19T11:32:03.178" v="61" actId="1076"/>
          <ac:picMkLst>
            <pc:docMk/>
            <pc:sldMk cId="3339383749" sldId="268"/>
            <ac:picMk id="7" creationId="{324F0E4C-2AB9-4141-A614-55B8CEE8D12C}"/>
          </ac:picMkLst>
        </pc:picChg>
      </pc:sldChg>
      <pc:sldChg chg="addSp modSp mod">
        <pc:chgData name="majed Al-hakami" userId="c15e6e485a5a4051" providerId="LiveId" clId="{BE210442-7FEA-45CD-955C-CCB405F26640}" dt="2020-12-19T11:37:46.648" v="65" actId="1076"/>
        <pc:sldMkLst>
          <pc:docMk/>
          <pc:sldMk cId="4086863639" sldId="269"/>
        </pc:sldMkLst>
        <pc:spChg chg="add mod">
          <ac:chgData name="majed Al-hakami" userId="c15e6e485a5a4051" providerId="LiveId" clId="{BE210442-7FEA-45CD-955C-CCB405F26640}" dt="2020-12-19T11:37:46.648" v="65" actId="1076"/>
          <ac:spMkLst>
            <pc:docMk/>
            <pc:sldMk cId="4086863639" sldId="269"/>
            <ac:spMk id="6" creationId="{48647CED-4B6C-4F62-8723-7F9B6F1532E1}"/>
          </ac:spMkLst>
        </pc:spChg>
        <pc:spChg chg="add mod">
          <ac:chgData name="majed Al-hakami" userId="c15e6e485a5a4051" providerId="LiveId" clId="{BE210442-7FEA-45CD-955C-CCB405F26640}" dt="2020-12-19T11:37:41.696" v="63" actId="1076"/>
          <ac:spMkLst>
            <pc:docMk/>
            <pc:sldMk cId="4086863639" sldId="269"/>
            <ac:spMk id="7" creationId="{F3022C74-3FDE-4164-8A9E-8C26A4B2C795}"/>
          </ac:spMkLst>
        </pc:spChg>
        <pc:spChg chg="add mod">
          <ac:chgData name="majed Al-hakami" userId="c15e6e485a5a4051" providerId="LiveId" clId="{BE210442-7FEA-45CD-955C-CCB405F26640}" dt="2020-12-19T11:37:41.696" v="63" actId="1076"/>
          <ac:spMkLst>
            <pc:docMk/>
            <pc:sldMk cId="4086863639" sldId="269"/>
            <ac:spMk id="8" creationId="{C3123170-1389-4911-AD84-8BC0E725723F}"/>
          </ac:spMkLst>
        </pc:spChg>
        <pc:spChg chg="add mod">
          <ac:chgData name="majed Al-hakami" userId="c15e6e485a5a4051" providerId="LiveId" clId="{BE210442-7FEA-45CD-955C-CCB405F26640}" dt="2020-12-19T11:37:41.696" v="63" actId="1076"/>
          <ac:spMkLst>
            <pc:docMk/>
            <pc:sldMk cId="4086863639" sldId="269"/>
            <ac:spMk id="9" creationId="{21BE2303-55A7-42FB-BF52-843B6175FCB1}"/>
          </ac:spMkLst>
        </pc:spChg>
        <pc:picChg chg="add mod">
          <ac:chgData name="majed Al-hakami" userId="c15e6e485a5a4051" providerId="LiveId" clId="{BE210442-7FEA-45CD-955C-CCB405F26640}" dt="2020-12-19T11:37:44.143" v="64" actId="1076"/>
          <ac:picMkLst>
            <pc:docMk/>
            <pc:sldMk cId="4086863639" sldId="269"/>
            <ac:picMk id="4" creationId="{F829A02F-B090-4AE6-867B-C1D2D198896F}"/>
          </ac:picMkLst>
        </pc:picChg>
        <pc:cxnChg chg="add mod">
          <ac:chgData name="majed Al-hakami" userId="c15e6e485a5a4051" providerId="LiveId" clId="{BE210442-7FEA-45CD-955C-CCB405F26640}" dt="2020-12-19T11:37:41.696" v="63" actId="1076"/>
          <ac:cxnSpMkLst>
            <pc:docMk/>
            <pc:sldMk cId="4086863639" sldId="269"/>
            <ac:cxnSpMk id="10" creationId="{C9DD9422-79DE-4E55-9D42-91C48B3BDD3E}"/>
          </ac:cxnSpMkLst>
        </pc:cxnChg>
        <pc:cxnChg chg="add mod">
          <ac:chgData name="majed Al-hakami" userId="c15e6e485a5a4051" providerId="LiveId" clId="{BE210442-7FEA-45CD-955C-CCB405F26640}" dt="2020-12-19T11:37:41.696" v="63" actId="1076"/>
          <ac:cxnSpMkLst>
            <pc:docMk/>
            <pc:sldMk cId="4086863639" sldId="269"/>
            <ac:cxnSpMk id="11" creationId="{539DE8ED-4411-4083-8416-7E7BDFF89BC7}"/>
          </ac:cxnSpMkLst>
        </pc:cxnChg>
      </pc:sldChg>
      <pc:sldChg chg="addSp delSp modSp mod ord">
        <pc:chgData name="majed Al-hakami" userId="c15e6e485a5a4051" providerId="LiveId" clId="{BE210442-7FEA-45CD-955C-CCB405F26640}" dt="2020-12-24T14:39:12.208" v="733" actId="113"/>
        <pc:sldMkLst>
          <pc:docMk/>
          <pc:sldMk cId="195463169" sldId="270"/>
        </pc:sldMkLst>
        <pc:spChg chg="add mod">
          <ac:chgData name="majed Al-hakami" userId="c15e6e485a5a4051" providerId="LiveId" clId="{BE210442-7FEA-45CD-955C-CCB405F26640}" dt="2020-12-19T11:38:10.958" v="71" actId="1076"/>
          <ac:spMkLst>
            <pc:docMk/>
            <pc:sldMk cId="195463169" sldId="270"/>
            <ac:spMk id="4" creationId="{3EA17A20-CBEF-4F30-B08E-7C63D3B3BB88}"/>
          </ac:spMkLst>
        </pc:spChg>
        <pc:spChg chg="add mod">
          <ac:chgData name="majed Al-hakami" userId="c15e6e485a5a4051" providerId="LiveId" clId="{BE210442-7FEA-45CD-955C-CCB405F26640}" dt="2020-12-24T14:39:12.208" v="733" actId="113"/>
          <ac:spMkLst>
            <pc:docMk/>
            <pc:sldMk cId="195463169" sldId="270"/>
            <ac:spMk id="7" creationId="{19E29F73-4BE7-4299-988E-B40872AF01DA}"/>
          </ac:spMkLst>
        </pc:spChg>
        <pc:spChg chg="add mod">
          <ac:chgData name="majed Al-hakami" userId="c15e6e485a5a4051" providerId="LiveId" clId="{BE210442-7FEA-45CD-955C-CCB405F26640}" dt="2020-12-24T11:41:42.752" v="718" actId="20577"/>
          <ac:spMkLst>
            <pc:docMk/>
            <pc:sldMk cId="195463169" sldId="270"/>
            <ac:spMk id="8" creationId="{CCE48960-89D3-4A71-9127-93FD49AE5146}"/>
          </ac:spMkLst>
        </pc:spChg>
        <pc:spChg chg="add mod">
          <ac:chgData name="majed Al-hakami" userId="c15e6e485a5a4051" providerId="LiveId" clId="{BE210442-7FEA-45CD-955C-CCB405F26640}" dt="2020-12-24T11:41:51.652" v="720" actId="20577"/>
          <ac:spMkLst>
            <pc:docMk/>
            <pc:sldMk cId="195463169" sldId="270"/>
            <ac:spMk id="9" creationId="{5E3EAAB7-9056-460C-AEC1-D4E7E32F8565}"/>
          </ac:spMkLst>
        </pc:spChg>
        <pc:spChg chg="add mod">
          <ac:chgData name="majed Al-hakami" userId="c15e6e485a5a4051" providerId="LiveId" clId="{BE210442-7FEA-45CD-955C-CCB405F26640}" dt="2020-12-24T11:42:05.406" v="722" actId="20577"/>
          <ac:spMkLst>
            <pc:docMk/>
            <pc:sldMk cId="195463169" sldId="270"/>
            <ac:spMk id="10" creationId="{7D8682A1-5DF8-49E1-BE00-3163D7E88BAE}"/>
          </ac:spMkLst>
        </pc:spChg>
        <pc:spChg chg="add mod">
          <ac:chgData name="majed Al-hakami" userId="c15e6e485a5a4051" providerId="LiveId" clId="{BE210442-7FEA-45CD-955C-CCB405F26640}" dt="2020-12-24T11:42:17.319" v="726" actId="20577"/>
          <ac:spMkLst>
            <pc:docMk/>
            <pc:sldMk cId="195463169" sldId="270"/>
            <ac:spMk id="11" creationId="{6B15D673-E400-4430-828F-F0E8E018D661}"/>
          </ac:spMkLst>
        </pc:spChg>
        <pc:spChg chg="add del mod">
          <ac:chgData name="majed Al-hakami" userId="c15e6e485a5a4051" providerId="LiveId" clId="{BE210442-7FEA-45CD-955C-CCB405F26640}" dt="2020-12-24T11:38:10.866" v="696" actId="478"/>
          <ac:spMkLst>
            <pc:docMk/>
            <pc:sldMk cId="195463169" sldId="270"/>
            <ac:spMk id="12" creationId="{8B7A023D-7B86-4344-8E0C-692B49479412}"/>
          </ac:spMkLst>
        </pc:spChg>
        <pc:spChg chg="add mod">
          <ac:chgData name="majed Al-hakami" userId="c15e6e485a5a4051" providerId="LiveId" clId="{BE210442-7FEA-45CD-955C-CCB405F26640}" dt="2020-12-24T11:39:44.868" v="714" actId="404"/>
          <ac:spMkLst>
            <pc:docMk/>
            <pc:sldMk cId="195463169" sldId="270"/>
            <ac:spMk id="15" creationId="{C642FA9D-ABA5-41E1-A025-8EB7768B4CD3}"/>
          </ac:spMkLst>
        </pc:spChg>
        <pc:picChg chg="add mod">
          <ac:chgData name="majed Al-hakami" userId="c15e6e485a5a4051" providerId="LiveId" clId="{BE210442-7FEA-45CD-955C-CCB405F26640}" dt="2020-12-19T11:38:10.958" v="71" actId="1076"/>
          <ac:picMkLst>
            <pc:docMk/>
            <pc:sldMk cId="195463169" sldId="270"/>
            <ac:picMk id="6" creationId="{08CBDB28-3057-4841-92BA-54CAFF6E65AF}"/>
          </ac:picMkLst>
        </pc:picChg>
        <pc:picChg chg="add mod">
          <ac:chgData name="majed Al-hakami" userId="c15e6e485a5a4051" providerId="LiveId" clId="{BE210442-7FEA-45CD-955C-CCB405F26640}" dt="2020-12-24T11:38:46.888" v="700" actId="1076"/>
          <ac:picMkLst>
            <pc:docMk/>
            <pc:sldMk cId="195463169" sldId="270"/>
            <ac:picMk id="14" creationId="{886E6C7F-030C-4032-91E8-D225C7484244}"/>
          </ac:picMkLst>
        </pc:picChg>
      </pc:sldChg>
      <pc:sldChg chg="del">
        <pc:chgData name="majed Al-hakami" userId="c15e6e485a5a4051" providerId="LiveId" clId="{BE210442-7FEA-45CD-955C-CCB405F26640}" dt="2020-12-19T20:43:12.285" v="91" actId="47"/>
        <pc:sldMkLst>
          <pc:docMk/>
          <pc:sldMk cId="2129510289" sldId="271"/>
        </pc:sldMkLst>
      </pc:sldChg>
      <pc:sldChg chg="del">
        <pc:chgData name="majed Al-hakami" userId="c15e6e485a5a4051" providerId="LiveId" clId="{BE210442-7FEA-45CD-955C-CCB405F26640}" dt="2020-12-24T11:08:43.368" v="350" actId="47"/>
        <pc:sldMkLst>
          <pc:docMk/>
          <pc:sldMk cId="2613433137" sldId="272"/>
        </pc:sldMkLst>
      </pc:sldChg>
      <pc:sldChg chg="del">
        <pc:chgData name="majed Al-hakami" userId="c15e6e485a5a4051" providerId="LiveId" clId="{BE210442-7FEA-45CD-955C-CCB405F26640}" dt="2020-12-24T11:08:42.670" v="349" actId="47"/>
        <pc:sldMkLst>
          <pc:docMk/>
          <pc:sldMk cId="1782654107" sldId="273"/>
        </pc:sldMkLst>
      </pc:sldChg>
      <pc:sldChg chg="del">
        <pc:chgData name="majed Al-hakami" userId="c15e6e485a5a4051" providerId="LiveId" clId="{BE210442-7FEA-45CD-955C-CCB405F26640}" dt="2020-12-24T11:08:42.264" v="348" actId="47"/>
        <pc:sldMkLst>
          <pc:docMk/>
          <pc:sldMk cId="1794778253" sldId="274"/>
        </pc:sldMkLst>
      </pc:sldChg>
      <pc:sldChg chg="del">
        <pc:chgData name="majed Al-hakami" userId="c15e6e485a5a4051" providerId="LiveId" clId="{BE210442-7FEA-45CD-955C-CCB405F26640}" dt="2020-12-24T11:08:42.023" v="347" actId="47"/>
        <pc:sldMkLst>
          <pc:docMk/>
          <pc:sldMk cId="872571628" sldId="275"/>
        </pc:sldMkLst>
      </pc:sldChg>
      <pc:sldChg chg="del">
        <pc:chgData name="majed Al-hakami" userId="c15e6e485a5a4051" providerId="LiveId" clId="{BE210442-7FEA-45CD-955C-CCB405F26640}" dt="2020-12-24T11:08:41.507" v="346" actId="47"/>
        <pc:sldMkLst>
          <pc:docMk/>
          <pc:sldMk cId="496113420" sldId="276"/>
        </pc:sldMkLst>
      </pc:sldChg>
      <pc:sldChg chg="add">
        <pc:chgData name="majed Al-hakami" userId="c15e6e485a5a4051" providerId="LiveId" clId="{BE210442-7FEA-45CD-955C-CCB405F26640}" dt="2020-12-19T11:41:38.870" v="73"/>
        <pc:sldMkLst>
          <pc:docMk/>
          <pc:sldMk cId="3103782558" sldId="287"/>
        </pc:sldMkLst>
      </pc:sldChg>
      <pc:sldChg chg="add del">
        <pc:chgData name="majed Al-hakami" userId="c15e6e485a5a4051" providerId="LiveId" clId="{BE210442-7FEA-45CD-955C-CCB405F26640}" dt="2020-12-22T21:25:04.573" v="93" actId="47"/>
        <pc:sldMkLst>
          <pc:docMk/>
          <pc:sldMk cId="228138828" sldId="288"/>
        </pc:sldMkLst>
      </pc:sldChg>
      <pc:sldChg chg="addSp delSp modSp add mod addAnim delAnim modAnim">
        <pc:chgData name="majed Al-hakami" userId="c15e6e485a5a4051" providerId="LiveId" clId="{BE210442-7FEA-45CD-955C-CCB405F26640}" dt="2020-12-22T21:38:20.164" v="173"/>
        <pc:sldMkLst>
          <pc:docMk/>
          <pc:sldMk cId="2387814628" sldId="289"/>
        </pc:sldMkLst>
        <pc:spChg chg="add del">
          <ac:chgData name="majed Al-hakami" userId="c15e6e485a5a4051" providerId="LiveId" clId="{BE210442-7FEA-45CD-955C-CCB405F26640}" dt="2020-12-22T21:27:09.622" v="100" actId="478"/>
          <ac:spMkLst>
            <pc:docMk/>
            <pc:sldMk cId="2387814628" sldId="289"/>
            <ac:spMk id="7" creationId="{C88DC5B1-D2B5-4512-9630-35820B69D532}"/>
          </ac:spMkLst>
        </pc:spChg>
        <pc:spChg chg="del mod topLvl">
          <ac:chgData name="majed Al-hakami" userId="c15e6e485a5a4051" providerId="LiveId" clId="{BE210442-7FEA-45CD-955C-CCB405F26640}" dt="2020-12-22T21:27:12.951" v="101" actId="478"/>
          <ac:spMkLst>
            <pc:docMk/>
            <pc:sldMk cId="2387814628" sldId="289"/>
            <ac:spMk id="9" creationId="{A54F5037-BAC6-49F0-B825-BB77778CB5D0}"/>
          </ac:spMkLst>
        </pc:spChg>
        <pc:spChg chg="del">
          <ac:chgData name="majed Al-hakami" userId="c15e6e485a5a4051" providerId="LiveId" clId="{BE210442-7FEA-45CD-955C-CCB405F26640}" dt="2020-12-19T20:41:00.669" v="86" actId="478"/>
          <ac:spMkLst>
            <pc:docMk/>
            <pc:sldMk cId="2387814628" sldId="289"/>
            <ac:spMk id="11" creationId="{BD893545-CC49-4932-831C-7B83B42462CF}"/>
          </ac:spMkLst>
        </pc:spChg>
        <pc:spChg chg="del">
          <ac:chgData name="majed Al-hakami" userId="c15e6e485a5a4051" providerId="LiveId" clId="{BE210442-7FEA-45CD-955C-CCB405F26640}" dt="2020-12-19T20:41:00.669" v="86" actId="478"/>
          <ac:spMkLst>
            <pc:docMk/>
            <pc:sldMk cId="2387814628" sldId="289"/>
            <ac:spMk id="12" creationId="{7CF9187D-AD01-4A97-9C17-2750416B7C56}"/>
          </ac:spMkLst>
        </pc:spChg>
        <pc:spChg chg="del">
          <ac:chgData name="majed Al-hakami" userId="c15e6e485a5a4051" providerId="LiveId" clId="{BE210442-7FEA-45CD-955C-CCB405F26640}" dt="2020-12-19T20:41:00.669" v="86" actId="478"/>
          <ac:spMkLst>
            <pc:docMk/>
            <pc:sldMk cId="2387814628" sldId="289"/>
            <ac:spMk id="13" creationId="{30D75825-98A1-4407-AEDA-8BFE05C9A453}"/>
          </ac:spMkLst>
        </pc:spChg>
        <pc:spChg chg="del">
          <ac:chgData name="majed Al-hakami" userId="c15e6e485a5a4051" providerId="LiveId" clId="{BE210442-7FEA-45CD-955C-CCB405F26640}" dt="2020-12-19T20:41:00.669" v="86" actId="478"/>
          <ac:spMkLst>
            <pc:docMk/>
            <pc:sldMk cId="2387814628" sldId="289"/>
            <ac:spMk id="14" creationId="{BC8FAB33-38F7-4510-A904-9BD960251E88}"/>
          </ac:spMkLst>
        </pc:spChg>
        <pc:spChg chg="del">
          <ac:chgData name="majed Al-hakami" userId="c15e6e485a5a4051" providerId="LiveId" clId="{BE210442-7FEA-45CD-955C-CCB405F26640}" dt="2020-12-19T20:40:57.089" v="85" actId="478"/>
          <ac:spMkLst>
            <pc:docMk/>
            <pc:sldMk cId="2387814628" sldId="289"/>
            <ac:spMk id="15" creationId="{E94E96A4-4941-4228-9753-EB55EDDAA49D}"/>
          </ac:spMkLst>
        </pc:spChg>
        <pc:spChg chg="del">
          <ac:chgData name="majed Al-hakami" userId="c15e6e485a5a4051" providerId="LiveId" clId="{BE210442-7FEA-45CD-955C-CCB405F26640}" dt="2020-12-19T20:40:57.089" v="85" actId="478"/>
          <ac:spMkLst>
            <pc:docMk/>
            <pc:sldMk cId="2387814628" sldId="289"/>
            <ac:spMk id="16" creationId="{8B528EE6-2D6F-47D6-BEFD-8E1DB74CAE12}"/>
          </ac:spMkLst>
        </pc:spChg>
        <pc:spChg chg="del">
          <ac:chgData name="majed Al-hakami" userId="c15e6e485a5a4051" providerId="LiveId" clId="{BE210442-7FEA-45CD-955C-CCB405F26640}" dt="2020-12-19T20:40:57.089" v="85" actId="478"/>
          <ac:spMkLst>
            <pc:docMk/>
            <pc:sldMk cId="2387814628" sldId="289"/>
            <ac:spMk id="17" creationId="{3BE39377-5223-4CB2-B220-1CDD80AABDAD}"/>
          </ac:spMkLst>
        </pc:spChg>
        <pc:spChg chg="del">
          <ac:chgData name="majed Al-hakami" userId="c15e6e485a5a4051" providerId="LiveId" clId="{BE210442-7FEA-45CD-955C-CCB405F26640}" dt="2020-12-19T20:40:57.089" v="85" actId="478"/>
          <ac:spMkLst>
            <pc:docMk/>
            <pc:sldMk cId="2387814628" sldId="289"/>
            <ac:spMk id="18" creationId="{DD40AC42-739A-46D8-BDA9-06B75C1B6A1D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0" creationId="{87236E9E-CDB0-4DB7-8231-E8126E47020E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1" creationId="{8A05BF2D-4CD8-4BD2-A496-DEBE1DAD151E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2" creationId="{61FFA5E5-BCE0-4DD1-8610-A6013194AE0E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5" creationId="{A9160DD4-D112-4212-9A1F-E4AE4F36E349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6" creationId="{57BD71FB-4019-4F61-8B89-79953DDCF4DE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7" creationId="{B1E95F3B-9B49-4E7D-87BB-4F09899AC764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29" creationId="{D7B51498-692B-454D-B845-946501355AF6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0" creationId="{44A8DAE8-4E8D-4255-9041-EBF6F0383AAE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1" creationId="{8BF3B1DA-2C72-4E53-991D-787D8AAC09C9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4" creationId="{0BCBD212-B39B-49DF-A75B-1A2BE50A71BD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6" creationId="{119AA052-C4BE-40F6-B9F5-FA5AE91A19CC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7" creationId="{69CF8565-AE08-4B82-A6E5-2C57486DFE12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8" creationId="{A7A44100-9C06-423B-8859-537616BE400D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39" creationId="{D2F6E2C7-4541-4578-A13C-5912CBF51043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0" creationId="{7F3BE093-752D-4544-AFB5-D890A7FD72A8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1" creationId="{3D457F56-7324-4BFF-AC61-7947CCD4135A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2" creationId="{5C9017FD-3891-4FE5-B97C-956D76266FA8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3" creationId="{49E2270F-161D-4AF2-8367-F93269FA9122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4" creationId="{404382F6-B881-4A47-9620-0B9554C7EF18}"/>
          </ac:spMkLst>
        </pc:spChg>
        <pc:spChg chg="add del mod">
          <ac:chgData name="majed Al-hakami" userId="c15e6e485a5a4051" providerId="LiveId" clId="{BE210442-7FEA-45CD-955C-CCB405F26640}" dt="2020-12-22T21:38:19.109" v="172" actId="478"/>
          <ac:spMkLst>
            <pc:docMk/>
            <pc:sldMk cId="2387814628" sldId="289"/>
            <ac:spMk id="45" creationId="{926BAE6B-6B21-4B16-BF56-DCE9AA0D187B}"/>
          </ac:spMkLst>
        </pc:spChg>
        <pc:spChg chg="mod">
          <ac:chgData name="majed Al-hakami" userId="c15e6e485a5a4051" providerId="LiveId" clId="{BE210442-7FEA-45CD-955C-CCB405F26640}" dt="2020-12-19T20:42:04.091" v="89" actId="1076"/>
          <ac:spMkLst>
            <pc:docMk/>
            <pc:sldMk cId="2387814628" sldId="289"/>
            <ac:spMk id="47" creationId="{29838CA3-1784-483D-8CF5-15A31EC6C5E8}"/>
          </ac:spMkLst>
        </pc:spChg>
        <pc:spChg chg="add mod">
          <ac:chgData name="majed Al-hakami" userId="c15e6e485a5a4051" providerId="LiveId" clId="{BE210442-7FEA-45CD-955C-CCB405F26640}" dt="2020-12-22T21:27:16.617" v="103"/>
          <ac:spMkLst>
            <pc:docMk/>
            <pc:sldMk cId="2387814628" sldId="289"/>
            <ac:spMk id="49" creationId="{6747A3A4-5ECC-4166-B5BF-0556764C7FF2}"/>
          </ac:spMkLst>
        </pc:spChg>
        <pc:spChg chg="mod">
          <ac:chgData name="majed Al-hakami" userId="c15e6e485a5a4051" providerId="LiveId" clId="{BE210442-7FEA-45CD-955C-CCB405F26640}" dt="2020-12-22T21:27:24.215" v="104" actId="1076"/>
          <ac:spMkLst>
            <pc:docMk/>
            <pc:sldMk cId="2387814628" sldId="289"/>
            <ac:spMk id="51" creationId="{24D0D729-30EB-4560-A282-9B7849901375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3" creationId="{B8F7F859-ED38-410A-A1D1-35471E23E5BF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4" creationId="{248BEE62-2F56-472B-857F-D48C32684354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5" creationId="{ED7445F5-7CFE-4EC6-9AED-786426294017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6" creationId="{93C2043D-3F6D-4081-B525-2C7FA9C60874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7" creationId="{1B649F92-623B-4D3D-B8D3-3DD977EB1B51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59" creationId="{2805028E-39D2-48EF-ABB4-84B63122DFF6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0" creationId="{86249D0B-80CC-4ED4-AC54-206765BD20C9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1" creationId="{AFAF76BC-5EA1-4132-A3C7-E189642C7A23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2" creationId="{0F519E31-D6F6-4064-9EF3-6319B26B174F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3" creationId="{BC60AB07-6446-4932-980B-DE26E5572852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6" creationId="{5CEF4DC2-CCFE-49B1-B5B5-5B2EFD3759C0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7" creationId="{39B7EA3D-9150-4197-82A0-242CC966BEB4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8" creationId="{950E2584-7539-4FA1-9CE0-5A7D4E4D657B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69" creationId="{ECD0FF91-E9A3-49C5-8484-C7C37D6ECE80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0" creationId="{F0A5577F-4C99-4137-8499-A954BB8CE6BD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1" creationId="{7FC74448-A5DF-4F5F-A5DC-4760267E87EC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3" creationId="{7F222D66-9CC0-45BB-85F8-61584FED340A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4" creationId="{6A22DE20-7EFC-408D-8F0D-CAC816A78D81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5" creationId="{1A4AB5CF-3158-4928-BE29-0ADCA98E6306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6" creationId="{92CCAC5B-1A81-4071-8289-D2CF5F7EF1BB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7" creationId="{C9CC688D-A823-4BD8-9E72-F39DE23ACED0}"/>
          </ac:spMkLst>
        </pc:spChg>
        <pc:spChg chg="add mod">
          <ac:chgData name="majed Al-hakami" userId="c15e6e485a5a4051" providerId="LiveId" clId="{BE210442-7FEA-45CD-955C-CCB405F26640}" dt="2020-12-22T21:38:20.164" v="173"/>
          <ac:spMkLst>
            <pc:docMk/>
            <pc:sldMk cId="2387814628" sldId="289"/>
            <ac:spMk id="78" creationId="{5183C654-400B-4E5B-A5ED-A3B6A21CE5D0}"/>
          </ac:spMkLst>
        </pc:spChg>
        <pc:grpChg chg="del">
          <ac:chgData name="majed Al-hakami" userId="c15e6e485a5a4051" providerId="LiveId" clId="{BE210442-7FEA-45CD-955C-CCB405F26640}" dt="2020-12-22T21:27:12.951" v="101" actId="478"/>
          <ac:grpSpMkLst>
            <pc:docMk/>
            <pc:sldMk cId="2387814628" sldId="289"/>
            <ac:grpSpMk id="8" creationId="{DEFB162D-8C01-4B69-AB00-0066A2DF45B7}"/>
          </ac:grpSpMkLst>
        </pc:grpChg>
        <pc:grpChg chg="add del mod">
          <ac:chgData name="majed Al-hakami" userId="c15e6e485a5a4051" providerId="LiveId" clId="{BE210442-7FEA-45CD-955C-CCB405F26640}" dt="2020-12-22T21:27:09.622" v="100" actId="478"/>
          <ac:grpSpMkLst>
            <pc:docMk/>
            <pc:sldMk cId="2387814628" sldId="289"/>
            <ac:grpSpMk id="46" creationId="{C4DEC5F4-203C-4CE0-8EC6-291ECD68C3C3}"/>
          </ac:grpSpMkLst>
        </pc:grpChg>
        <pc:grpChg chg="add del mod">
          <ac:chgData name="majed Al-hakami" userId="c15e6e485a5a4051" providerId="LiveId" clId="{BE210442-7FEA-45CD-955C-CCB405F26640}" dt="2020-12-22T21:38:19.109" v="172" actId="478"/>
          <ac:grpSpMkLst>
            <pc:docMk/>
            <pc:sldMk cId="2387814628" sldId="289"/>
            <ac:grpSpMk id="50" creationId="{A26CA6B6-490B-4999-AA84-7C778E97772D}"/>
          </ac:grpSpMkLst>
        </pc:grpChg>
        <pc:cxnChg chg="del mod topLvl">
          <ac:chgData name="majed Al-hakami" userId="c15e6e485a5a4051" providerId="LiveId" clId="{BE210442-7FEA-45CD-955C-CCB405F26640}" dt="2020-12-22T21:27:15.404" v="102" actId="478"/>
          <ac:cxnSpMkLst>
            <pc:docMk/>
            <pc:sldMk cId="2387814628" sldId="289"/>
            <ac:cxnSpMk id="10" creationId="{E313B0B8-6D60-417C-BF44-01BE6AAC9083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23" creationId="{02F33873-1861-49C4-A0E8-17E36A72EE31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24" creationId="{EA7E41C2-367F-4FFB-83D8-0654C462E917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28" creationId="{238F2CC4-EE9C-4D33-BB08-CF6078281475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32" creationId="{6D29EA5D-A8C9-43AF-8A42-2D1CADD85B72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33" creationId="{121F7AD1-ED92-4173-9398-CDFED12FEB29}"/>
          </ac:cxnSpMkLst>
        </pc:cxnChg>
        <pc:cxnChg chg="add del mod">
          <ac:chgData name="majed Al-hakami" userId="c15e6e485a5a4051" providerId="LiveId" clId="{BE210442-7FEA-45CD-955C-CCB405F26640}" dt="2020-12-22T21:38:19.109" v="172" actId="478"/>
          <ac:cxnSpMkLst>
            <pc:docMk/>
            <pc:sldMk cId="2387814628" sldId="289"/>
            <ac:cxnSpMk id="35" creationId="{08FC0A50-9F2A-43D4-9F07-5619A0E4E723}"/>
          </ac:cxnSpMkLst>
        </pc:cxnChg>
        <pc:cxnChg chg="mod">
          <ac:chgData name="majed Al-hakami" userId="c15e6e485a5a4051" providerId="LiveId" clId="{BE210442-7FEA-45CD-955C-CCB405F26640}" dt="2020-12-19T20:42:11.452" v="90" actId="1076"/>
          <ac:cxnSpMkLst>
            <pc:docMk/>
            <pc:sldMk cId="2387814628" sldId="289"/>
            <ac:cxnSpMk id="48" creationId="{7C60E63E-02A2-4E1E-9C71-1E3E82493418}"/>
          </ac:cxnSpMkLst>
        </pc:cxnChg>
        <pc:cxnChg chg="mod">
          <ac:chgData name="majed Al-hakami" userId="c15e6e485a5a4051" providerId="LiveId" clId="{BE210442-7FEA-45CD-955C-CCB405F26640}" dt="2020-12-22T21:27:27.963" v="105" actId="1076"/>
          <ac:cxnSpMkLst>
            <pc:docMk/>
            <pc:sldMk cId="2387814628" sldId="289"/>
            <ac:cxnSpMk id="52" creationId="{281E606B-97F0-4118-808B-699DECB90FA4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58" creationId="{A111992E-18C8-46F2-A4E6-193B12D55C45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64" creationId="{41DE2306-328C-46AA-B47E-5261099C01FB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65" creationId="{B48D8584-EFE8-4518-9A6D-6FD793A15DC2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72" creationId="{BF30F909-0DA6-4198-925E-4B4BF8C18FED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79" creationId="{853538AC-D221-480A-B42C-DF649BAE36AC}"/>
          </ac:cxnSpMkLst>
        </pc:cxnChg>
        <pc:cxnChg chg="add mod">
          <ac:chgData name="majed Al-hakami" userId="c15e6e485a5a4051" providerId="LiveId" clId="{BE210442-7FEA-45CD-955C-CCB405F26640}" dt="2020-12-22T21:38:20.164" v="173"/>
          <ac:cxnSpMkLst>
            <pc:docMk/>
            <pc:sldMk cId="2387814628" sldId="289"/>
            <ac:cxnSpMk id="80" creationId="{91A18130-216B-4AB8-82D8-3C48334AFCAE}"/>
          </ac:cxnSpMkLst>
        </pc:cxnChg>
      </pc:sldChg>
      <pc:sldChg chg="add">
        <pc:chgData name="majed Al-hakami" userId="c15e6e485a5a4051" providerId="LiveId" clId="{BE210442-7FEA-45CD-955C-CCB405F26640}" dt="2020-12-22T21:24:57.823" v="92"/>
        <pc:sldMkLst>
          <pc:docMk/>
          <pc:sldMk cId="690682542" sldId="290"/>
        </pc:sldMkLst>
      </pc:sldChg>
      <pc:sldChg chg="addSp delSp modSp add del mod">
        <pc:chgData name="majed Al-hakami" userId="c15e6e485a5a4051" providerId="LiveId" clId="{BE210442-7FEA-45CD-955C-CCB405F26640}" dt="2020-12-22T21:26:51.090" v="97" actId="47"/>
        <pc:sldMkLst>
          <pc:docMk/>
          <pc:sldMk cId="3335770176" sldId="291"/>
        </pc:sldMkLst>
        <pc:spChg chg="del">
          <ac:chgData name="majed Al-hakami" userId="c15e6e485a5a4051" providerId="LiveId" clId="{BE210442-7FEA-45CD-955C-CCB405F26640}" dt="2020-12-22T21:26:45.728" v="95" actId="478"/>
          <ac:spMkLst>
            <pc:docMk/>
            <pc:sldMk cId="3335770176" sldId="291"/>
            <ac:spMk id="15" creationId="{E94E96A4-4941-4228-9753-EB55EDDAA49D}"/>
          </ac:spMkLst>
        </pc:spChg>
        <pc:spChg chg="del">
          <ac:chgData name="majed Al-hakami" userId="c15e6e485a5a4051" providerId="LiveId" clId="{BE210442-7FEA-45CD-955C-CCB405F26640}" dt="2020-12-22T21:26:45.728" v="95" actId="478"/>
          <ac:spMkLst>
            <pc:docMk/>
            <pc:sldMk cId="3335770176" sldId="291"/>
            <ac:spMk id="16" creationId="{8B528EE6-2D6F-47D6-BEFD-8E1DB74CAE12}"/>
          </ac:spMkLst>
        </pc:spChg>
        <pc:spChg chg="del">
          <ac:chgData name="majed Al-hakami" userId="c15e6e485a5a4051" providerId="LiveId" clId="{BE210442-7FEA-45CD-955C-CCB405F26640}" dt="2020-12-22T21:26:45.728" v="95" actId="478"/>
          <ac:spMkLst>
            <pc:docMk/>
            <pc:sldMk cId="3335770176" sldId="291"/>
            <ac:spMk id="17" creationId="{3BE39377-5223-4CB2-B220-1CDD80AABDAD}"/>
          </ac:spMkLst>
        </pc:spChg>
        <pc:spChg chg="del">
          <ac:chgData name="majed Al-hakami" userId="c15e6e485a5a4051" providerId="LiveId" clId="{BE210442-7FEA-45CD-955C-CCB405F26640}" dt="2020-12-22T21:26:45.728" v="95" actId="478"/>
          <ac:spMkLst>
            <pc:docMk/>
            <pc:sldMk cId="3335770176" sldId="291"/>
            <ac:spMk id="18" creationId="{DD40AC42-739A-46D8-BDA9-06B75C1B6A1D}"/>
          </ac:spMkLst>
        </pc:spChg>
        <pc:spChg chg="add mod">
          <ac:chgData name="majed Al-hakami" userId="c15e6e485a5a4051" providerId="LiveId" clId="{BE210442-7FEA-45CD-955C-CCB405F26640}" dt="2020-12-22T21:26:48.895" v="96" actId="571"/>
          <ac:spMkLst>
            <pc:docMk/>
            <pc:sldMk cId="3335770176" sldId="291"/>
            <ac:spMk id="21" creationId="{60E35A19-964B-464C-9F44-8F618A9FC7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itchFamily="2" charset="-78"/>
              </a:rPr>
              <a:t>الحسابات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itchFamily="2" charset="-78"/>
              </a:rPr>
              <a:t>الكيميائية للتفاعلات المتضمنة للغازات</a:t>
            </a:r>
            <a:r>
              <a:rPr lang="ar-SA" sz="2400" b="1" dirty="0">
                <a:solidFill>
                  <a:srgbClr val="0000CC"/>
                </a:solidFill>
                <a:latin typeface="Sakkal Majalla" panose="02000000000000000000" pitchFamily="2" charset="-78"/>
                <a:cs typeface="Sakkal Majalla" pitchFamily="2" charset="-78"/>
              </a:rPr>
              <a:t> </a:t>
            </a:r>
            <a:endParaRPr lang="ar-SA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itchFamily="2" charset="-78"/>
            </a:endParaRPr>
          </a:p>
          <a:p>
            <a:pPr algn="ctr">
              <a:defRPr/>
            </a:pPr>
            <a:r>
              <a:rPr lang="ar-SA" sz="2400" b="1" dirty="0">
                <a:solidFill>
                  <a:srgbClr val="0000CC"/>
                </a:solidFill>
              </a:rPr>
              <a:t>-حسابات الحجم – الكتلة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8588A2B0-7616-E566-46E0-13364C13FFE9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Rounded Rectangle 20">
            <a:extLst>
              <a:ext uri="{FF2B5EF4-FFF2-40B4-BE49-F238E27FC236}">
                <a16:creationId xmlns:a16="http://schemas.microsoft.com/office/drawing/2014/main" id="{41088FD9-3F56-1267-91AA-661F38D36A31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2-3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Rounded Rectangle 24">
            <a:extLst>
              <a:ext uri="{FF2B5EF4-FFF2-40B4-BE49-F238E27FC236}">
                <a16:creationId xmlns:a16="http://schemas.microsoft.com/office/drawing/2014/main" id="{7763515F-5CFB-58D1-0480-4FA159B92B59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6076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03D52B6-73BA-441D-AD64-38AF5BD988B3}"/>
              </a:ext>
            </a:extLst>
          </p:cNvPr>
          <p:cNvSpPr/>
          <p:nvPr/>
        </p:nvSpPr>
        <p:spPr>
          <a:xfrm>
            <a:off x="578937" y="1482079"/>
            <a:ext cx="99140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احسب حجم غاز الأكسجين اللازم مع </a:t>
            </a:r>
            <a:r>
              <a:rPr lang="en-US" sz="3200" b="1" dirty="0">
                <a:solidFill>
                  <a:srgbClr val="FF0000"/>
                </a:solidFill>
              </a:rPr>
              <a:t>52 g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من الحديد عند 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STP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 . </a:t>
            </a:r>
          </a:p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الكتلة الذرية. </a:t>
            </a:r>
            <a:r>
              <a:rPr lang="en-US" sz="3200" b="1" dirty="0">
                <a:solidFill>
                  <a:srgbClr val="0000CC"/>
                </a:solidFill>
              </a:rPr>
              <a:t>Fe: 55.845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7888299-3E58-4702-85E0-90B7EB56559E}"/>
              </a:ext>
            </a:extLst>
          </p:cNvPr>
          <p:cNvSpPr txBox="1"/>
          <p:nvPr/>
        </p:nvSpPr>
        <p:spPr>
          <a:xfrm>
            <a:off x="1330190" y="2266077"/>
            <a:ext cx="488435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/>
              <a:t>4Fe  +  3O</a:t>
            </a:r>
            <a:r>
              <a:rPr lang="en-US" sz="3600" b="1" baseline="-25000" dirty="0"/>
              <a:t>2</a:t>
            </a:r>
            <a:r>
              <a:rPr lang="en-US" sz="3600" b="1" dirty="0"/>
              <a:t>  </a:t>
            </a:r>
            <a:r>
              <a:rPr lang="en-US" sz="3600" b="1" dirty="0">
                <a:latin typeface="Calibri"/>
                <a:cs typeface="Calibri"/>
              </a:rPr>
              <a:t>→  2Fe</a:t>
            </a:r>
            <a:r>
              <a:rPr lang="en-US" sz="3600" b="1" baseline="-25000" dirty="0">
                <a:latin typeface="Calibri"/>
                <a:cs typeface="Calibri"/>
              </a:rPr>
              <a:t>2</a:t>
            </a:r>
            <a:r>
              <a:rPr lang="en-US" sz="3600" b="1" dirty="0">
                <a:latin typeface="Calibri"/>
                <a:cs typeface="Calibri"/>
              </a:rPr>
              <a:t>O</a:t>
            </a:r>
            <a:r>
              <a:rPr lang="en-US" sz="3600" b="1" baseline="-25000" dirty="0">
                <a:latin typeface="Calibri"/>
                <a:cs typeface="Calibri"/>
              </a:rPr>
              <a:t>3</a:t>
            </a:r>
            <a:endParaRPr lang="ar-SA" sz="3600" b="1" baseline="-25000" dirty="0"/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D6F08151-1EB9-4AD6-ACDC-16689F942CC8}"/>
              </a:ext>
            </a:extLst>
          </p:cNvPr>
          <p:cNvCxnSpPr/>
          <p:nvPr/>
        </p:nvCxnSpPr>
        <p:spPr>
          <a:xfrm>
            <a:off x="4756938" y="3091093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2FDEB9D-AA5E-4937-B61F-4611B4186FAD}"/>
              </a:ext>
            </a:extLst>
          </p:cNvPr>
          <p:cNvSpPr txBox="1"/>
          <p:nvPr/>
        </p:nvSpPr>
        <p:spPr>
          <a:xfrm>
            <a:off x="11348499" y="2960686"/>
            <a:ext cx="8435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cxnSp>
        <p:nvCxnSpPr>
          <p:cNvPr id="26" name="رابط مستقيم 25">
            <a:extLst>
              <a:ext uri="{FF2B5EF4-FFF2-40B4-BE49-F238E27FC236}">
                <a16:creationId xmlns:a16="http://schemas.microsoft.com/office/drawing/2014/main" id="{C3D22FBA-E77C-4C68-B235-6D6E612731DE}"/>
              </a:ext>
            </a:extLst>
          </p:cNvPr>
          <p:cNvCxnSpPr/>
          <p:nvPr/>
        </p:nvCxnSpPr>
        <p:spPr>
          <a:xfrm>
            <a:off x="9522282" y="3129288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5">
            <a:extLst>
              <a:ext uri="{FF2B5EF4-FFF2-40B4-BE49-F238E27FC236}">
                <a16:creationId xmlns:a16="http://schemas.microsoft.com/office/drawing/2014/main" id="{F2C78A3B-530E-4C0D-AB03-4B0DF7CFF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4033" y="3637214"/>
            <a:ext cx="21533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rtl="0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m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52</a:t>
            </a:r>
            <a:r>
              <a:rPr lang="en-US" altLang="ar-SA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ar-SA" sz="2400" b="1" dirty="0">
                <a:solidFill>
                  <a:schemeClr val="tx1"/>
                </a:solidFill>
                <a:latin typeface="Times New Roman" pitchFamily="18" charset="0"/>
              </a:rPr>
              <a:t>g</a:t>
            </a:r>
            <a:endParaRPr lang="en-US" altLang="ar-SA" sz="3600" b="1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4F627378-E901-4872-A4B1-6CA1D9E32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1857" y="4279216"/>
            <a:ext cx="22997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T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273 </a:t>
            </a:r>
            <a:r>
              <a:rPr lang="en-US" altLang="ar-SA" sz="2400" b="1" dirty="0">
                <a:solidFill>
                  <a:schemeClr val="tx1"/>
                </a:solidFill>
                <a:latin typeface="Times New Roman" pitchFamily="18" charset="0"/>
              </a:rPr>
              <a:t>K</a:t>
            </a:r>
            <a:endParaRPr lang="en-US" altLang="ar-SA" sz="3600" b="1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9" name="Text Box 5">
            <a:extLst>
              <a:ext uri="{FF2B5EF4-FFF2-40B4-BE49-F238E27FC236}">
                <a16:creationId xmlns:a16="http://schemas.microsoft.com/office/drawing/2014/main" id="{CFC6C4A7-4749-4C38-B010-D4399533E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288" y="4996394"/>
            <a:ext cx="21166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P =</a:t>
            </a:r>
            <a:r>
              <a:rPr lang="en-US" altLang="ar-SA" sz="3200" b="1" dirty="0">
                <a:solidFill>
                  <a:srgbClr val="FF0000"/>
                </a:solidFill>
                <a:latin typeface="Times New Roman" pitchFamily="18" charset="0"/>
              </a:rPr>
              <a:t>1 </a:t>
            </a:r>
            <a:r>
              <a:rPr lang="en-US" altLang="ar-SA" sz="3200" b="1" dirty="0" err="1">
                <a:solidFill>
                  <a:schemeClr val="tx1"/>
                </a:solidFill>
                <a:latin typeface="Times New Roman" pitchFamily="18" charset="0"/>
              </a:rPr>
              <a:t>atm</a:t>
            </a:r>
            <a:endParaRPr lang="en-US" altLang="ar-SA" sz="28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00FE246-4948-4375-8DFA-ACFA9E4D93CE}"/>
              </a:ext>
            </a:extLst>
          </p:cNvPr>
          <p:cNvSpPr txBox="1"/>
          <p:nvPr/>
        </p:nvSpPr>
        <p:spPr>
          <a:xfrm>
            <a:off x="10293569" y="5808506"/>
            <a:ext cx="16730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المطلوب</a:t>
            </a: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73BA0E8D-FB14-4833-ABAE-E9194B61C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1465" y="6179279"/>
            <a:ext cx="16938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V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?? </a:t>
            </a:r>
            <a:r>
              <a:rPr lang="en-US" altLang="ar-SA" sz="2400" b="1" dirty="0">
                <a:solidFill>
                  <a:schemeClr val="tx2"/>
                </a:solidFill>
                <a:latin typeface="Times New Roman" pitchFamily="18" charset="0"/>
              </a:rPr>
              <a:t>L</a:t>
            </a:r>
            <a:endParaRPr lang="en-US" altLang="ar-SA" sz="3600" b="1" baseline="-250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32" name="مجموعة 31">
            <a:extLst>
              <a:ext uri="{FF2B5EF4-FFF2-40B4-BE49-F238E27FC236}">
                <a16:creationId xmlns:a16="http://schemas.microsoft.com/office/drawing/2014/main" id="{5C579015-154B-4E2E-9B5C-E19DA575AECE}"/>
              </a:ext>
            </a:extLst>
          </p:cNvPr>
          <p:cNvGrpSpPr/>
          <p:nvPr/>
        </p:nvGrpSpPr>
        <p:grpSpPr>
          <a:xfrm>
            <a:off x="578937" y="2957033"/>
            <a:ext cx="1211458" cy="1078864"/>
            <a:chOff x="6098148" y="2170708"/>
            <a:chExt cx="1211458" cy="1078864"/>
          </a:xfrm>
        </p:grpSpPr>
        <p:grpSp>
          <p:nvGrpSpPr>
            <p:cNvPr id="33" name="مجموعة 32">
              <a:extLst>
                <a:ext uri="{FF2B5EF4-FFF2-40B4-BE49-F238E27FC236}">
                  <a16:creationId xmlns:a16="http://schemas.microsoft.com/office/drawing/2014/main" id="{8E0044BA-1433-4A81-925A-1A4E5A9E3C7D}"/>
                </a:ext>
              </a:extLst>
            </p:cNvPr>
            <p:cNvGrpSpPr/>
            <p:nvPr/>
          </p:nvGrpSpPr>
          <p:grpSpPr>
            <a:xfrm>
              <a:off x="6098148" y="2170708"/>
              <a:ext cx="1204352" cy="1078864"/>
              <a:chOff x="6091704" y="2198226"/>
              <a:chExt cx="1204352" cy="1078864"/>
            </a:xfrm>
          </p:grpSpPr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03F5FAEF-12DD-4C6E-A761-8C3C1B94EE77}"/>
                  </a:ext>
                </a:extLst>
              </p:cNvPr>
              <p:cNvSpPr txBox="1"/>
              <p:nvPr/>
            </p:nvSpPr>
            <p:spPr>
              <a:xfrm>
                <a:off x="6091704" y="2482634"/>
                <a:ext cx="75125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</a:rPr>
                  <a:t>n =</a:t>
                </a:r>
                <a:endParaRPr lang="ar-SA" sz="28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BAEF387B-B391-4401-8617-7C6BFF8B313E}"/>
                  </a:ext>
                </a:extLst>
              </p:cNvPr>
              <p:cNvSpPr txBox="1"/>
              <p:nvPr/>
            </p:nvSpPr>
            <p:spPr>
              <a:xfrm>
                <a:off x="6842957" y="2198226"/>
                <a:ext cx="453099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</a:rPr>
                  <a:t>m</a:t>
                </a:r>
                <a:endParaRPr lang="ar-SA" sz="2800" b="1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29022062-88BA-4941-BC00-D39431C51E9C}"/>
                  </a:ext>
                </a:extLst>
              </p:cNvPr>
              <p:cNvSpPr txBox="1"/>
              <p:nvPr/>
            </p:nvSpPr>
            <p:spPr>
              <a:xfrm>
                <a:off x="6830257" y="2753870"/>
                <a:ext cx="453099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</a:rPr>
                  <a:t>M</a:t>
                </a:r>
                <a:endParaRPr lang="ar-SA" sz="2800" b="1" baseline="-25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4" name="رابط مستقيم 33">
              <a:extLst>
                <a:ext uri="{FF2B5EF4-FFF2-40B4-BE49-F238E27FC236}">
                  <a16:creationId xmlns:a16="http://schemas.microsoft.com/office/drawing/2014/main" id="{B2B14F9F-AABB-4332-8C74-B2766473748A}"/>
                </a:ext>
              </a:extLst>
            </p:cNvPr>
            <p:cNvCxnSpPr/>
            <p:nvPr/>
          </p:nvCxnSpPr>
          <p:spPr>
            <a:xfrm>
              <a:off x="6794339" y="2734048"/>
              <a:ext cx="51526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79A91714-49EF-4926-9072-4190DF4A23F5}"/>
              </a:ext>
            </a:extLst>
          </p:cNvPr>
          <p:cNvGrpSpPr/>
          <p:nvPr/>
        </p:nvGrpSpPr>
        <p:grpSpPr>
          <a:xfrm>
            <a:off x="2154421" y="3002148"/>
            <a:ext cx="1796386" cy="1001806"/>
            <a:chOff x="2082346" y="2926893"/>
            <a:chExt cx="1796386" cy="1001806"/>
          </a:xfrm>
        </p:grpSpPr>
        <p:grpSp>
          <p:nvGrpSpPr>
            <p:cNvPr id="39" name="مجموعة 38">
              <a:extLst>
                <a:ext uri="{FF2B5EF4-FFF2-40B4-BE49-F238E27FC236}">
                  <a16:creationId xmlns:a16="http://schemas.microsoft.com/office/drawing/2014/main" id="{347F5F12-47A4-4550-8619-4F332775D1F2}"/>
                </a:ext>
              </a:extLst>
            </p:cNvPr>
            <p:cNvGrpSpPr/>
            <p:nvPr/>
          </p:nvGrpSpPr>
          <p:grpSpPr>
            <a:xfrm>
              <a:off x="2082346" y="2926893"/>
              <a:ext cx="1796386" cy="1001806"/>
              <a:chOff x="6244582" y="2237320"/>
              <a:chExt cx="1796386" cy="1001806"/>
            </a:xfrm>
          </p:grpSpPr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9E41DF21-4FD1-48FF-A063-B9C4B82BA150}"/>
                  </a:ext>
                </a:extLst>
              </p:cNvPr>
              <p:cNvSpPr txBox="1"/>
              <p:nvPr/>
            </p:nvSpPr>
            <p:spPr>
              <a:xfrm>
                <a:off x="6244582" y="2503984"/>
                <a:ext cx="554584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/>
                  <a:t>=</a:t>
                </a:r>
                <a:endParaRPr lang="ar-SA" sz="2800" b="1" dirty="0"/>
              </a:p>
            </p:txBody>
          </p:sp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DE98286D-0BAF-4ACF-93CF-D0E3887B32B6}"/>
                  </a:ext>
                </a:extLst>
              </p:cNvPr>
              <p:cNvSpPr txBox="1"/>
              <p:nvPr/>
            </p:nvSpPr>
            <p:spPr>
              <a:xfrm>
                <a:off x="6906955" y="2237320"/>
                <a:ext cx="678091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/>
                  <a:t>52</a:t>
                </a:r>
                <a:endParaRPr lang="ar-SA" sz="2800" b="1" baseline="-25000" dirty="0"/>
              </a:p>
            </p:txBody>
          </p:sp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50D42BAC-62DE-40E6-AF77-C4945C1D6E51}"/>
                  </a:ext>
                </a:extLst>
              </p:cNvPr>
              <p:cNvSpPr txBox="1"/>
              <p:nvPr/>
            </p:nvSpPr>
            <p:spPr>
              <a:xfrm>
                <a:off x="6631061" y="2715906"/>
                <a:ext cx="1409907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800" b="1" dirty="0"/>
                  <a:t>55.845</a:t>
                </a:r>
                <a:endParaRPr lang="ar-SA" sz="2800" b="1" baseline="-25000" dirty="0"/>
              </a:p>
            </p:txBody>
          </p:sp>
        </p:grpSp>
        <p:cxnSp>
          <p:nvCxnSpPr>
            <p:cNvPr id="40" name="رابط مستقيم 39">
              <a:extLst>
                <a:ext uri="{FF2B5EF4-FFF2-40B4-BE49-F238E27FC236}">
                  <a16:creationId xmlns:a16="http://schemas.microsoft.com/office/drawing/2014/main" id="{0F7037CB-1C7C-4ACD-B57C-6F69BC02E106}"/>
                </a:ext>
              </a:extLst>
            </p:cNvPr>
            <p:cNvCxnSpPr/>
            <p:nvPr/>
          </p:nvCxnSpPr>
          <p:spPr>
            <a:xfrm>
              <a:off x="2628900" y="3423699"/>
              <a:ext cx="9017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8A76FD64-9769-4371-8540-D361DF92AFE9}"/>
              </a:ext>
            </a:extLst>
          </p:cNvPr>
          <p:cNvSpPr txBox="1"/>
          <p:nvPr/>
        </p:nvSpPr>
        <p:spPr>
          <a:xfrm>
            <a:off x="1455548" y="4174635"/>
            <a:ext cx="5545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=</a:t>
            </a:r>
            <a:endParaRPr lang="ar-SA" sz="2800" b="1" dirty="0"/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50B75399-49E9-4B46-8B29-03ADCFCC6B68}"/>
              </a:ext>
            </a:extLst>
          </p:cNvPr>
          <p:cNvSpPr txBox="1"/>
          <p:nvPr/>
        </p:nvSpPr>
        <p:spPr>
          <a:xfrm>
            <a:off x="2026210" y="4171339"/>
            <a:ext cx="2502796" cy="52322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b="1" dirty="0"/>
              <a:t>0.931 mol Fe</a:t>
            </a:r>
            <a:endParaRPr lang="ar-SA" sz="2800" b="1" dirty="0"/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5DE3EDDD-EBE7-4E43-9C67-4C2757889339}"/>
              </a:ext>
            </a:extLst>
          </p:cNvPr>
          <p:cNvGrpSpPr/>
          <p:nvPr/>
        </p:nvGrpSpPr>
        <p:grpSpPr>
          <a:xfrm>
            <a:off x="-659675" y="5267521"/>
            <a:ext cx="5299020" cy="991909"/>
            <a:chOff x="322393" y="4344700"/>
            <a:chExt cx="4495167" cy="991909"/>
          </a:xfrm>
        </p:grpSpPr>
        <p:grpSp>
          <p:nvGrpSpPr>
            <p:cNvPr id="47" name="مجموعة 46">
              <a:extLst>
                <a:ext uri="{FF2B5EF4-FFF2-40B4-BE49-F238E27FC236}">
                  <a16:creationId xmlns:a16="http://schemas.microsoft.com/office/drawing/2014/main" id="{ED3E62C6-9E81-4445-B375-509FCE7DF612}"/>
                </a:ext>
              </a:extLst>
            </p:cNvPr>
            <p:cNvGrpSpPr/>
            <p:nvPr/>
          </p:nvGrpSpPr>
          <p:grpSpPr>
            <a:xfrm>
              <a:off x="322393" y="4344700"/>
              <a:ext cx="4495167" cy="991909"/>
              <a:chOff x="136549" y="3215681"/>
              <a:chExt cx="4495167" cy="991909"/>
            </a:xfrm>
          </p:grpSpPr>
          <p:grpSp>
            <p:nvGrpSpPr>
              <p:cNvPr id="49" name="مجموعة 48">
                <a:extLst>
                  <a:ext uri="{FF2B5EF4-FFF2-40B4-BE49-F238E27FC236}">
                    <a16:creationId xmlns:a16="http://schemas.microsoft.com/office/drawing/2014/main" id="{8AFD3BB1-F45E-4AC4-9265-8B9D192C28B7}"/>
                  </a:ext>
                </a:extLst>
              </p:cNvPr>
              <p:cNvGrpSpPr/>
              <p:nvPr/>
            </p:nvGrpSpPr>
            <p:grpSpPr>
              <a:xfrm>
                <a:off x="136549" y="3215681"/>
                <a:ext cx="4323043" cy="991909"/>
                <a:chOff x="5697257" y="2229161"/>
                <a:chExt cx="4323043" cy="991909"/>
              </a:xfrm>
            </p:grpSpPr>
            <p:sp>
              <p:nvSpPr>
                <p:cNvPr id="51" name="مربع نص 50">
                  <a:extLst>
                    <a:ext uri="{FF2B5EF4-FFF2-40B4-BE49-F238E27FC236}">
                      <a16:creationId xmlns:a16="http://schemas.microsoft.com/office/drawing/2014/main" id="{858DD99B-4335-4BFF-A233-A87D84E8482B}"/>
                    </a:ext>
                  </a:extLst>
                </p:cNvPr>
                <p:cNvSpPr txBox="1"/>
                <p:nvPr/>
              </p:nvSpPr>
              <p:spPr>
                <a:xfrm>
                  <a:off x="5697257" y="2459993"/>
                  <a:ext cx="1248896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2800" b="1" dirty="0"/>
                    <a:t>n</a:t>
                  </a:r>
                  <a:r>
                    <a:rPr lang="en-US" sz="2400" b="1" baseline="-16000" dirty="0"/>
                    <a:t>O2</a:t>
                  </a:r>
                  <a:r>
                    <a:rPr lang="en-US" sz="2400" b="1" dirty="0"/>
                    <a:t> =</a:t>
                  </a:r>
                  <a:endParaRPr lang="ar-SA" sz="2400" b="1" dirty="0"/>
                </a:p>
              </p:txBody>
            </p:sp>
            <p:sp>
              <p:nvSpPr>
                <p:cNvPr id="52" name="مربع نص 51">
                  <a:extLst>
                    <a:ext uri="{FF2B5EF4-FFF2-40B4-BE49-F238E27FC236}">
                      <a16:creationId xmlns:a16="http://schemas.microsoft.com/office/drawing/2014/main" id="{AD5C5C1D-2DE0-423D-9B0A-7CBC445E7FBB}"/>
                    </a:ext>
                  </a:extLst>
                </p:cNvPr>
                <p:cNvSpPr txBox="1"/>
                <p:nvPr/>
              </p:nvSpPr>
              <p:spPr>
                <a:xfrm>
                  <a:off x="6552604" y="2502400"/>
                  <a:ext cx="1911211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2400" b="1" dirty="0"/>
                    <a:t>0.931mol Fe x</a:t>
                  </a:r>
                  <a:endParaRPr lang="ar-SA" sz="2400" b="1" dirty="0"/>
                </a:p>
              </p:txBody>
            </p:sp>
            <p:sp>
              <p:nvSpPr>
                <p:cNvPr id="53" name="مربع نص 52">
                  <a:extLst>
                    <a:ext uri="{FF2B5EF4-FFF2-40B4-BE49-F238E27FC236}">
                      <a16:creationId xmlns:a16="http://schemas.microsoft.com/office/drawing/2014/main" id="{DA2DB0F2-2F1A-418F-BCC6-4D59F3A5D868}"/>
                    </a:ext>
                  </a:extLst>
                </p:cNvPr>
                <p:cNvSpPr txBox="1"/>
                <p:nvPr/>
              </p:nvSpPr>
              <p:spPr>
                <a:xfrm>
                  <a:off x="8382000" y="2229161"/>
                  <a:ext cx="163830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2400" b="1" dirty="0"/>
                    <a:t>3 </a:t>
                  </a:r>
                  <a:r>
                    <a:rPr lang="en-US" sz="2400" b="1" dirty="0" err="1"/>
                    <a:t>mol</a:t>
                  </a:r>
                  <a:r>
                    <a:rPr lang="en-US" sz="2400" b="1" dirty="0"/>
                    <a:t> O</a:t>
                  </a:r>
                  <a:r>
                    <a:rPr lang="en-US" sz="2400" b="1" baseline="-25000" dirty="0"/>
                    <a:t>2</a:t>
                  </a:r>
                  <a:endParaRPr lang="ar-SA" sz="2400" b="1" baseline="-25000" dirty="0"/>
                </a:p>
              </p:txBody>
            </p:sp>
            <p:sp>
              <p:nvSpPr>
                <p:cNvPr id="54" name="مربع نص 53">
                  <a:extLst>
                    <a:ext uri="{FF2B5EF4-FFF2-40B4-BE49-F238E27FC236}">
                      <a16:creationId xmlns:a16="http://schemas.microsoft.com/office/drawing/2014/main" id="{407B97C1-0776-4E37-8508-08D12BB18E50}"/>
                    </a:ext>
                  </a:extLst>
                </p:cNvPr>
                <p:cNvSpPr txBox="1"/>
                <p:nvPr/>
              </p:nvSpPr>
              <p:spPr>
                <a:xfrm>
                  <a:off x="8381999" y="2759405"/>
                  <a:ext cx="1442847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2400" b="1" dirty="0"/>
                    <a:t>4 </a:t>
                  </a:r>
                  <a:r>
                    <a:rPr lang="en-US" sz="2400" b="1" dirty="0" err="1"/>
                    <a:t>mol</a:t>
                  </a:r>
                  <a:r>
                    <a:rPr lang="en-US" sz="2400" b="1" dirty="0"/>
                    <a:t> Fe</a:t>
                  </a:r>
                  <a:endParaRPr lang="ar-SA" sz="2400" b="1" baseline="-25000" dirty="0"/>
                </a:p>
              </p:txBody>
            </p:sp>
          </p:grpSp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F057887E-72D8-4C40-B92D-EEF9C6AD4E8D}"/>
                  </a:ext>
                </a:extLst>
              </p:cNvPr>
              <p:cNvSpPr txBox="1"/>
              <p:nvPr/>
            </p:nvSpPr>
            <p:spPr>
              <a:xfrm>
                <a:off x="4318000" y="3526326"/>
                <a:ext cx="31371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/>
                  <a:t>=</a:t>
                </a:r>
                <a:endParaRPr lang="ar-SA" sz="2400" b="1" dirty="0"/>
              </a:p>
            </p:txBody>
          </p:sp>
        </p:grpSp>
        <p:cxnSp>
          <p:nvCxnSpPr>
            <p:cNvPr id="48" name="رابط مستقيم 47">
              <a:extLst>
                <a:ext uri="{FF2B5EF4-FFF2-40B4-BE49-F238E27FC236}">
                  <a16:creationId xmlns:a16="http://schemas.microsoft.com/office/drawing/2014/main" id="{83FFF7AB-BA37-466D-93F5-ACE8D5AE9A3E}"/>
                </a:ext>
              </a:extLst>
            </p:cNvPr>
            <p:cNvCxnSpPr/>
            <p:nvPr/>
          </p:nvCxnSpPr>
          <p:spPr>
            <a:xfrm>
              <a:off x="3111500" y="4874944"/>
              <a:ext cx="1338483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A251255-9020-4740-AB9B-BAF321DFB00A}"/>
              </a:ext>
            </a:extLst>
          </p:cNvPr>
          <p:cNvSpPr txBox="1"/>
          <p:nvPr/>
        </p:nvSpPr>
        <p:spPr>
          <a:xfrm>
            <a:off x="2263606" y="6278107"/>
            <a:ext cx="1981579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400" b="1" dirty="0"/>
              <a:t>0.698 mol O</a:t>
            </a:r>
            <a:r>
              <a:rPr lang="en-US" b="1" dirty="0"/>
              <a:t>2</a:t>
            </a:r>
            <a:endParaRPr lang="ar-SA" sz="2400" b="1" dirty="0"/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FB103C8-2A83-48AC-AC4D-63FDCF82AD83}"/>
              </a:ext>
            </a:extLst>
          </p:cNvPr>
          <p:cNvSpPr txBox="1"/>
          <p:nvPr/>
        </p:nvSpPr>
        <p:spPr>
          <a:xfrm>
            <a:off x="2263607" y="4801841"/>
            <a:ext cx="2265399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bg2">
                    <a:lumMod val="10000"/>
                  </a:schemeClr>
                </a:solidFill>
              </a:rPr>
              <a:t>من معادلة التفاعل</a:t>
            </a:r>
          </a:p>
        </p:txBody>
      </p:sp>
      <p:sp>
        <p:nvSpPr>
          <p:cNvPr id="58" name="مستطيل مستدير الزوايا 20">
            <a:extLst>
              <a:ext uri="{FF2B5EF4-FFF2-40B4-BE49-F238E27FC236}">
                <a16:creationId xmlns:a16="http://schemas.microsoft.com/office/drawing/2014/main" id="{56C82F49-DE16-4460-B685-3BBBF5DDC723}"/>
              </a:ext>
            </a:extLst>
          </p:cNvPr>
          <p:cNvSpPr/>
          <p:nvPr/>
        </p:nvSpPr>
        <p:spPr>
          <a:xfrm>
            <a:off x="10507162" y="1810893"/>
            <a:ext cx="1673064" cy="896180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تدريب 44</a:t>
            </a:r>
          </a:p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ص36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513A2DC8-0747-4B6F-AC7C-33A474CA0F64}"/>
              </a:ext>
            </a:extLst>
          </p:cNvPr>
          <p:cNvSpPr txBox="1"/>
          <p:nvPr/>
        </p:nvSpPr>
        <p:spPr>
          <a:xfrm>
            <a:off x="5134287" y="3597680"/>
            <a:ext cx="161965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PV = </a:t>
            </a:r>
            <a:r>
              <a:rPr lang="en-US" sz="2400" b="1" dirty="0" err="1">
                <a:solidFill>
                  <a:srgbClr val="FF0000"/>
                </a:solidFill>
              </a:rPr>
              <a:t>nRT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pSp>
        <p:nvGrpSpPr>
          <p:cNvPr id="60" name="مجموعة 59">
            <a:extLst>
              <a:ext uri="{FF2B5EF4-FFF2-40B4-BE49-F238E27FC236}">
                <a16:creationId xmlns:a16="http://schemas.microsoft.com/office/drawing/2014/main" id="{D8DC80A1-1EBF-47FF-B404-1A7E456070BC}"/>
              </a:ext>
            </a:extLst>
          </p:cNvPr>
          <p:cNvGrpSpPr/>
          <p:nvPr/>
        </p:nvGrpSpPr>
        <p:grpSpPr>
          <a:xfrm>
            <a:off x="7558405" y="3298323"/>
            <a:ext cx="2414953" cy="936287"/>
            <a:chOff x="6098148" y="2196327"/>
            <a:chExt cx="2414953" cy="936287"/>
          </a:xfrm>
        </p:grpSpPr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F45EA20C-7CD1-4C17-94CA-58485E9ADC0D}"/>
                </a:ext>
              </a:extLst>
            </p:cNvPr>
            <p:cNvGrpSpPr/>
            <p:nvPr/>
          </p:nvGrpSpPr>
          <p:grpSpPr>
            <a:xfrm>
              <a:off x="6098148" y="2196327"/>
              <a:ext cx="2414953" cy="936287"/>
              <a:chOff x="6091704" y="2223845"/>
              <a:chExt cx="2414953" cy="936287"/>
            </a:xfrm>
          </p:grpSpPr>
          <p:sp>
            <p:nvSpPr>
              <p:cNvPr id="63" name="مربع نص 62">
                <a:extLst>
                  <a:ext uri="{FF2B5EF4-FFF2-40B4-BE49-F238E27FC236}">
                    <a16:creationId xmlns:a16="http://schemas.microsoft.com/office/drawing/2014/main" id="{1547FE25-063E-465E-9482-31B9C36FF6EF}"/>
                  </a:ext>
                </a:extLst>
              </p:cNvPr>
              <p:cNvSpPr txBox="1"/>
              <p:nvPr/>
            </p:nvSpPr>
            <p:spPr>
              <a:xfrm>
                <a:off x="6091704" y="2482634"/>
                <a:ext cx="96683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/>
                  <a:t>V</a:t>
                </a:r>
                <a:r>
                  <a:rPr lang="en-US" sz="2400" b="1" baseline="-25000" dirty="0"/>
                  <a:t>O2</a:t>
                </a:r>
                <a:r>
                  <a:rPr lang="en-US" sz="2400" b="1" dirty="0"/>
                  <a:t> =</a:t>
                </a:r>
                <a:endParaRPr lang="ar-SA" sz="2400" b="1" dirty="0"/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8DD37285-ED8C-414A-B4A2-E202D36D3C0E}"/>
                  </a:ext>
                </a:extLst>
              </p:cNvPr>
              <p:cNvSpPr txBox="1"/>
              <p:nvPr/>
            </p:nvSpPr>
            <p:spPr>
              <a:xfrm>
                <a:off x="6868357" y="2223845"/>
                <a:ext cx="16383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b="1" dirty="0" err="1"/>
                  <a:t>nRT</a:t>
                </a:r>
                <a:endParaRPr lang="ar-SA" sz="2400" b="1" baseline="-25000" dirty="0"/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4E3F45B4-B350-48E0-8A9F-14E0C313581B}"/>
                  </a:ext>
                </a:extLst>
              </p:cNvPr>
              <p:cNvSpPr txBox="1"/>
              <p:nvPr/>
            </p:nvSpPr>
            <p:spPr>
              <a:xfrm>
                <a:off x="7042905" y="2698467"/>
                <a:ext cx="13589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b="1" dirty="0"/>
                  <a:t>P</a:t>
                </a:r>
                <a:endParaRPr lang="ar-SA" sz="2400" b="1" baseline="-25000" dirty="0"/>
              </a:p>
            </p:txBody>
          </p:sp>
        </p:grpSp>
        <p:cxnSp>
          <p:nvCxnSpPr>
            <p:cNvPr id="62" name="رابط مستقيم 61">
              <a:extLst>
                <a:ext uri="{FF2B5EF4-FFF2-40B4-BE49-F238E27FC236}">
                  <a16:creationId xmlns:a16="http://schemas.microsoft.com/office/drawing/2014/main" id="{C477B213-9C9B-4AF3-900A-0A859AAA01D2}"/>
                </a:ext>
              </a:extLst>
            </p:cNvPr>
            <p:cNvCxnSpPr/>
            <p:nvPr/>
          </p:nvCxnSpPr>
          <p:spPr>
            <a:xfrm>
              <a:off x="7014501" y="2685948"/>
              <a:ext cx="51526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6" name="سهم إلى اليمين 105">
            <a:extLst>
              <a:ext uri="{FF2B5EF4-FFF2-40B4-BE49-F238E27FC236}">
                <a16:creationId xmlns:a16="http://schemas.microsoft.com/office/drawing/2014/main" id="{98F1005F-B948-4776-8A46-F6C5A2FF8747}"/>
              </a:ext>
            </a:extLst>
          </p:cNvPr>
          <p:cNvSpPr/>
          <p:nvPr/>
        </p:nvSpPr>
        <p:spPr>
          <a:xfrm>
            <a:off x="6962340" y="3703588"/>
            <a:ext cx="526178" cy="24984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67" name="مجموعة 66">
            <a:extLst>
              <a:ext uri="{FF2B5EF4-FFF2-40B4-BE49-F238E27FC236}">
                <a16:creationId xmlns:a16="http://schemas.microsoft.com/office/drawing/2014/main" id="{90600F9B-B982-4192-943F-9F942EAE2E19}"/>
              </a:ext>
            </a:extLst>
          </p:cNvPr>
          <p:cNvGrpSpPr/>
          <p:nvPr/>
        </p:nvGrpSpPr>
        <p:grpSpPr>
          <a:xfrm>
            <a:off x="5492859" y="4736785"/>
            <a:ext cx="3550578" cy="1049941"/>
            <a:chOff x="6098148" y="2196327"/>
            <a:chExt cx="3550578" cy="1049941"/>
          </a:xfrm>
        </p:grpSpPr>
        <p:grpSp>
          <p:nvGrpSpPr>
            <p:cNvPr id="68" name="مجموعة 67">
              <a:extLst>
                <a:ext uri="{FF2B5EF4-FFF2-40B4-BE49-F238E27FC236}">
                  <a16:creationId xmlns:a16="http://schemas.microsoft.com/office/drawing/2014/main" id="{E0C33643-9009-4C07-92FC-3DC9907EF781}"/>
                </a:ext>
              </a:extLst>
            </p:cNvPr>
            <p:cNvGrpSpPr/>
            <p:nvPr/>
          </p:nvGrpSpPr>
          <p:grpSpPr>
            <a:xfrm>
              <a:off x="6098148" y="2196327"/>
              <a:ext cx="3550578" cy="1049941"/>
              <a:chOff x="6091704" y="2223845"/>
              <a:chExt cx="3550578" cy="1049941"/>
            </a:xfrm>
          </p:grpSpPr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BF2EDAD2-F949-4B0F-B5D4-13DD1A27ED07}"/>
                  </a:ext>
                </a:extLst>
              </p:cNvPr>
              <p:cNvSpPr txBox="1"/>
              <p:nvPr/>
            </p:nvSpPr>
            <p:spPr>
              <a:xfrm>
                <a:off x="6091704" y="2482634"/>
                <a:ext cx="96683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/>
                  <a:t>V</a:t>
                </a:r>
                <a:r>
                  <a:rPr lang="en-US" sz="2400" b="1" baseline="-25000" dirty="0"/>
                  <a:t>O2</a:t>
                </a:r>
                <a:r>
                  <a:rPr lang="en-US" sz="2400" b="1" dirty="0"/>
                  <a:t> =</a:t>
                </a:r>
                <a:endParaRPr lang="ar-SA" sz="2400" b="1" dirty="0"/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B5B32C64-3458-4B47-95A8-9973ADB7DFFE}"/>
                  </a:ext>
                </a:extLst>
              </p:cNvPr>
              <p:cNvSpPr txBox="1"/>
              <p:nvPr/>
            </p:nvSpPr>
            <p:spPr>
              <a:xfrm>
                <a:off x="6813386" y="2223845"/>
                <a:ext cx="282889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/>
                  <a:t>0.698 x 0.0821 x 273 </a:t>
                </a:r>
                <a:endParaRPr lang="ar-SA" sz="2400" b="1" baseline="-25000" dirty="0"/>
              </a:p>
            </p:txBody>
          </p:sp>
          <p:sp>
            <p:nvSpPr>
              <p:cNvPr id="72" name="مربع نص 71">
                <a:extLst>
                  <a:ext uri="{FF2B5EF4-FFF2-40B4-BE49-F238E27FC236}">
                    <a16:creationId xmlns:a16="http://schemas.microsoft.com/office/drawing/2014/main" id="{02BACC57-F13A-424A-9BF7-5F480C670DCC}"/>
                  </a:ext>
                </a:extLst>
              </p:cNvPr>
              <p:cNvSpPr txBox="1"/>
              <p:nvPr/>
            </p:nvSpPr>
            <p:spPr>
              <a:xfrm>
                <a:off x="7936031" y="2812121"/>
                <a:ext cx="13589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b="1" dirty="0"/>
                  <a:t>1</a:t>
                </a:r>
                <a:endParaRPr lang="ar-SA" sz="2400" b="1" baseline="-25000" dirty="0"/>
              </a:p>
            </p:txBody>
          </p:sp>
        </p:grpSp>
        <p:cxnSp>
          <p:nvCxnSpPr>
            <p:cNvPr id="69" name="رابط مستقيم 68">
              <a:extLst>
                <a:ext uri="{FF2B5EF4-FFF2-40B4-BE49-F238E27FC236}">
                  <a16:creationId xmlns:a16="http://schemas.microsoft.com/office/drawing/2014/main" id="{CB3C3459-466B-4754-A633-1413CE8A9378}"/>
                </a:ext>
              </a:extLst>
            </p:cNvPr>
            <p:cNvCxnSpPr/>
            <p:nvPr/>
          </p:nvCxnSpPr>
          <p:spPr>
            <a:xfrm>
              <a:off x="7014501" y="2685948"/>
              <a:ext cx="2634224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418A3BA2-CA62-4DE6-9FE1-017D15538737}"/>
              </a:ext>
            </a:extLst>
          </p:cNvPr>
          <p:cNvSpPr txBox="1"/>
          <p:nvPr/>
        </p:nvSpPr>
        <p:spPr>
          <a:xfrm>
            <a:off x="7076843" y="6040779"/>
            <a:ext cx="1307855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15. 6 L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25F03F20-8139-4CE6-BA8C-7BA56A851C84}"/>
              </a:ext>
            </a:extLst>
          </p:cNvPr>
          <p:cNvSpPr txBox="1"/>
          <p:nvPr/>
        </p:nvSpPr>
        <p:spPr>
          <a:xfrm>
            <a:off x="6656009" y="6126752"/>
            <a:ext cx="3137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=</a:t>
            </a:r>
            <a:endParaRPr lang="ar-SA" sz="2400" b="1" dirty="0"/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D6CFC018-BB4F-416E-87D9-F02AAA188918}"/>
              </a:ext>
            </a:extLst>
          </p:cNvPr>
          <p:cNvSpPr/>
          <p:nvPr/>
        </p:nvSpPr>
        <p:spPr>
          <a:xfrm>
            <a:off x="7076843" y="5998914"/>
            <a:ext cx="1324207" cy="5035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78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44" grpId="0"/>
      <p:bldP spid="45" grpId="0" animBg="1"/>
      <p:bldP spid="55" grpId="0" animBg="1"/>
      <p:bldP spid="57" grpId="0" animBg="1"/>
      <p:bldP spid="59" grpId="0" animBg="1"/>
      <p:bldP spid="66" grpId="0" animBg="1"/>
      <p:bldP spid="73" grpId="0" animBg="1"/>
      <p:bldP spid="74" grpId="0"/>
      <p:bldP spid="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856C155-38D6-49FA-B299-EAFC57B6FC0F}"/>
              </a:ext>
            </a:extLst>
          </p:cNvPr>
          <p:cNvSpPr txBox="1"/>
          <p:nvPr/>
        </p:nvSpPr>
        <p:spPr>
          <a:xfrm>
            <a:off x="6869464" y="1738053"/>
            <a:ext cx="51035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أهمية الحسابات في الانتاج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DB00E7-28E5-4CAC-878F-ADD6E3F8868C}"/>
              </a:ext>
            </a:extLst>
          </p:cNvPr>
          <p:cNvSpPr txBox="1"/>
          <p:nvPr/>
        </p:nvSpPr>
        <p:spPr>
          <a:xfrm>
            <a:off x="9019813" y="2560317"/>
            <a:ext cx="256039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غاز </a:t>
            </a:r>
            <a:r>
              <a:rPr lang="ar-SA" sz="3200" b="1" dirty="0" err="1">
                <a:solidFill>
                  <a:srgbClr val="0000CC"/>
                </a:solidFill>
              </a:rPr>
              <a:t>الإيثين</a:t>
            </a:r>
            <a:r>
              <a:rPr lang="ar-SA" sz="3200" b="1" dirty="0">
                <a:solidFill>
                  <a:srgbClr val="0000CC"/>
                </a:solidFill>
              </a:rPr>
              <a:t> :.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324F0E4C-2AB9-4141-A614-55B8CEE8D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00"/>
            <a:ext cx="4375150" cy="334842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54ADA3B0-B7B3-481D-93A0-28DE7B8A1197}"/>
              </a:ext>
            </a:extLst>
          </p:cNvPr>
          <p:cNvSpPr txBox="1"/>
          <p:nvPr/>
        </p:nvSpPr>
        <p:spPr>
          <a:xfrm>
            <a:off x="5449904" y="3695837"/>
            <a:ext cx="61575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/>
            <a:r>
              <a:rPr lang="ar-SA" sz="3200" b="1" dirty="0">
                <a:solidFill>
                  <a:srgbClr val="0000CC"/>
                </a:solidFill>
              </a:rPr>
              <a:t>هو المادة الخام لصناعة </a:t>
            </a:r>
            <a:r>
              <a:rPr lang="ar-SA" sz="3200" b="1" dirty="0" err="1">
                <a:solidFill>
                  <a:srgbClr val="0000CC"/>
                </a:solidFill>
              </a:rPr>
              <a:t>مبلمر</a:t>
            </a:r>
            <a:r>
              <a:rPr lang="ar-SA" sz="3200" b="1" dirty="0">
                <a:solidFill>
                  <a:srgbClr val="0000CC"/>
                </a:solidFill>
              </a:rPr>
              <a:t> البولي </a:t>
            </a:r>
            <a:r>
              <a:rPr lang="ar-SA" sz="3200" b="1" dirty="0" err="1">
                <a:solidFill>
                  <a:srgbClr val="0000CC"/>
                </a:solidFill>
              </a:rPr>
              <a:t>إيثين</a:t>
            </a:r>
            <a:r>
              <a:rPr lang="ar-SA" sz="3200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6F20554-ACAB-4DF7-BFD7-23D789F2A85F}"/>
              </a:ext>
            </a:extLst>
          </p:cNvPr>
          <p:cNvSpPr txBox="1"/>
          <p:nvPr/>
        </p:nvSpPr>
        <p:spPr>
          <a:xfrm>
            <a:off x="5449904" y="4403213"/>
            <a:ext cx="615759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/>
            <a:r>
              <a:rPr lang="ar-SA" sz="3200" b="1" dirty="0">
                <a:solidFill>
                  <a:srgbClr val="0000CC"/>
                </a:solidFill>
              </a:rPr>
              <a:t>والذي يدخل في صناعة الكثير من المستلزمات الحياة اليومية.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52DFE9-9ABA-408A-9CA2-4E8F87742C26}"/>
              </a:ext>
            </a:extLst>
          </p:cNvPr>
          <p:cNvSpPr txBox="1"/>
          <p:nvPr/>
        </p:nvSpPr>
        <p:spPr>
          <a:xfrm>
            <a:off x="5449904" y="5702094"/>
            <a:ext cx="615759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/>
            <a:r>
              <a:rPr lang="ar-SA" sz="3200" b="1" dirty="0">
                <a:solidFill>
                  <a:srgbClr val="0000CC"/>
                </a:solidFill>
              </a:rPr>
              <a:t>وحساب كتلة وحجم المادة الخام تسهل صناعة البولي </a:t>
            </a:r>
            <a:r>
              <a:rPr lang="ar-SA" sz="3200" b="1" dirty="0" err="1">
                <a:solidFill>
                  <a:srgbClr val="0000CC"/>
                </a:solidFill>
              </a:rPr>
              <a:t>إيثين</a:t>
            </a:r>
            <a:r>
              <a:rPr lang="ar-SA" sz="3200" b="1" dirty="0">
                <a:solidFill>
                  <a:srgbClr val="0000CC"/>
                </a:solidFill>
              </a:rPr>
              <a:t> باستخدام قوانين الغازات.</a:t>
            </a:r>
          </a:p>
        </p:txBody>
      </p:sp>
    </p:spTree>
    <p:extLst>
      <p:ext uri="{BB962C8B-B14F-4D97-AF65-F5344CB8AC3E}">
        <p14:creationId xmlns:p14="http://schemas.microsoft.com/office/powerpoint/2010/main" val="333938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3EA17A20-CBEF-4F30-B08E-7C63D3B3BB88}"/>
              </a:ext>
            </a:extLst>
          </p:cNvPr>
          <p:cNvSpPr txBox="1"/>
          <p:nvPr/>
        </p:nvSpPr>
        <p:spPr>
          <a:xfrm>
            <a:off x="9374746" y="187158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08CBDB28-3057-4841-92BA-54CAFF6E65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3611" y="1828990"/>
            <a:ext cx="768263" cy="73152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19E29F73-4BE7-4299-988E-B40872AF01DA}"/>
              </a:ext>
            </a:extLst>
          </p:cNvPr>
          <p:cNvSpPr txBox="1"/>
          <p:nvPr/>
        </p:nvSpPr>
        <p:spPr>
          <a:xfrm>
            <a:off x="1692275" y="1871585"/>
            <a:ext cx="8483600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rgbClr val="FF0000"/>
                </a:solidFill>
              </a:rPr>
              <a:t>تحفيز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/>
              <a:t>أضيفت كمية فائضة من حمض </a:t>
            </a:r>
            <a:r>
              <a:rPr lang="ar-SA" sz="2800" b="1" dirty="0" err="1"/>
              <a:t>الأسيتيك</a:t>
            </a:r>
            <a:r>
              <a:rPr lang="ar-SA" sz="2800" b="1" dirty="0"/>
              <a:t> إلى</a:t>
            </a:r>
            <a:r>
              <a:rPr lang="en-US" sz="2800" b="1" dirty="0"/>
              <a:t> 28g </a:t>
            </a:r>
            <a:r>
              <a:rPr lang="ar-SA" sz="2800" b="1" dirty="0"/>
              <a:t>من كربونات الصوديوم الهيدروجينية عند درجة</a:t>
            </a:r>
            <a:r>
              <a:rPr lang="en-US" sz="2800" b="1" dirty="0"/>
              <a:t>C</a:t>
            </a:r>
            <a:r>
              <a:rPr lang="ar-SA" sz="2800" b="1" dirty="0"/>
              <a:t> </a:t>
            </a:r>
            <a:r>
              <a:rPr lang="en-US" sz="2800" b="1" dirty="0"/>
              <a:t>25°C، </a:t>
            </a:r>
            <a:r>
              <a:rPr lang="ar-SA" sz="2800" b="1" dirty="0"/>
              <a:t>وضغط </a:t>
            </a:r>
            <a:r>
              <a:rPr lang="en-US" sz="2800" b="1" dirty="0"/>
              <a:t>1 atm</a:t>
            </a:r>
            <a:r>
              <a:rPr lang="ar-SA" sz="2800" b="1" dirty="0"/>
              <a:t> وفي أثناء التفاعل برد الغاز بحيث أصبحت درجة حرارته </a:t>
            </a:r>
            <a:r>
              <a:rPr lang="en-US" sz="2800" b="1" dirty="0"/>
              <a:t> .20 °C</a:t>
            </a:r>
            <a:r>
              <a:rPr lang="ar-SA" sz="2800" b="1" dirty="0"/>
              <a:t>ما حجم ثاني أكسيد الكربون الناتج؟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CE48960-89D3-4A71-9127-93FD49AE5146}"/>
              </a:ext>
            </a:extLst>
          </p:cNvPr>
          <p:cNvSpPr txBox="1"/>
          <p:nvPr/>
        </p:nvSpPr>
        <p:spPr>
          <a:xfrm>
            <a:off x="5270500" y="3829050"/>
            <a:ext cx="52197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أ ) </a:t>
            </a:r>
            <a:r>
              <a:rPr lang="en-US" sz="2800" b="1" dirty="0"/>
              <a:t>7.9 L</a:t>
            </a:r>
            <a:r>
              <a:rPr lang="ar-SA" sz="2800" b="1" dirty="0"/>
              <a:t>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3EAAB7-9056-460C-AEC1-D4E7E32F8565}"/>
              </a:ext>
            </a:extLst>
          </p:cNvPr>
          <p:cNvSpPr txBox="1"/>
          <p:nvPr/>
        </p:nvSpPr>
        <p:spPr>
          <a:xfrm>
            <a:off x="5270500" y="4577683"/>
            <a:ext cx="52197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ب) </a:t>
            </a:r>
            <a:r>
              <a:rPr lang="en-US" sz="2800" b="1" dirty="0"/>
              <a:t>7 L</a:t>
            </a:r>
            <a:r>
              <a:rPr lang="ar-SA" sz="2800" b="1" dirty="0"/>
              <a:t>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D8682A1-5DF8-49E1-BE00-3163D7E88BAE}"/>
              </a:ext>
            </a:extLst>
          </p:cNvPr>
          <p:cNvSpPr txBox="1"/>
          <p:nvPr/>
        </p:nvSpPr>
        <p:spPr>
          <a:xfrm>
            <a:off x="5270500" y="5402067"/>
            <a:ext cx="52197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ج ) </a:t>
            </a:r>
            <a:r>
              <a:rPr lang="en-US" sz="2800" b="1" dirty="0"/>
              <a:t>8 L</a:t>
            </a:r>
            <a:r>
              <a:rPr lang="ar-SA" sz="2800" b="1" dirty="0"/>
              <a:t>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B15D673-E400-4430-828F-F0E8E018D661}"/>
              </a:ext>
            </a:extLst>
          </p:cNvPr>
          <p:cNvSpPr txBox="1"/>
          <p:nvPr/>
        </p:nvSpPr>
        <p:spPr>
          <a:xfrm>
            <a:off x="5270500" y="6101653"/>
            <a:ext cx="52197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د ) </a:t>
            </a:r>
            <a:r>
              <a:rPr lang="en-US" sz="2800" b="1" dirty="0"/>
              <a:t>8.7 L</a:t>
            </a:r>
            <a:r>
              <a:rPr lang="ar-SA" sz="2800" b="1" dirty="0"/>
              <a:t>.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886E6C7F-030C-4032-91E8-D225C7484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539" y="3219450"/>
            <a:ext cx="6981825" cy="419100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642FA9D-ABA5-41E1-A025-8EB7768B4CD3}"/>
              </a:ext>
            </a:extLst>
          </p:cNvPr>
          <p:cNvSpPr txBox="1"/>
          <p:nvPr/>
        </p:nvSpPr>
        <p:spPr>
          <a:xfrm>
            <a:off x="10258424" y="2560510"/>
            <a:ext cx="159222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تدريب 45</a:t>
            </a:r>
          </a:p>
        </p:txBody>
      </p:sp>
    </p:spTree>
    <p:extLst>
      <p:ext uri="{BB962C8B-B14F-4D97-AF65-F5344CB8AC3E}">
        <p14:creationId xmlns:p14="http://schemas.microsoft.com/office/powerpoint/2010/main" val="195463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19">
            <a:extLst>
              <a:ext uri="{FF2B5EF4-FFF2-40B4-BE49-F238E27FC236}">
                <a16:creationId xmlns:a16="http://schemas.microsoft.com/office/drawing/2014/main" id="{F829A02F-B090-4AE6-867B-C1D2D19889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2775" y="1838457"/>
            <a:ext cx="742686" cy="742686"/>
          </a:xfrm>
          <a:prstGeom prst="rect">
            <a:avLst/>
          </a:prstGeom>
        </p:spPr>
      </p:pic>
      <p:sp>
        <p:nvSpPr>
          <p:cNvPr id="6" name="TextBox 20">
            <a:extLst>
              <a:ext uri="{FF2B5EF4-FFF2-40B4-BE49-F238E27FC236}">
                <a16:creationId xmlns:a16="http://schemas.microsoft.com/office/drawing/2014/main" id="{48647CED-4B6C-4F62-8723-7F9B6F1532E1}"/>
              </a:ext>
            </a:extLst>
          </p:cNvPr>
          <p:cNvSpPr txBox="1"/>
          <p:nvPr/>
        </p:nvSpPr>
        <p:spPr>
          <a:xfrm>
            <a:off x="9279496" y="1912719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1">
            <a:extLst>
              <a:ext uri="{FF2B5EF4-FFF2-40B4-BE49-F238E27FC236}">
                <a16:creationId xmlns:a16="http://schemas.microsoft.com/office/drawing/2014/main" id="{F3022C74-3FDE-4164-8A9E-8C26A4B2C795}"/>
              </a:ext>
            </a:extLst>
          </p:cNvPr>
          <p:cNvSpPr/>
          <p:nvPr/>
        </p:nvSpPr>
        <p:spPr>
          <a:xfrm>
            <a:off x="3844145" y="2209800"/>
            <a:ext cx="4039380" cy="13970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الحسابات المتعلقة بالغازات</a:t>
            </a:r>
          </a:p>
        </p:txBody>
      </p:sp>
      <p:sp>
        <p:nvSpPr>
          <p:cNvPr id="8" name="مستطيل مستدير الزوايا 18">
            <a:extLst>
              <a:ext uri="{FF2B5EF4-FFF2-40B4-BE49-F238E27FC236}">
                <a16:creationId xmlns:a16="http://schemas.microsoft.com/office/drawing/2014/main" id="{C3123170-1389-4911-AD84-8BC0E725723F}"/>
              </a:ext>
            </a:extLst>
          </p:cNvPr>
          <p:cNvSpPr/>
          <p:nvPr/>
        </p:nvSpPr>
        <p:spPr>
          <a:xfrm>
            <a:off x="7515225" y="4399001"/>
            <a:ext cx="4184833" cy="1486444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Low" rtl="1"/>
            <a:r>
              <a:rPr lang="ar-SA" sz="2400" b="1" dirty="0">
                <a:solidFill>
                  <a:srgbClr val="0000CC"/>
                </a:solidFill>
              </a:rPr>
              <a:t>يمكن أن تستخدم قوانين الغازات مع المعادلات الكيميائية الموزونة لحساب كميات الغازات المتفاعلة أو الناتجة عن التفاعل.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9" name="مستطيل مستدير الزوايا 21">
            <a:extLst>
              <a:ext uri="{FF2B5EF4-FFF2-40B4-BE49-F238E27FC236}">
                <a16:creationId xmlns:a16="http://schemas.microsoft.com/office/drawing/2014/main" id="{21BE2303-55A7-42FB-BF52-843B6175FCB1}"/>
              </a:ext>
            </a:extLst>
          </p:cNvPr>
          <p:cNvSpPr/>
          <p:nvPr/>
        </p:nvSpPr>
        <p:spPr>
          <a:xfrm>
            <a:off x="687812" y="4267200"/>
            <a:ext cx="4039380" cy="1618245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Low" rtl="1"/>
            <a:r>
              <a:rPr lang="ar-SA" sz="2400" b="1" dirty="0">
                <a:solidFill>
                  <a:srgbClr val="0000CC"/>
                </a:solidFill>
              </a:rPr>
              <a:t>تحدد المعاملات في المعادلة الكيميائية الموزونة النسب الحجمية للغازات المتفاعلة والناتجة.</a:t>
            </a:r>
            <a:endParaRPr lang="en-US" sz="2400" b="1" dirty="0">
              <a:solidFill>
                <a:srgbClr val="0000CC"/>
              </a:solidFill>
            </a:endParaRPr>
          </a:p>
        </p:txBody>
      </p:sp>
      <p:cxnSp>
        <p:nvCxnSpPr>
          <p:cNvPr id="10" name="رابط بشكل مرفق 4">
            <a:extLst>
              <a:ext uri="{FF2B5EF4-FFF2-40B4-BE49-F238E27FC236}">
                <a16:creationId xmlns:a16="http://schemas.microsoft.com/office/drawing/2014/main" id="{C9DD9422-79DE-4E55-9D42-91C48B3BDD3E}"/>
              </a:ext>
            </a:extLst>
          </p:cNvPr>
          <p:cNvCxnSpPr>
            <a:stCxn id="7" idx="3"/>
            <a:endCxn id="8" idx="0"/>
          </p:cNvCxnSpPr>
          <p:nvPr/>
        </p:nvCxnSpPr>
        <p:spPr>
          <a:xfrm>
            <a:off x="7883525" y="2908300"/>
            <a:ext cx="1724117" cy="1490701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رابط بشكل مرفق 7">
            <a:extLst>
              <a:ext uri="{FF2B5EF4-FFF2-40B4-BE49-F238E27FC236}">
                <a16:creationId xmlns:a16="http://schemas.microsoft.com/office/drawing/2014/main" id="{539DE8ED-4411-4083-8416-7E7BDFF89BC7}"/>
              </a:ext>
            </a:extLst>
          </p:cNvPr>
          <p:cNvCxnSpPr>
            <a:stCxn id="7" idx="1"/>
            <a:endCxn id="9" idx="0"/>
          </p:cNvCxnSpPr>
          <p:nvPr/>
        </p:nvCxnSpPr>
        <p:spPr>
          <a:xfrm rot="10800000" flipV="1">
            <a:off x="2707503" y="2908300"/>
            <a:ext cx="1136643" cy="135890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863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F836601-D98C-4ADE-BE8D-C237755818C8}"/>
              </a:ext>
            </a:extLst>
          </p:cNvPr>
          <p:cNvSpPr txBox="1"/>
          <p:nvPr/>
        </p:nvSpPr>
        <p:spPr>
          <a:xfrm>
            <a:off x="9469584" y="174148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FFD96E64-445F-4506-9D69-D2E255EE1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656338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C88DC5B1-D2B5-4512-9630-35820B69D532}"/>
              </a:ext>
            </a:extLst>
          </p:cNvPr>
          <p:cNvSpPr/>
          <p:nvPr/>
        </p:nvSpPr>
        <p:spPr>
          <a:xfrm>
            <a:off x="1474673" y="1697573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/>
              <a:t>ما حجم غاز الأكسجين اللازم لاحتراق </a:t>
            </a:r>
            <a:r>
              <a:rPr lang="en-US" sz="3200" b="1" dirty="0"/>
              <a:t>2.36L </a:t>
            </a:r>
            <a:r>
              <a:rPr lang="ar-SA" sz="3200" b="1" dirty="0"/>
              <a:t> من غاز الميثان </a:t>
            </a:r>
            <a:r>
              <a:rPr lang="en-US" sz="3200" b="1" dirty="0"/>
              <a:t>CH</a:t>
            </a:r>
            <a:r>
              <a:rPr lang="en-US" sz="2400" b="1" dirty="0"/>
              <a:t>4</a:t>
            </a:r>
            <a:r>
              <a:rPr lang="en-US" sz="3200" b="1" dirty="0"/>
              <a:t> </a:t>
            </a:r>
            <a:r>
              <a:rPr lang="ar-SA" sz="3200" b="1" dirty="0"/>
              <a:t>حرقا ً كاملا ؟ </a:t>
            </a:r>
            <a:endParaRPr lang="ar-SA" sz="3200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DEFB162D-8C01-4B69-AB00-0066A2DF45B7}"/>
              </a:ext>
            </a:extLst>
          </p:cNvPr>
          <p:cNvGrpSpPr/>
          <p:nvPr/>
        </p:nvGrpSpPr>
        <p:grpSpPr>
          <a:xfrm>
            <a:off x="2719389" y="2727007"/>
            <a:ext cx="6900862" cy="523220"/>
            <a:chOff x="2773818" y="2373540"/>
            <a:chExt cx="6780845" cy="523220"/>
          </a:xfrm>
        </p:grpSpPr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54F5037-BAC6-49F0-B825-BB77778CB5D0}"/>
                </a:ext>
              </a:extLst>
            </p:cNvPr>
            <p:cNvSpPr txBox="1"/>
            <p:nvPr/>
          </p:nvSpPr>
          <p:spPr>
            <a:xfrm>
              <a:off x="2773818" y="2373540"/>
              <a:ext cx="678084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+ 2O</a:t>
              </a:r>
              <a:r>
                <a:rPr lang="en-US" sz="2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CO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+ 2H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ar-SA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رابط كسهم مستقيم 9">
              <a:extLst>
                <a:ext uri="{FF2B5EF4-FFF2-40B4-BE49-F238E27FC236}">
                  <a16:creationId xmlns:a16="http://schemas.microsoft.com/office/drawing/2014/main" id="{E313B0B8-6D60-417C-BF44-01BE6AAC9083}"/>
                </a:ext>
              </a:extLst>
            </p:cNvPr>
            <p:cNvCxnSpPr/>
            <p:nvPr/>
          </p:nvCxnSpPr>
          <p:spPr>
            <a:xfrm>
              <a:off x="4575490" y="2644675"/>
              <a:ext cx="11811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893545-CC49-4932-831C-7B83B42462CF}"/>
              </a:ext>
            </a:extLst>
          </p:cNvPr>
          <p:cNvSpPr/>
          <p:nvPr/>
        </p:nvSpPr>
        <p:spPr>
          <a:xfrm>
            <a:off x="5372637" y="3361474"/>
            <a:ext cx="4600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7CF9187D-AD01-4A97-9C17-2750416B7C56}"/>
              </a:ext>
            </a:extLst>
          </p:cNvPr>
          <p:cNvSpPr/>
          <p:nvPr/>
        </p:nvSpPr>
        <p:spPr>
          <a:xfrm>
            <a:off x="5372637" y="4330665"/>
            <a:ext cx="45619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0D75825-98A1-4407-AEDA-8BFE05C9A453}"/>
              </a:ext>
            </a:extLst>
          </p:cNvPr>
          <p:cNvSpPr/>
          <p:nvPr/>
        </p:nvSpPr>
        <p:spPr>
          <a:xfrm>
            <a:off x="5372637" y="5315593"/>
            <a:ext cx="459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C8FAB33-38F7-4510-A904-9BD960251E88}"/>
              </a:ext>
            </a:extLst>
          </p:cNvPr>
          <p:cNvSpPr/>
          <p:nvPr/>
        </p:nvSpPr>
        <p:spPr>
          <a:xfrm>
            <a:off x="5843473" y="6273225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5" name="مستطيل مستدير الزوايا 36">
            <a:extLst>
              <a:ext uri="{FF2B5EF4-FFF2-40B4-BE49-F238E27FC236}">
                <a16:creationId xmlns:a16="http://schemas.microsoft.com/office/drawing/2014/main" id="{E94E96A4-4941-4228-9753-EB55EDDAA49D}"/>
              </a:ext>
            </a:extLst>
          </p:cNvPr>
          <p:cNvSpPr/>
          <p:nvPr/>
        </p:nvSpPr>
        <p:spPr>
          <a:xfrm>
            <a:off x="9967288" y="340426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37">
            <a:extLst>
              <a:ext uri="{FF2B5EF4-FFF2-40B4-BE49-F238E27FC236}">
                <a16:creationId xmlns:a16="http://schemas.microsoft.com/office/drawing/2014/main" id="{8B528EE6-2D6F-47D6-BEFD-8E1DB74CAE12}"/>
              </a:ext>
            </a:extLst>
          </p:cNvPr>
          <p:cNvSpPr/>
          <p:nvPr/>
        </p:nvSpPr>
        <p:spPr>
          <a:xfrm>
            <a:off x="9983208" y="436189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38">
            <a:extLst>
              <a:ext uri="{FF2B5EF4-FFF2-40B4-BE49-F238E27FC236}">
                <a16:creationId xmlns:a16="http://schemas.microsoft.com/office/drawing/2014/main" id="{3BE39377-5223-4CB2-B220-1CDD80AABDAD}"/>
              </a:ext>
            </a:extLst>
          </p:cNvPr>
          <p:cNvSpPr/>
          <p:nvPr/>
        </p:nvSpPr>
        <p:spPr>
          <a:xfrm>
            <a:off x="9999128" y="534682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39">
            <a:extLst>
              <a:ext uri="{FF2B5EF4-FFF2-40B4-BE49-F238E27FC236}">
                <a16:creationId xmlns:a16="http://schemas.microsoft.com/office/drawing/2014/main" id="{DD40AC42-739A-46D8-BDA9-06B75C1B6A1D}"/>
              </a:ext>
            </a:extLst>
          </p:cNvPr>
          <p:cNvSpPr/>
          <p:nvPr/>
        </p:nvSpPr>
        <p:spPr>
          <a:xfrm>
            <a:off x="10015048" y="631810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05ADE896-64F9-499A-A53D-3DB7D9EDBB6A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20" name="مستطيل مستدير الزوايا 17">
            <a:extLst>
              <a:ext uri="{FF2B5EF4-FFF2-40B4-BE49-F238E27FC236}">
                <a16:creationId xmlns:a16="http://schemas.microsoft.com/office/drawing/2014/main" id="{4D86C6AE-9F03-4789-ABDB-6670AD785A3D}"/>
              </a:ext>
            </a:extLst>
          </p:cNvPr>
          <p:cNvSpPr/>
          <p:nvPr/>
        </p:nvSpPr>
        <p:spPr>
          <a:xfrm>
            <a:off x="10428926" y="2387816"/>
            <a:ext cx="1575982" cy="929804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تدريب</a:t>
            </a:r>
            <a:r>
              <a:rPr lang="en-US" sz="2800" b="1" dirty="0">
                <a:solidFill>
                  <a:srgbClr val="C00000"/>
                </a:solidFill>
              </a:rPr>
              <a:t>40</a:t>
            </a:r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82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F836601-D98C-4ADE-BE8D-C237755818C8}"/>
              </a:ext>
            </a:extLst>
          </p:cNvPr>
          <p:cNvSpPr txBox="1"/>
          <p:nvPr/>
        </p:nvSpPr>
        <p:spPr>
          <a:xfrm>
            <a:off x="9469584" y="174148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FFD96E64-445F-4506-9D69-D2E255EE1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656338"/>
            <a:ext cx="768263" cy="731520"/>
          </a:xfrm>
          <a:prstGeom prst="rect">
            <a:avLst/>
          </a:prstGeom>
        </p:spPr>
      </p:pic>
      <p:sp>
        <p:nvSpPr>
          <p:cNvPr id="19" name="TextBox 2">
            <a:extLst>
              <a:ext uri="{FF2B5EF4-FFF2-40B4-BE49-F238E27FC236}">
                <a16:creationId xmlns:a16="http://schemas.microsoft.com/office/drawing/2014/main" id="{05ADE896-64F9-499A-A53D-3DB7D9EDBB6A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6747A3A4-5ECC-4166-B5BF-0556764C7FF2}"/>
              </a:ext>
            </a:extLst>
          </p:cNvPr>
          <p:cNvSpPr/>
          <p:nvPr/>
        </p:nvSpPr>
        <p:spPr>
          <a:xfrm>
            <a:off x="1474673" y="1697573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/>
              <a:t>ما حجم غاز الأكسجين اللازم لاحتراق </a:t>
            </a:r>
            <a:r>
              <a:rPr lang="en-US" sz="3200" b="1" dirty="0"/>
              <a:t>2.36L </a:t>
            </a:r>
            <a:r>
              <a:rPr lang="ar-SA" sz="3200" b="1" dirty="0"/>
              <a:t> من غاز الميثان </a:t>
            </a:r>
            <a:r>
              <a:rPr lang="en-US" sz="3200" b="1" dirty="0"/>
              <a:t>CH</a:t>
            </a:r>
            <a:r>
              <a:rPr lang="en-US" sz="2400" b="1" dirty="0"/>
              <a:t>4</a:t>
            </a:r>
            <a:r>
              <a:rPr lang="en-US" sz="3200" b="1" dirty="0"/>
              <a:t> </a:t>
            </a:r>
            <a:r>
              <a:rPr lang="ar-SA" sz="3200" b="1" dirty="0"/>
              <a:t>حرقا ً كاملا ؟ </a:t>
            </a:r>
            <a:endParaRPr lang="ar-SA" sz="3200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8F7F859-ED38-410A-A1D1-35471E23E5BF}"/>
              </a:ext>
            </a:extLst>
          </p:cNvPr>
          <p:cNvSpPr txBox="1"/>
          <p:nvPr/>
        </p:nvSpPr>
        <p:spPr>
          <a:xfrm>
            <a:off x="1383285" y="2291565"/>
            <a:ext cx="5823838" cy="6463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/>
              <a:t>CH</a:t>
            </a:r>
            <a:r>
              <a:rPr lang="en-US" sz="3600" b="1" baseline="-25000" dirty="0"/>
              <a:t>4</a:t>
            </a:r>
            <a:r>
              <a:rPr lang="en-US" sz="3600" b="1" dirty="0"/>
              <a:t>  +  2O</a:t>
            </a:r>
            <a:r>
              <a:rPr lang="en-US" sz="3600" b="1" baseline="-25000" dirty="0"/>
              <a:t>2</a:t>
            </a:r>
            <a:r>
              <a:rPr lang="en-US" sz="3600" b="1" dirty="0"/>
              <a:t>  </a:t>
            </a:r>
            <a:r>
              <a:rPr lang="en-US" sz="3600" b="1" dirty="0">
                <a:latin typeface="Calibri"/>
                <a:cs typeface="Calibri"/>
              </a:rPr>
              <a:t>→  CO</a:t>
            </a:r>
            <a:r>
              <a:rPr lang="en-US" sz="3600" b="1" baseline="-25000" dirty="0">
                <a:latin typeface="Calibri"/>
                <a:cs typeface="Calibri"/>
              </a:rPr>
              <a:t>2</a:t>
            </a:r>
            <a:r>
              <a:rPr lang="en-US" sz="3600" b="1" dirty="0">
                <a:latin typeface="Calibri"/>
                <a:cs typeface="Calibri"/>
              </a:rPr>
              <a:t>  +  2H</a:t>
            </a:r>
            <a:r>
              <a:rPr lang="en-US" sz="3600" b="1" baseline="-25000" dirty="0">
                <a:latin typeface="Calibri"/>
                <a:cs typeface="Calibri"/>
              </a:rPr>
              <a:t>2</a:t>
            </a:r>
            <a:r>
              <a:rPr lang="en-US" sz="3600" b="1" dirty="0">
                <a:latin typeface="Calibri"/>
                <a:cs typeface="Calibri"/>
              </a:rPr>
              <a:t>O</a:t>
            </a:r>
            <a:endParaRPr lang="ar-SA" sz="3600" b="1" dirty="0"/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48BEE62-2F56-472B-857F-D48C32684354}"/>
              </a:ext>
            </a:extLst>
          </p:cNvPr>
          <p:cNvSpPr txBox="1"/>
          <p:nvPr/>
        </p:nvSpPr>
        <p:spPr>
          <a:xfrm>
            <a:off x="9468936" y="3636558"/>
            <a:ext cx="16730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المعطيات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D7445F5-7CFE-4EC6-9AED-786426294017}"/>
              </a:ext>
            </a:extLst>
          </p:cNvPr>
          <p:cNvSpPr txBox="1"/>
          <p:nvPr/>
        </p:nvSpPr>
        <p:spPr>
          <a:xfrm>
            <a:off x="9629832" y="5292742"/>
            <a:ext cx="14270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المطلوب</a:t>
            </a:r>
            <a:endParaRPr lang="ar-SA" sz="2000" b="1" dirty="0"/>
          </a:p>
        </p:txBody>
      </p:sp>
      <p:sp>
        <p:nvSpPr>
          <p:cNvPr id="56" name="Text Box 5">
            <a:extLst>
              <a:ext uri="{FF2B5EF4-FFF2-40B4-BE49-F238E27FC236}">
                <a16:creationId xmlns:a16="http://schemas.microsoft.com/office/drawing/2014/main" id="{93C2043D-3F6D-4081-B525-2C7FA9C60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6671" y="4387330"/>
            <a:ext cx="22473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3600" b="1" dirty="0">
                <a:solidFill>
                  <a:schemeClr val="tx1"/>
                </a:solidFill>
              </a:rPr>
              <a:t>V</a:t>
            </a:r>
            <a:r>
              <a:rPr lang="en-US" sz="2400" b="1" dirty="0">
                <a:solidFill>
                  <a:srgbClr val="FF0000"/>
                </a:solidFill>
              </a:rPr>
              <a:t>CH</a:t>
            </a:r>
            <a:r>
              <a:rPr lang="en-US" sz="1600" b="1" dirty="0">
                <a:solidFill>
                  <a:srgbClr val="FF0000"/>
                </a:solidFill>
              </a:rPr>
              <a:t>4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2.36 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7" name="Text Box 5">
            <a:extLst>
              <a:ext uri="{FF2B5EF4-FFF2-40B4-BE49-F238E27FC236}">
                <a16:creationId xmlns:a16="http://schemas.microsoft.com/office/drawing/2014/main" id="{1B649F92-623B-4D3D-B8D3-3DD977EB1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6365" y="5966584"/>
            <a:ext cx="211313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4000" b="1" dirty="0">
                <a:solidFill>
                  <a:schemeClr val="tx1"/>
                </a:solidFill>
              </a:rPr>
              <a:t>V</a:t>
            </a:r>
            <a:r>
              <a:rPr lang="en-US" sz="2400" b="1" dirty="0">
                <a:solidFill>
                  <a:srgbClr val="FF0000"/>
                </a:solidFill>
              </a:rPr>
              <a:t>O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altLang="ar-SA" sz="24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?? L</a:t>
            </a:r>
            <a:endParaRPr lang="en-US" altLang="ar-SA" sz="24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58" name="رابط مستقيم 57">
            <a:extLst>
              <a:ext uri="{FF2B5EF4-FFF2-40B4-BE49-F238E27FC236}">
                <a16:creationId xmlns:a16="http://schemas.microsoft.com/office/drawing/2014/main" id="{A111992E-18C8-46F2-A4E6-193B12D55C45}"/>
              </a:ext>
            </a:extLst>
          </p:cNvPr>
          <p:cNvCxnSpPr/>
          <p:nvPr/>
        </p:nvCxnSpPr>
        <p:spPr>
          <a:xfrm>
            <a:off x="8852169" y="3005617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2805028E-39D2-48EF-ABB4-84B63122DFF6}"/>
              </a:ext>
            </a:extLst>
          </p:cNvPr>
          <p:cNvSpPr txBox="1"/>
          <p:nvPr/>
        </p:nvSpPr>
        <p:spPr>
          <a:xfrm>
            <a:off x="11056857" y="2890054"/>
            <a:ext cx="8435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60" name="Text Box 5">
            <a:extLst>
              <a:ext uri="{FF2B5EF4-FFF2-40B4-BE49-F238E27FC236}">
                <a16:creationId xmlns:a16="http://schemas.microsoft.com/office/drawing/2014/main" id="{86249D0B-80CC-4ED4-AC54-206765BD2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688" y="2953063"/>
            <a:ext cx="14040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?? L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AFAF76BC-5EA1-4132-A3C7-E189642C7A23}"/>
              </a:ext>
            </a:extLst>
          </p:cNvPr>
          <p:cNvSpPr txBox="1"/>
          <p:nvPr/>
        </p:nvSpPr>
        <p:spPr>
          <a:xfrm>
            <a:off x="6219043" y="3160027"/>
            <a:ext cx="18356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من المسألة</a:t>
            </a: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0F519E31-D6F6-4064-9EF3-6319B26B174F}"/>
              </a:ext>
            </a:extLst>
          </p:cNvPr>
          <p:cNvSpPr txBox="1"/>
          <p:nvPr/>
        </p:nvSpPr>
        <p:spPr>
          <a:xfrm>
            <a:off x="6219043" y="4227936"/>
            <a:ext cx="16753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من المعادلة</a:t>
            </a:r>
          </a:p>
        </p:txBody>
      </p:sp>
      <p:sp>
        <p:nvSpPr>
          <p:cNvPr id="63" name="Text Box 5">
            <a:extLst>
              <a:ext uri="{FF2B5EF4-FFF2-40B4-BE49-F238E27FC236}">
                <a16:creationId xmlns:a16="http://schemas.microsoft.com/office/drawing/2014/main" id="{BC60AB07-6446-4932-980B-DE26E5572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00" y="4041894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2.0 L</a:t>
            </a:r>
            <a:endParaRPr lang="en-US" sz="4800" b="1" dirty="0">
              <a:solidFill>
                <a:srgbClr val="FF0000"/>
              </a:solidFill>
            </a:endParaRPr>
          </a:p>
        </p:txBody>
      </p:sp>
      <p:cxnSp>
        <p:nvCxnSpPr>
          <p:cNvPr id="64" name="رابط كسهم مستقيم 63">
            <a:extLst>
              <a:ext uri="{FF2B5EF4-FFF2-40B4-BE49-F238E27FC236}">
                <a16:creationId xmlns:a16="http://schemas.microsoft.com/office/drawing/2014/main" id="{41DE2306-328C-46AA-B47E-5261099C01FB}"/>
              </a:ext>
            </a:extLst>
          </p:cNvPr>
          <p:cNvCxnSpPr/>
          <p:nvPr/>
        </p:nvCxnSpPr>
        <p:spPr>
          <a:xfrm flipV="1">
            <a:off x="2511936" y="3424514"/>
            <a:ext cx="857693" cy="87832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رابط كسهم مستقيم 64">
            <a:extLst>
              <a:ext uri="{FF2B5EF4-FFF2-40B4-BE49-F238E27FC236}">
                <a16:creationId xmlns:a16="http://schemas.microsoft.com/office/drawing/2014/main" id="{B48D8584-EFE8-4518-9A6D-6FD793A15DC2}"/>
              </a:ext>
            </a:extLst>
          </p:cNvPr>
          <p:cNvCxnSpPr>
            <a:stCxn id="63" idx="1"/>
          </p:cNvCxnSpPr>
          <p:nvPr/>
        </p:nvCxnSpPr>
        <p:spPr>
          <a:xfrm flipH="1" flipV="1">
            <a:off x="2606628" y="3424514"/>
            <a:ext cx="763572" cy="9097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سهم إلى اليمين 43">
            <a:extLst>
              <a:ext uri="{FF2B5EF4-FFF2-40B4-BE49-F238E27FC236}">
                <a16:creationId xmlns:a16="http://schemas.microsoft.com/office/drawing/2014/main" id="{5CEF4DC2-CCFE-49B1-B5B5-5B2EFD3759C0}"/>
              </a:ext>
            </a:extLst>
          </p:cNvPr>
          <p:cNvSpPr/>
          <p:nvPr/>
        </p:nvSpPr>
        <p:spPr>
          <a:xfrm rot="10800000">
            <a:off x="6078635" y="2972212"/>
            <a:ext cx="1748001" cy="89884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7" name="سهم إلى اليمين 44">
            <a:extLst>
              <a:ext uri="{FF2B5EF4-FFF2-40B4-BE49-F238E27FC236}">
                <a16:creationId xmlns:a16="http://schemas.microsoft.com/office/drawing/2014/main" id="{39B7EA3D-9150-4197-82A0-242CC966BEB4}"/>
              </a:ext>
            </a:extLst>
          </p:cNvPr>
          <p:cNvSpPr/>
          <p:nvPr/>
        </p:nvSpPr>
        <p:spPr>
          <a:xfrm rot="10800000">
            <a:off x="6150644" y="3980324"/>
            <a:ext cx="1700325" cy="97348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Text Box 5">
            <a:extLst>
              <a:ext uri="{FF2B5EF4-FFF2-40B4-BE49-F238E27FC236}">
                <a16:creationId xmlns:a16="http://schemas.microsoft.com/office/drawing/2014/main" id="{950E2584-7539-4FA1-9CE0-5A7D4E4D6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251" y="2983840"/>
            <a:ext cx="1187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2.36L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Text Box 5">
            <a:extLst>
              <a:ext uri="{FF2B5EF4-FFF2-40B4-BE49-F238E27FC236}">
                <a16:creationId xmlns:a16="http://schemas.microsoft.com/office/drawing/2014/main" id="{ECD0FF91-E9A3-49C5-8484-C7C37D6EC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176" y="3979670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1.0 L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0" name="Text Box 5">
            <a:extLst>
              <a:ext uri="{FF2B5EF4-FFF2-40B4-BE49-F238E27FC236}">
                <a16:creationId xmlns:a16="http://schemas.microsoft.com/office/drawing/2014/main" id="{F0A5577F-4C99-4137-8499-A954BB8CE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2591" y="5259604"/>
            <a:ext cx="12292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4000" b="1" dirty="0">
                <a:solidFill>
                  <a:schemeClr val="tx1"/>
                </a:solidFill>
              </a:rPr>
              <a:t>V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O</a:t>
            </a:r>
            <a:r>
              <a:rPr lang="en-US" sz="2000" b="1" dirty="0">
                <a:solidFill>
                  <a:srgbClr val="FF0000"/>
                </a:solidFill>
              </a:rPr>
              <a:t>2</a:t>
            </a:r>
            <a:endParaRPr lang="en-US" altLang="ar-SA" sz="20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" name="Text Box 5">
            <a:extLst>
              <a:ext uri="{FF2B5EF4-FFF2-40B4-BE49-F238E27FC236}">
                <a16:creationId xmlns:a16="http://schemas.microsoft.com/office/drawing/2014/main" id="{7FC74448-A5DF-4F5F-A5DC-4760267E8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629" y="5097709"/>
            <a:ext cx="22752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chemeClr val="tx1"/>
                </a:solidFill>
              </a:rPr>
              <a:t>2.0 L </a:t>
            </a:r>
            <a:r>
              <a:rPr lang="en-US" sz="3200" b="1" dirty="0">
                <a:solidFill>
                  <a:srgbClr val="FF0000"/>
                </a:solidFill>
              </a:rPr>
              <a:t>O</a:t>
            </a:r>
            <a:r>
              <a:rPr lang="en-US" sz="2000" b="1" dirty="0">
                <a:solidFill>
                  <a:srgbClr val="FF0000"/>
                </a:solidFill>
              </a:rPr>
              <a:t>2</a:t>
            </a:r>
            <a:endParaRPr lang="en-US" altLang="ar-SA" sz="20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72" name="رابط مستقيم 71">
            <a:extLst>
              <a:ext uri="{FF2B5EF4-FFF2-40B4-BE49-F238E27FC236}">
                <a16:creationId xmlns:a16="http://schemas.microsoft.com/office/drawing/2014/main" id="{BF30F909-0DA6-4198-925E-4B4BF8C18FED}"/>
              </a:ext>
            </a:extLst>
          </p:cNvPr>
          <p:cNvCxnSpPr/>
          <p:nvPr/>
        </p:nvCxnSpPr>
        <p:spPr>
          <a:xfrm flipH="1" flipV="1">
            <a:off x="6095404" y="5675030"/>
            <a:ext cx="1958168" cy="4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7F222D66-9CC0-45BB-85F8-61584FED340A}"/>
              </a:ext>
            </a:extLst>
          </p:cNvPr>
          <p:cNvSpPr txBox="1"/>
          <p:nvPr/>
        </p:nvSpPr>
        <p:spPr>
          <a:xfrm>
            <a:off x="5231308" y="5279722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×</a:t>
            </a:r>
          </a:p>
        </p:txBody>
      </p: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6A22DE20-7EFC-408D-8F0D-CAC816A78D81}"/>
              </a:ext>
            </a:extLst>
          </p:cNvPr>
          <p:cNvSpPr txBox="1"/>
          <p:nvPr/>
        </p:nvSpPr>
        <p:spPr>
          <a:xfrm>
            <a:off x="2855044" y="5329982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=</a:t>
            </a:r>
          </a:p>
        </p:txBody>
      </p:sp>
      <p:sp>
        <p:nvSpPr>
          <p:cNvPr id="75" name="مربع نص 74">
            <a:extLst>
              <a:ext uri="{FF2B5EF4-FFF2-40B4-BE49-F238E27FC236}">
                <a16:creationId xmlns:a16="http://schemas.microsoft.com/office/drawing/2014/main" id="{1A4AB5CF-3158-4928-BE29-0ADCA98E6306}"/>
              </a:ext>
            </a:extLst>
          </p:cNvPr>
          <p:cNvSpPr txBox="1"/>
          <p:nvPr/>
        </p:nvSpPr>
        <p:spPr>
          <a:xfrm>
            <a:off x="3557122" y="6207902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=</a:t>
            </a:r>
          </a:p>
        </p:txBody>
      </p:sp>
      <p:sp>
        <p:nvSpPr>
          <p:cNvPr id="76" name="Text Box 5">
            <a:extLst>
              <a:ext uri="{FF2B5EF4-FFF2-40B4-BE49-F238E27FC236}">
                <a16:creationId xmlns:a16="http://schemas.microsoft.com/office/drawing/2014/main" id="{92CCAC5B-1A81-4071-8289-D2CF5F7EF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2504" y="5692643"/>
            <a:ext cx="22239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1.0 L</a:t>
            </a:r>
            <a:r>
              <a:rPr lang="en-US" sz="3200" b="1" dirty="0">
                <a:solidFill>
                  <a:schemeClr val="tx1"/>
                </a:solidFill>
              </a:rPr>
              <a:t> CH</a:t>
            </a:r>
            <a:r>
              <a:rPr lang="en-US" sz="2400" b="1" dirty="0">
                <a:solidFill>
                  <a:schemeClr val="tx1"/>
                </a:solidFill>
              </a:rPr>
              <a:t>4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7" name="Text Box 5">
            <a:extLst>
              <a:ext uri="{FF2B5EF4-FFF2-40B4-BE49-F238E27FC236}">
                <a16:creationId xmlns:a16="http://schemas.microsoft.com/office/drawing/2014/main" id="{C9CC688D-A823-4BD8-9E72-F39DE23AC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716" y="5371610"/>
            <a:ext cx="20819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2.36L </a:t>
            </a:r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8" name="Text Box 5">
            <a:extLst>
              <a:ext uri="{FF2B5EF4-FFF2-40B4-BE49-F238E27FC236}">
                <a16:creationId xmlns:a16="http://schemas.microsoft.com/office/drawing/2014/main" id="{5183C654-400B-4E5B-A5ED-A3B6A21CE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196" y="6212547"/>
            <a:ext cx="2003867" cy="5847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chemeClr val="tx1"/>
                </a:solidFill>
              </a:rPr>
              <a:t>4.72 L </a:t>
            </a:r>
            <a:r>
              <a:rPr lang="en-US" sz="3200" b="1" dirty="0">
                <a:solidFill>
                  <a:srgbClr val="FF0000"/>
                </a:solidFill>
              </a:rPr>
              <a:t>O</a:t>
            </a:r>
            <a:r>
              <a:rPr lang="en-US" sz="2000" b="1" dirty="0">
                <a:solidFill>
                  <a:srgbClr val="FF0000"/>
                </a:solidFill>
              </a:rPr>
              <a:t>2</a:t>
            </a:r>
            <a:endParaRPr lang="en-US" altLang="ar-SA" sz="20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79" name="رابط مستقيم 78">
            <a:extLst>
              <a:ext uri="{FF2B5EF4-FFF2-40B4-BE49-F238E27FC236}">
                <a16:creationId xmlns:a16="http://schemas.microsoft.com/office/drawing/2014/main" id="{853538AC-D221-480A-B42C-DF649BAE36AC}"/>
              </a:ext>
            </a:extLst>
          </p:cNvPr>
          <p:cNvCxnSpPr/>
          <p:nvPr/>
        </p:nvCxnSpPr>
        <p:spPr>
          <a:xfrm flipH="1">
            <a:off x="4655244" y="5353172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رابط مستقيم 79">
            <a:extLst>
              <a:ext uri="{FF2B5EF4-FFF2-40B4-BE49-F238E27FC236}">
                <a16:creationId xmlns:a16="http://schemas.microsoft.com/office/drawing/2014/main" id="{91A18130-216B-4AB8-82D8-3C48334AFCAE}"/>
              </a:ext>
            </a:extLst>
          </p:cNvPr>
          <p:cNvCxnSpPr/>
          <p:nvPr/>
        </p:nvCxnSpPr>
        <p:spPr>
          <a:xfrm flipH="1">
            <a:off x="7359596" y="5710372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81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9" grpId="0" animBg="1"/>
      <p:bldP spid="60" grpId="0"/>
      <p:bldP spid="61" grpId="0"/>
      <p:bldP spid="62" grpId="0"/>
      <p:bldP spid="63" grpId="0"/>
      <p:bldP spid="66" grpId="0" animBg="1"/>
      <p:bldP spid="67" grpId="0" animBg="1"/>
      <p:bldP spid="68" grpId="0"/>
      <p:bldP spid="69" grpId="0"/>
      <p:bldP spid="70" grpId="0"/>
      <p:bldP spid="71" grpId="0"/>
      <p:bldP spid="73" grpId="0"/>
      <p:bldP spid="74" grpId="0"/>
      <p:bldP spid="75" grpId="0"/>
      <p:bldP spid="76" grpId="0"/>
      <p:bldP spid="77" grpId="0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6436AF0-2A7A-4BB7-8916-C56DADF93594}"/>
              </a:ext>
            </a:extLst>
          </p:cNvPr>
          <p:cNvSpPr txBox="1"/>
          <p:nvPr/>
        </p:nvSpPr>
        <p:spPr>
          <a:xfrm>
            <a:off x="9052979" y="1796520"/>
            <a:ext cx="233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F7CDEA17-4947-40FF-9552-F815CEAC83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3786" y="1749353"/>
            <a:ext cx="740664" cy="740664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0D7BE471-B821-4B64-9FF4-F3873EE40590}"/>
              </a:ext>
            </a:extLst>
          </p:cNvPr>
          <p:cNvSpPr txBox="1"/>
          <p:nvPr/>
        </p:nvSpPr>
        <p:spPr>
          <a:xfrm>
            <a:off x="709481" y="2716611"/>
            <a:ext cx="939264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1 ) </a:t>
            </a:r>
            <a:r>
              <a:rPr lang="ar-SA" sz="3200" b="1" dirty="0">
                <a:solidFill>
                  <a:srgbClr val="0000CC"/>
                </a:solidFill>
              </a:rPr>
              <a:t>تُحَدّد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 النسب الحجمية للغازات المتفاعلة والناتجة مستخدماً المعاملات الموجودة في المعادلة الكيميائية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F47F122-E7E9-46A1-9AD3-3ED7F0672354}"/>
              </a:ext>
            </a:extLst>
          </p:cNvPr>
          <p:cNvSpPr txBox="1"/>
          <p:nvPr/>
        </p:nvSpPr>
        <p:spPr>
          <a:xfrm>
            <a:off x="709481" y="4709219"/>
            <a:ext cx="939264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2 )</a:t>
            </a:r>
            <a:r>
              <a:rPr lang="ar-SA" sz="3200" b="1" dirty="0">
                <a:solidFill>
                  <a:srgbClr val="0000CC"/>
                </a:solidFill>
              </a:rPr>
              <a:t> تُطَبّيق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قوانين الغازات لحساب كميات الغازات المتفاعلة والناتجة في التفاعل الكيميائي 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8E94256-A081-4DF4-AC13-4CDEB9AB2DBB}"/>
              </a:ext>
            </a:extLst>
          </p:cNvPr>
          <p:cNvSpPr txBox="1"/>
          <p:nvPr/>
        </p:nvSpPr>
        <p:spPr>
          <a:xfrm>
            <a:off x="9631610" y="1912765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8262177-A4C6-4B47-8572-69769CF2ACEC}"/>
              </a:ext>
            </a:extLst>
          </p:cNvPr>
          <p:cNvSpPr txBox="1"/>
          <p:nvPr/>
        </p:nvSpPr>
        <p:spPr>
          <a:xfrm>
            <a:off x="4904473" y="3138703"/>
            <a:ext cx="7287527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هل الحسابات الكيميائية تفيد في عملية الانتاج؟</a:t>
            </a:r>
          </a:p>
        </p:txBody>
      </p:sp>
      <p:pic>
        <p:nvPicPr>
          <p:cNvPr id="7" name="Picture 2" descr="نتيجة بحث الصور عن ‪production of ammonia equation‬‏">
            <a:extLst>
              <a:ext uri="{FF2B5EF4-FFF2-40B4-BE49-F238E27FC236}">
                <a16:creationId xmlns:a16="http://schemas.microsoft.com/office/drawing/2014/main" id="{EC2105A9-56CF-485B-953C-7B2978AE2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67" y="4283539"/>
            <a:ext cx="3810000" cy="241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نتيجة بحث الصور عن ‪production of ammonia equation‬‏">
            <a:extLst>
              <a:ext uri="{FF2B5EF4-FFF2-40B4-BE49-F238E27FC236}">
                <a16:creationId xmlns:a16="http://schemas.microsoft.com/office/drawing/2014/main" id="{4B259208-630B-47CC-8F83-2ED3CD6C2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17" y="2057401"/>
            <a:ext cx="4104741" cy="198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3913A13-D307-4256-8ECE-77A9E7E777CF}"/>
              </a:ext>
            </a:extLst>
          </p:cNvPr>
          <p:cNvSpPr txBox="1"/>
          <p:nvPr/>
        </p:nvSpPr>
        <p:spPr>
          <a:xfrm>
            <a:off x="5499869" y="4382939"/>
            <a:ext cx="669213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نعم تفيد في عملية الانتاج مثل انتاج الأمونيا  من غاز النيتروجين وهو عنصر مهم لنمو النبات.</a:t>
            </a:r>
          </a:p>
        </p:txBody>
      </p:sp>
    </p:spTree>
    <p:extLst>
      <p:ext uri="{BB962C8B-B14F-4D97-AF65-F5344CB8AC3E}">
        <p14:creationId xmlns:p14="http://schemas.microsoft.com/office/powerpoint/2010/main" val="158689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5366D19-227E-4111-8320-E0F1DEC29362}"/>
              </a:ext>
            </a:extLst>
          </p:cNvPr>
          <p:cNvSpPr txBox="1"/>
          <p:nvPr/>
        </p:nvSpPr>
        <p:spPr>
          <a:xfrm>
            <a:off x="7094988" y="3001898"/>
            <a:ext cx="4805890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عندما تتفاعل الغازات فإن :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F1F36F0-1485-4B3D-9762-3F4BDE9C3C06}"/>
              </a:ext>
            </a:extLst>
          </p:cNvPr>
          <p:cNvSpPr txBox="1"/>
          <p:nvPr/>
        </p:nvSpPr>
        <p:spPr>
          <a:xfrm>
            <a:off x="9949954" y="1808752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توضيح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0B66ECC-917E-43D7-B676-BD33B89E24B0}"/>
              </a:ext>
            </a:extLst>
          </p:cNvPr>
          <p:cNvSpPr/>
          <p:nvPr/>
        </p:nvSpPr>
        <p:spPr>
          <a:xfrm>
            <a:off x="135368" y="3371775"/>
            <a:ext cx="58801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N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2(g)            </a:t>
            </a:r>
            <a:r>
              <a:rPr lang="en-US" sz="3600" b="1" dirty="0">
                <a:solidFill>
                  <a:srgbClr val="FF0000"/>
                </a:solidFill>
              </a:rPr>
              <a:t>3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H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2(g)                  </a:t>
            </a:r>
            <a:r>
              <a:rPr lang="en-US" sz="3600" b="1" dirty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NH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3</a:t>
            </a:r>
            <a:endParaRPr lang="en-US" sz="3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03A2898-1594-43CA-A62D-57CBA63B8245}"/>
              </a:ext>
            </a:extLst>
          </p:cNvPr>
          <p:cNvSpPr txBox="1"/>
          <p:nvPr/>
        </p:nvSpPr>
        <p:spPr>
          <a:xfrm>
            <a:off x="2331493" y="3388484"/>
            <a:ext cx="25930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/>
              <a:t>+</a:t>
            </a:r>
          </a:p>
        </p:txBody>
      </p:sp>
      <p:sp>
        <p:nvSpPr>
          <p:cNvPr id="9" name="سهم إلى اليمين 4">
            <a:extLst>
              <a:ext uri="{FF2B5EF4-FFF2-40B4-BE49-F238E27FC236}">
                <a16:creationId xmlns:a16="http://schemas.microsoft.com/office/drawing/2014/main" id="{CAB29638-B338-46D7-9F0E-6195F240E132}"/>
              </a:ext>
            </a:extLst>
          </p:cNvPr>
          <p:cNvSpPr/>
          <p:nvPr/>
        </p:nvSpPr>
        <p:spPr>
          <a:xfrm>
            <a:off x="3808869" y="3539175"/>
            <a:ext cx="859809" cy="323166"/>
          </a:xfrm>
          <a:prstGeom prst="right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C9F34F5-D9F4-4F9F-B145-960D8B0C65B3}"/>
              </a:ext>
            </a:extLst>
          </p:cNvPr>
          <p:cNvSpPr txBox="1"/>
          <p:nvPr/>
        </p:nvSpPr>
        <p:spPr>
          <a:xfrm>
            <a:off x="7156484" y="4202917"/>
            <a:ext cx="480589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</a:rPr>
              <a:t>فإن </a:t>
            </a:r>
            <a:r>
              <a:rPr lang="ar-SA" sz="3200" b="1" dirty="0">
                <a:solidFill>
                  <a:srgbClr val="FF0000"/>
                </a:solidFill>
              </a:rPr>
              <a:t>المعاملات</a:t>
            </a:r>
            <a:r>
              <a:rPr lang="ar-SA" sz="3200" b="1" dirty="0">
                <a:solidFill>
                  <a:srgbClr val="0000CC"/>
                </a:solidFill>
              </a:rPr>
              <a:t> في المعادلة الكيميائية الموزونة التي تمثل هذه التفاعلات تشير إلى عدد المولات والحجوم النسبية للغازات .</a:t>
            </a:r>
          </a:p>
        </p:txBody>
      </p:sp>
    </p:spTree>
    <p:extLst>
      <p:ext uri="{BB962C8B-B14F-4D97-AF65-F5344CB8AC3E}">
        <p14:creationId xmlns:p14="http://schemas.microsoft.com/office/powerpoint/2010/main" val="59628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77BD14C-68AF-4ABA-B699-A3448DE38D52}"/>
              </a:ext>
            </a:extLst>
          </p:cNvPr>
          <p:cNvSpPr txBox="1"/>
          <p:nvPr/>
        </p:nvSpPr>
        <p:spPr>
          <a:xfrm>
            <a:off x="7664354" y="1719263"/>
            <a:ext cx="4369739" cy="6463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txBody>
          <a:bodyPr wrap="square" rtlCol="1">
            <a:sp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</a:rPr>
              <a:t>حسابات الحجم - </a:t>
            </a:r>
            <a:r>
              <a:rPr lang="ar-SA" sz="3600" b="1" dirty="0">
                <a:solidFill>
                  <a:srgbClr val="002060"/>
                </a:solidFill>
              </a:rPr>
              <a:t>الكتلة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85F1099-59D3-43BF-BC46-70FE9AD988C7}"/>
              </a:ext>
            </a:extLst>
          </p:cNvPr>
          <p:cNvSpPr txBox="1"/>
          <p:nvPr/>
        </p:nvSpPr>
        <p:spPr>
          <a:xfrm>
            <a:off x="7664353" y="2691712"/>
            <a:ext cx="4232599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/>
              <a:t>المعادلة الكيميائية الموزونة :</a:t>
            </a:r>
            <a:endParaRPr lang="ar-SA" sz="2800" b="1" dirty="0">
              <a:solidFill>
                <a:srgbClr val="0070C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890957A-228A-417C-A248-DC3BF6570D71}"/>
              </a:ext>
            </a:extLst>
          </p:cNvPr>
          <p:cNvSpPr txBox="1"/>
          <p:nvPr/>
        </p:nvSpPr>
        <p:spPr>
          <a:xfrm>
            <a:off x="3720151" y="3507697"/>
            <a:ext cx="8217745" cy="6588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تبين</a:t>
            </a:r>
            <a:r>
              <a:rPr lang="ar-SA" sz="2800" b="1" dirty="0"/>
              <a:t> أعداد المولات والحجوم النسبية للغازات فقط ، وليس كتلتها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C13AE41-36BC-49D9-B071-68F2FEFC8E20}"/>
              </a:ext>
            </a:extLst>
          </p:cNvPr>
          <p:cNvSpPr txBox="1"/>
          <p:nvPr/>
        </p:nvSpPr>
        <p:spPr>
          <a:xfrm>
            <a:off x="6135551" y="4613185"/>
            <a:ext cx="576140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لذا يجب </a:t>
            </a:r>
            <a:r>
              <a:rPr lang="ar-SA" sz="2800" b="1" dirty="0">
                <a:solidFill>
                  <a:srgbClr val="FF0000"/>
                </a:solidFill>
              </a:rPr>
              <a:t>تحويل كل الكتل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المعطاة إلى</a:t>
            </a:r>
            <a:r>
              <a:rPr lang="ar-SA" sz="2800" b="1" dirty="0">
                <a:solidFill>
                  <a:srgbClr val="0000CC"/>
                </a:solidFill>
              </a:rPr>
              <a:t> مولات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أو </a:t>
            </a:r>
            <a:r>
              <a:rPr lang="ar-SA" sz="2800" b="1" dirty="0">
                <a:solidFill>
                  <a:srgbClr val="0000CC"/>
                </a:solidFill>
              </a:rPr>
              <a:t>حجوم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قبل استخدامها جزءاً من النسبة .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D0763EC-CC87-468B-9D77-2B77A5F8018B}"/>
              </a:ext>
            </a:extLst>
          </p:cNvPr>
          <p:cNvSpPr txBox="1"/>
          <p:nvPr/>
        </p:nvSpPr>
        <p:spPr>
          <a:xfrm>
            <a:off x="4566312" y="5954966"/>
            <a:ext cx="6525421" cy="6588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تذكر أن وحدة درجة الحرارة يجب أن تكون </a:t>
            </a:r>
            <a:r>
              <a:rPr lang="ar-SA" sz="2800" b="1" dirty="0">
                <a:solidFill>
                  <a:srgbClr val="FF0000"/>
                </a:solidFill>
              </a:rPr>
              <a:t>بالكلفن</a:t>
            </a:r>
          </a:p>
        </p:txBody>
      </p:sp>
    </p:spTree>
    <p:extLst>
      <p:ext uri="{BB962C8B-B14F-4D97-AF65-F5344CB8AC3E}">
        <p14:creationId xmlns:p14="http://schemas.microsoft.com/office/powerpoint/2010/main" val="413789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903AA20-1C94-441E-A847-1C55BB4CB42B}"/>
              </a:ext>
            </a:extLst>
          </p:cNvPr>
          <p:cNvSpPr/>
          <p:nvPr/>
        </p:nvSpPr>
        <p:spPr>
          <a:xfrm>
            <a:off x="723955" y="1729441"/>
            <a:ext cx="96152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إذا تفاعل </a:t>
            </a:r>
            <a:r>
              <a:rPr lang="en-US" sz="2800" b="1" dirty="0">
                <a:solidFill>
                  <a:srgbClr val="FF0000"/>
                </a:solidFill>
              </a:rPr>
              <a:t>5L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من غاز النيتروجين عند </a:t>
            </a:r>
            <a:r>
              <a:rPr lang="en-US" sz="2800" b="1" dirty="0">
                <a:solidFill>
                  <a:srgbClr val="FF0000"/>
                </a:solidFill>
              </a:rPr>
              <a:t>3 </a:t>
            </a:r>
            <a:r>
              <a:rPr lang="en-US" sz="2800" b="1" dirty="0" err="1">
                <a:solidFill>
                  <a:srgbClr val="FF0000"/>
                </a:solidFill>
              </a:rPr>
              <a:t>atm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و </a:t>
            </a:r>
            <a:r>
              <a:rPr lang="en-US" sz="2800" b="1" dirty="0">
                <a:solidFill>
                  <a:srgbClr val="FF0000"/>
                </a:solidFill>
              </a:rPr>
              <a:t>298 K 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فما </a:t>
            </a:r>
          </a:p>
          <a:p>
            <a:pPr algn="r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كمية الأمونيا الناتجة. </a:t>
            </a:r>
            <a:r>
              <a:rPr lang="ar-SA" sz="2800" b="1" dirty="0">
                <a:solidFill>
                  <a:srgbClr val="0000CC"/>
                </a:solidFill>
              </a:rPr>
              <a:t>الكتل الذرية : </a:t>
            </a:r>
            <a:r>
              <a:rPr lang="en-US" sz="2800" b="1" dirty="0">
                <a:solidFill>
                  <a:srgbClr val="0000CC"/>
                </a:solidFill>
              </a:rPr>
              <a:t>H=1.01  ,  N= 14.01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176704D-F890-455C-BAFA-030C6FBFD4B6}"/>
              </a:ext>
            </a:extLst>
          </p:cNvPr>
          <p:cNvSpPr txBox="1"/>
          <p:nvPr/>
        </p:nvSpPr>
        <p:spPr>
          <a:xfrm>
            <a:off x="513635" y="2536450"/>
            <a:ext cx="522758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N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2(g)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  +  3H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2(g)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→  2NH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3(g)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مستطيل مستدير الزوايا 20">
            <a:extLst>
              <a:ext uri="{FF2B5EF4-FFF2-40B4-BE49-F238E27FC236}">
                <a16:creationId xmlns:a16="http://schemas.microsoft.com/office/drawing/2014/main" id="{783989C3-95BD-4425-A1AF-25A23B96D405}"/>
              </a:ext>
            </a:extLst>
          </p:cNvPr>
          <p:cNvSpPr/>
          <p:nvPr/>
        </p:nvSpPr>
        <p:spPr>
          <a:xfrm>
            <a:off x="10507162" y="1810893"/>
            <a:ext cx="1673064" cy="896180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مثال 8-1</a:t>
            </a:r>
          </a:p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ص35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DF52055-E47E-4A9D-8F2F-5BFE30C91A78}"/>
              </a:ext>
            </a:extLst>
          </p:cNvPr>
          <p:cNvSpPr txBox="1"/>
          <p:nvPr/>
        </p:nvSpPr>
        <p:spPr>
          <a:xfrm>
            <a:off x="7627541" y="3182611"/>
            <a:ext cx="84350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51CE668-D58D-4331-B24A-782E70C71FFB}"/>
              </a:ext>
            </a:extLst>
          </p:cNvPr>
          <p:cNvSpPr txBox="1"/>
          <p:nvPr/>
        </p:nvSpPr>
        <p:spPr>
          <a:xfrm>
            <a:off x="10561481" y="3002539"/>
            <a:ext cx="16730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المعطيات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2CF3245D-2CD6-45BD-9110-845BF27A5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0273" y="3406357"/>
            <a:ext cx="21533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V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5.0</a:t>
            </a:r>
            <a:r>
              <a:rPr lang="en-US" altLang="ar-SA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ar-SA" sz="2400" b="1" dirty="0">
                <a:solidFill>
                  <a:schemeClr val="tx1"/>
                </a:solidFill>
                <a:latin typeface="Times New Roman" pitchFamily="18" charset="0"/>
              </a:rPr>
              <a:t>L</a:t>
            </a:r>
            <a:endParaRPr lang="en-US" altLang="ar-SA" sz="3600" b="1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25CC6424-3DCD-4BA3-9913-11A8296D2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8097" y="4048359"/>
            <a:ext cx="22997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T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298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ar-SA" sz="2400" b="1" dirty="0">
                <a:solidFill>
                  <a:schemeClr val="tx1"/>
                </a:solidFill>
                <a:latin typeface="Times New Roman" pitchFamily="18" charset="0"/>
              </a:rPr>
              <a:t>K</a:t>
            </a:r>
            <a:endParaRPr lang="en-US" altLang="ar-SA" sz="3600" b="1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46595513-603E-479A-8D55-F525461B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3528" y="4765537"/>
            <a:ext cx="21166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P =</a:t>
            </a:r>
            <a:r>
              <a:rPr lang="en-US" altLang="ar-SA" sz="3200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ar-SA" sz="2800" b="1" dirty="0" err="1">
                <a:solidFill>
                  <a:schemeClr val="tx1"/>
                </a:solidFill>
                <a:latin typeface="Times New Roman" pitchFamily="18" charset="0"/>
              </a:rPr>
              <a:t>atm</a:t>
            </a:r>
            <a:endParaRPr lang="en-US" altLang="ar-SA" sz="28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F1FB69F-3305-46DC-A82C-A53EA2F779C0}"/>
              </a:ext>
            </a:extLst>
          </p:cNvPr>
          <p:cNvSpPr txBox="1"/>
          <p:nvPr/>
        </p:nvSpPr>
        <p:spPr>
          <a:xfrm>
            <a:off x="10439809" y="5577649"/>
            <a:ext cx="16730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المطلوب</a:t>
            </a:r>
          </a:p>
        </p:txBody>
      </p: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16B7D205-31C1-4EE7-BD95-6199EC7AED29}"/>
              </a:ext>
            </a:extLst>
          </p:cNvPr>
          <p:cNvCxnSpPr/>
          <p:nvPr/>
        </p:nvCxnSpPr>
        <p:spPr>
          <a:xfrm>
            <a:off x="9813493" y="3614553"/>
            <a:ext cx="2344" cy="3152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">
            <a:extLst>
              <a:ext uri="{FF2B5EF4-FFF2-40B4-BE49-F238E27FC236}">
                <a16:creationId xmlns:a16="http://schemas.microsoft.com/office/drawing/2014/main" id="{2CD68098-AA8E-44F3-BCE1-3A43A1B51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7705" y="5948422"/>
            <a:ext cx="16938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altLang="ar-SA" sz="3600" b="1" dirty="0">
                <a:solidFill>
                  <a:schemeClr val="tx1"/>
                </a:solidFill>
                <a:latin typeface="Times New Roman" pitchFamily="18" charset="0"/>
              </a:rPr>
              <a:t>m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?? </a:t>
            </a:r>
            <a:r>
              <a:rPr lang="en-US" altLang="ar-SA" sz="2400" b="1" dirty="0">
                <a:solidFill>
                  <a:schemeClr val="tx2"/>
                </a:solidFill>
                <a:latin typeface="Times New Roman" pitchFamily="18" charset="0"/>
              </a:rPr>
              <a:t>g</a:t>
            </a:r>
            <a:endParaRPr lang="en-US" altLang="ar-SA" sz="3600" b="1" baseline="-250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F3193418-DBF1-435F-8FA4-9CADC3B6F4A0}"/>
              </a:ext>
            </a:extLst>
          </p:cNvPr>
          <p:cNvSpPr txBox="1"/>
          <p:nvPr/>
        </p:nvSpPr>
        <p:spPr>
          <a:xfrm>
            <a:off x="634858" y="3195909"/>
            <a:ext cx="10243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rgbClr val="0000CC"/>
                </a:solidFill>
              </a:rPr>
              <a:t>1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821DDD6-49B0-469A-93A7-B4864CD7A194}"/>
              </a:ext>
            </a:extLst>
          </p:cNvPr>
          <p:cNvSpPr txBox="1"/>
          <p:nvPr/>
        </p:nvSpPr>
        <p:spPr>
          <a:xfrm>
            <a:off x="2179354" y="3184533"/>
            <a:ext cx="10243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rgbClr val="0000CC"/>
                </a:solidFill>
              </a:rPr>
              <a:t>3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99646EF-C479-476B-9AFE-899F9319773C}"/>
              </a:ext>
            </a:extLst>
          </p:cNvPr>
          <p:cNvSpPr txBox="1"/>
          <p:nvPr/>
        </p:nvSpPr>
        <p:spPr>
          <a:xfrm>
            <a:off x="4365306" y="3173157"/>
            <a:ext cx="10243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rgbClr val="0000CC"/>
                </a:solidFill>
              </a:rPr>
              <a:t>2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CEF45E3-329E-4628-8F7E-076674F317A8}"/>
              </a:ext>
            </a:extLst>
          </p:cNvPr>
          <p:cNvSpPr txBox="1"/>
          <p:nvPr/>
        </p:nvSpPr>
        <p:spPr>
          <a:xfrm>
            <a:off x="4394874" y="3694053"/>
            <a:ext cx="11948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??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BF4C6D3-EFE6-4792-93CA-7D35E921A6A2}"/>
              </a:ext>
            </a:extLst>
          </p:cNvPr>
          <p:cNvSpPr txBox="1"/>
          <p:nvPr/>
        </p:nvSpPr>
        <p:spPr>
          <a:xfrm>
            <a:off x="5931824" y="2661313"/>
            <a:ext cx="28250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من معادلة التفاعل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05540E7-7E9D-44F7-B74C-B43DC6C03282}"/>
              </a:ext>
            </a:extLst>
          </p:cNvPr>
          <p:cNvSpPr txBox="1"/>
          <p:nvPr/>
        </p:nvSpPr>
        <p:spPr>
          <a:xfrm>
            <a:off x="689450" y="3699930"/>
            <a:ext cx="11948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  <a:r>
              <a:rPr lang="en-US" sz="2400" b="1" dirty="0">
                <a:solidFill>
                  <a:srgbClr val="0000CC"/>
                </a:solidFill>
              </a:rPr>
              <a:t> 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cxnSp>
        <p:nvCxnSpPr>
          <p:cNvPr id="22" name="رابط كسهم مستقيم 21">
            <a:extLst>
              <a:ext uri="{FF2B5EF4-FFF2-40B4-BE49-F238E27FC236}">
                <a16:creationId xmlns:a16="http://schemas.microsoft.com/office/drawing/2014/main" id="{06896B11-80B4-4B4C-8DAB-2022164EDF05}"/>
              </a:ext>
            </a:extLst>
          </p:cNvPr>
          <p:cNvCxnSpPr/>
          <p:nvPr/>
        </p:nvCxnSpPr>
        <p:spPr>
          <a:xfrm flipV="1">
            <a:off x="1659210" y="3525760"/>
            <a:ext cx="2735664" cy="40500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>
            <a:extLst>
              <a:ext uri="{FF2B5EF4-FFF2-40B4-BE49-F238E27FC236}">
                <a16:creationId xmlns:a16="http://schemas.microsoft.com/office/drawing/2014/main" id="{6E6168C6-57F5-403D-B81B-9AE2708BDDD9}"/>
              </a:ext>
            </a:extLst>
          </p:cNvPr>
          <p:cNvCxnSpPr/>
          <p:nvPr/>
        </p:nvCxnSpPr>
        <p:spPr>
          <a:xfrm flipH="1" flipV="1">
            <a:off x="1659210" y="3634822"/>
            <a:ext cx="2661325" cy="39446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8326B76C-2A76-4E71-A71C-C7F23E3A1335}"/>
              </a:ext>
            </a:extLst>
          </p:cNvPr>
          <p:cNvSpPr txBox="1"/>
          <p:nvPr/>
        </p:nvSpPr>
        <p:spPr>
          <a:xfrm>
            <a:off x="641571" y="4396168"/>
            <a:ext cx="12488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V</a:t>
            </a:r>
            <a:r>
              <a:rPr lang="en-US" sz="2400" b="1" baseline="-16000" dirty="0">
                <a:solidFill>
                  <a:srgbClr val="0000CC"/>
                </a:solidFill>
              </a:rPr>
              <a:t>NH</a:t>
            </a:r>
            <a:r>
              <a:rPr lang="en-US" sz="2400" b="1" baseline="-25000" dirty="0">
                <a:solidFill>
                  <a:srgbClr val="0000CC"/>
                </a:solidFill>
              </a:rPr>
              <a:t>3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 =</a:t>
            </a:r>
            <a:endParaRPr lang="ar-SA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8D7498D1-C88E-4259-9834-339B5E4487C4}"/>
              </a:ext>
            </a:extLst>
          </p:cNvPr>
          <p:cNvSpPr txBox="1"/>
          <p:nvPr/>
        </p:nvSpPr>
        <p:spPr>
          <a:xfrm>
            <a:off x="1766171" y="4390634"/>
            <a:ext cx="868405" cy="461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5</a:t>
            </a:r>
            <a:r>
              <a:rPr lang="en-US" sz="2400" b="1" dirty="0">
                <a:solidFill>
                  <a:srgbClr val="0000CC"/>
                </a:solidFill>
              </a:rPr>
              <a:t>L</a:t>
            </a:r>
            <a:r>
              <a:rPr lang="en-US" sz="2400" b="1" dirty="0"/>
              <a:t> x</a:t>
            </a:r>
            <a:endParaRPr lang="ar-SA" sz="2400" b="1" dirty="0"/>
          </a:p>
        </p:txBody>
      </p:sp>
      <p:cxnSp>
        <p:nvCxnSpPr>
          <p:cNvPr id="26" name="رابط مستقيم 25">
            <a:extLst>
              <a:ext uri="{FF2B5EF4-FFF2-40B4-BE49-F238E27FC236}">
                <a16:creationId xmlns:a16="http://schemas.microsoft.com/office/drawing/2014/main" id="{2BF61709-F454-4A97-9355-FD65ACB2CA20}"/>
              </a:ext>
            </a:extLst>
          </p:cNvPr>
          <p:cNvCxnSpPr/>
          <p:nvPr/>
        </p:nvCxnSpPr>
        <p:spPr>
          <a:xfrm>
            <a:off x="2628633" y="4657778"/>
            <a:ext cx="1358900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A2C3A6C6-1481-440A-90AF-B5AC9072781B}"/>
              </a:ext>
            </a:extLst>
          </p:cNvPr>
          <p:cNvSpPr txBox="1"/>
          <p:nvPr/>
        </p:nvSpPr>
        <p:spPr>
          <a:xfrm>
            <a:off x="2514217" y="4135122"/>
            <a:ext cx="1638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</a:rPr>
              <a:t>2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r>
              <a:rPr lang="en-US" sz="2400" b="1" dirty="0">
                <a:solidFill>
                  <a:srgbClr val="0000CC"/>
                </a:solidFill>
              </a:rPr>
              <a:t> NH</a:t>
            </a:r>
            <a:r>
              <a:rPr lang="en-US" sz="2400" b="1" baseline="-25000" dirty="0">
                <a:solidFill>
                  <a:srgbClr val="0000CC"/>
                </a:solidFill>
              </a:rPr>
              <a:t>3</a:t>
            </a:r>
            <a:endParaRPr lang="ar-SA" sz="2400" b="1" baseline="-25000" dirty="0">
              <a:solidFill>
                <a:srgbClr val="0000CC"/>
              </a:solidFill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DAE26302-4DCA-45B1-960D-7880567DEA16}"/>
              </a:ext>
            </a:extLst>
          </p:cNvPr>
          <p:cNvSpPr txBox="1"/>
          <p:nvPr/>
        </p:nvSpPr>
        <p:spPr>
          <a:xfrm>
            <a:off x="2628633" y="4705360"/>
            <a:ext cx="1358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</a:rPr>
              <a:t>1 </a:t>
            </a:r>
            <a:r>
              <a:rPr lang="en-US" sz="2400" b="1" dirty="0" err="1">
                <a:solidFill>
                  <a:srgbClr val="0000CC"/>
                </a:solidFill>
              </a:rPr>
              <a:t>vol</a:t>
            </a:r>
            <a:r>
              <a:rPr lang="en-US" sz="2400" b="1" dirty="0">
                <a:solidFill>
                  <a:srgbClr val="0000CC"/>
                </a:solidFill>
              </a:rPr>
              <a:t> N</a:t>
            </a:r>
            <a:r>
              <a:rPr lang="en-US" sz="2400" b="1" baseline="-25000" dirty="0">
                <a:solidFill>
                  <a:srgbClr val="0000CC"/>
                </a:solidFill>
              </a:rPr>
              <a:t>2</a:t>
            </a:r>
            <a:endParaRPr lang="ar-SA" sz="2400" b="1" baseline="-25000" dirty="0">
              <a:solidFill>
                <a:srgbClr val="0000CC"/>
              </a:solidFill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698F4EB9-1643-4E40-80CA-7E222203EC1B}"/>
              </a:ext>
            </a:extLst>
          </p:cNvPr>
          <p:cNvSpPr txBox="1"/>
          <p:nvPr/>
        </p:nvSpPr>
        <p:spPr>
          <a:xfrm>
            <a:off x="4138235" y="4383757"/>
            <a:ext cx="3137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=</a:t>
            </a:r>
            <a:endParaRPr lang="ar-SA" sz="2400" b="1" dirty="0"/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5193D55-935C-4BB4-B750-7497D84AA151}"/>
              </a:ext>
            </a:extLst>
          </p:cNvPr>
          <p:cNvSpPr txBox="1"/>
          <p:nvPr/>
        </p:nvSpPr>
        <p:spPr>
          <a:xfrm>
            <a:off x="4688117" y="4318942"/>
            <a:ext cx="1035939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400" b="1" dirty="0"/>
              <a:t>10 L</a:t>
            </a:r>
            <a:endParaRPr lang="ar-SA" sz="2400" b="1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E440E84E-E488-45A2-99EB-276A2D2A54FE}"/>
              </a:ext>
            </a:extLst>
          </p:cNvPr>
          <p:cNvSpPr/>
          <p:nvPr/>
        </p:nvSpPr>
        <p:spPr>
          <a:xfrm>
            <a:off x="4549930" y="4318942"/>
            <a:ext cx="1174127" cy="4695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DDD048B4-3A3B-45D9-8ABD-144F0BE5D853}"/>
              </a:ext>
            </a:extLst>
          </p:cNvPr>
          <p:cNvSpPr txBox="1"/>
          <p:nvPr/>
        </p:nvSpPr>
        <p:spPr>
          <a:xfrm>
            <a:off x="768223" y="5359383"/>
            <a:ext cx="1619658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</a:rPr>
              <a:t>PV = </a:t>
            </a:r>
            <a:r>
              <a:rPr lang="en-US" sz="2400" b="1" dirty="0" err="1">
                <a:solidFill>
                  <a:srgbClr val="FF0000"/>
                </a:solidFill>
              </a:rPr>
              <a:t>n</a:t>
            </a:r>
            <a:r>
              <a:rPr lang="en-US" sz="2400" b="1" dirty="0" err="1">
                <a:solidFill>
                  <a:srgbClr val="0000CC"/>
                </a:solidFill>
              </a:rPr>
              <a:t>RT</a:t>
            </a:r>
            <a:endParaRPr lang="ar-SA" sz="2400" b="1" dirty="0">
              <a:solidFill>
                <a:srgbClr val="0000CC"/>
              </a:solidFill>
            </a:endParaRPr>
          </a:p>
        </p:txBody>
      </p:sp>
      <p:grpSp>
        <p:nvGrpSpPr>
          <p:cNvPr id="33" name="مجموعة 32">
            <a:extLst>
              <a:ext uri="{FF2B5EF4-FFF2-40B4-BE49-F238E27FC236}">
                <a16:creationId xmlns:a16="http://schemas.microsoft.com/office/drawing/2014/main" id="{00F9B320-E797-4D1D-B87A-8C5778FFBF1C}"/>
              </a:ext>
            </a:extLst>
          </p:cNvPr>
          <p:cNvGrpSpPr/>
          <p:nvPr/>
        </p:nvGrpSpPr>
        <p:grpSpPr>
          <a:xfrm>
            <a:off x="3060981" y="5083352"/>
            <a:ext cx="1430703" cy="991909"/>
            <a:chOff x="6098148" y="2170708"/>
            <a:chExt cx="1430703" cy="991909"/>
          </a:xfrm>
        </p:grpSpPr>
        <p:grpSp>
          <p:nvGrpSpPr>
            <p:cNvPr id="34" name="مجموعة 33">
              <a:extLst>
                <a:ext uri="{FF2B5EF4-FFF2-40B4-BE49-F238E27FC236}">
                  <a16:creationId xmlns:a16="http://schemas.microsoft.com/office/drawing/2014/main" id="{08DC10FF-1F19-4086-B6F7-1C10DD3D92F9}"/>
                </a:ext>
              </a:extLst>
            </p:cNvPr>
            <p:cNvGrpSpPr/>
            <p:nvPr/>
          </p:nvGrpSpPr>
          <p:grpSpPr>
            <a:xfrm>
              <a:off x="6098148" y="2170708"/>
              <a:ext cx="1430703" cy="991909"/>
              <a:chOff x="6091704" y="2198226"/>
              <a:chExt cx="1430703" cy="991909"/>
            </a:xfrm>
          </p:grpSpPr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E01931C6-400D-4F93-B1D9-E6B945EE927B}"/>
                  </a:ext>
                </a:extLst>
              </p:cNvPr>
              <p:cNvSpPr txBox="1"/>
              <p:nvPr/>
            </p:nvSpPr>
            <p:spPr>
              <a:xfrm>
                <a:off x="6091704" y="2482634"/>
                <a:ext cx="75125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n</a:t>
                </a:r>
                <a:r>
                  <a:rPr lang="en-US" sz="2400" b="1" dirty="0"/>
                  <a:t> =</a:t>
                </a:r>
                <a:endParaRPr lang="ar-SA" sz="2400" b="1" dirty="0"/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24F22813-696C-4D16-9A89-4FB8B5E78348}"/>
                  </a:ext>
                </a:extLst>
              </p:cNvPr>
              <p:cNvSpPr txBox="1"/>
              <p:nvPr/>
            </p:nvSpPr>
            <p:spPr>
              <a:xfrm>
                <a:off x="6842957" y="2198226"/>
                <a:ext cx="63971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>
                    <a:solidFill>
                      <a:srgbClr val="0000CC"/>
                    </a:solidFill>
                  </a:rPr>
                  <a:t>PV</a:t>
                </a:r>
                <a:endParaRPr lang="ar-SA" sz="2400" b="1" baseline="-25000" dirty="0">
                  <a:solidFill>
                    <a:srgbClr val="0000CC"/>
                  </a:solidFill>
                </a:endParaRP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FCE03AE4-B038-4C84-BB88-778E4CA5D41A}"/>
                  </a:ext>
                </a:extLst>
              </p:cNvPr>
              <p:cNvSpPr txBox="1"/>
              <p:nvPr/>
            </p:nvSpPr>
            <p:spPr>
              <a:xfrm>
                <a:off x="6842957" y="2728470"/>
                <a:ext cx="67945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>
                    <a:solidFill>
                      <a:srgbClr val="0000CC"/>
                    </a:solidFill>
                  </a:rPr>
                  <a:t>RT</a:t>
                </a:r>
                <a:endParaRPr lang="ar-SA" sz="2400" b="1" baseline="-25000" dirty="0">
                  <a:solidFill>
                    <a:srgbClr val="0000CC"/>
                  </a:solidFill>
                </a:endParaRPr>
              </a:p>
            </p:txBody>
          </p:sp>
        </p:grpSp>
        <p:cxnSp>
          <p:nvCxnSpPr>
            <p:cNvPr id="35" name="رابط مستقيم 34">
              <a:extLst>
                <a:ext uri="{FF2B5EF4-FFF2-40B4-BE49-F238E27FC236}">
                  <a16:creationId xmlns:a16="http://schemas.microsoft.com/office/drawing/2014/main" id="{CEB8A1AD-B2A3-4945-80F1-252577E3BE44}"/>
                </a:ext>
              </a:extLst>
            </p:cNvPr>
            <p:cNvCxnSpPr/>
            <p:nvPr/>
          </p:nvCxnSpPr>
          <p:spPr>
            <a:xfrm>
              <a:off x="6901533" y="2698142"/>
              <a:ext cx="51526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سهم إلى اليمين 73">
            <a:extLst>
              <a:ext uri="{FF2B5EF4-FFF2-40B4-BE49-F238E27FC236}">
                <a16:creationId xmlns:a16="http://schemas.microsoft.com/office/drawing/2014/main" id="{61771A67-FDDC-4524-84CE-1A25CFB1CEC3}"/>
              </a:ext>
            </a:extLst>
          </p:cNvPr>
          <p:cNvSpPr/>
          <p:nvPr/>
        </p:nvSpPr>
        <p:spPr>
          <a:xfrm>
            <a:off x="2472172" y="5499012"/>
            <a:ext cx="526178" cy="24984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0" name="رابط مستقيم 39">
            <a:extLst>
              <a:ext uri="{FF2B5EF4-FFF2-40B4-BE49-F238E27FC236}">
                <a16:creationId xmlns:a16="http://schemas.microsoft.com/office/drawing/2014/main" id="{40476577-E949-4F66-B69C-1E88F8973B1C}"/>
              </a:ext>
            </a:extLst>
          </p:cNvPr>
          <p:cNvCxnSpPr/>
          <p:nvPr/>
        </p:nvCxnSpPr>
        <p:spPr>
          <a:xfrm>
            <a:off x="2175737" y="6408429"/>
            <a:ext cx="1857718" cy="1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469D864D-8EF1-48B3-BEE3-618FAD527AB5}"/>
              </a:ext>
            </a:extLst>
          </p:cNvPr>
          <p:cNvSpPr txBox="1"/>
          <p:nvPr/>
        </p:nvSpPr>
        <p:spPr>
          <a:xfrm>
            <a:off x="2234399" y="5813651"/>
            <a:ext cx="16383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</a:rPr>
              <a:t>3 x 10</a:t>
            </a:r>
            <a:endParaRPr lang="ar-SA" sz="2800" b="1" baseline="-25000" dirty="0">
              <a:solidFill>
                <a:srgbClr val="0000CC"/>
              </a:solidFill>
            </a:endParaRP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A8C43447-6AB7-4479-97D5-A00AC8E74BC7}"/>
              </a:ext>
            </a:extLst>
          </p:cNvPr>
          <p:cNvSpPr txBox="1"/>
          <p:nvPr/>
        </p:nvSpPr>
        <p:spPr>
          <a:xfrm>
            <a:off x="2102645" y="6493655"/>
            <a:ext cx="20655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</a:rPr>
              <a:t>0.0821 x 298</a:t>
            </a:r>
            <a:endParaRPr lang="ar-SA" sz="2400" b="1" baseline="-25000" dirty="0">
              <a:solidFill>
                <a:srgbClr val="0000CC"/>
              </a:solidFill>
            </a:endParaRP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BBABD032-CB63-4A65-A52B-2A5765B49F0B}"/>
              </a:ext>
            </a:extLst>
          </p:cNvPr>
          <p:cNvSpPr txBox="1"/>
          <p:nvPr/>
        </p:nvSpPr>
        <p:spPr>
          <a:xfrm>
            <a:off x="1447214" y="6138322"/>
            <a:ext cx="75125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en-US" sz="2400" b="1" dirty="0"/>
              <a:t> =</a:t>
            </a:r>
            <a:endParaRPr lang="ar-SA" sz="2400" b="1" dirty="0"/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3B02ED33-71A0-47A4-9CBC-845D08A4ADCC}"/>
              </a:ext>
            </a:extLst>
          </p:cNvPr>
          <p:cNvSpPr txBox="1"/>
          <p:nvPr/>
        </p:nvSpPr>
        <p:spPr>
          <a:xfrm>
            <a:off x="3952162" y="6177596"/>
            <a:ext cx="67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=</a:t>
            </a: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05D32D40-7534-43E8-AA24-721BBB9B0FF6}"/>
              </a:ext>
            </a:extLst>
          </p:cNvPr>
          <p:cNvSpPr txBox="1"/>
          <p:nvPr/>
        </p:nvSpPr>
        <p:spPr>
          <a:xfrm>
            <a:off x="4404234" y="6184918"/>
            <a:ext cx="1525684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1.23 </a:t>
            </a:r>
            <a:r>
              <a:rPr lang="en-US" sz="2400" b="1" dirty="0" err="1"/>
              <a:t>mol</a:t>
            </a:r>
            <a:endParaRPr lang="ar-SA" sz="2400" b="1" dirty="0"/>
          </a:p>
        </p:txBody>
      </p:sp>
      <p:sp>
        <p:nvSpPr>
          <p:cNvPr id="46" name="مستطيل 45">
            <a:extLst>
              <a:ext uri="{FF2B5EF4-FFF2-40B4-BE49-F238E27FC236}">
                <a16:creationId xmlns:a16="http://schemas.microsoft.com/office/drawing/2014/main" id="{85A06875-68B0-4FD5-96FD-5D0089B9099C}"/>
              </a:ext>
            </a:extLst>
          </p:cNvPr>
          <p:cNvSpPr/>
          <p:nvPr/>
        </p:nvSpPr>
        <p:spPr>
          <a:xfrm>
            <a:off x="4404235" y="6177079"/>
            <a:ext cx="1525684" cy="4695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7" name="رابط مستقيم 46">
            <a:extLst>
              <a:ext uri="{FF2B5EF4-FFF2-40B4-BE49-F238E27FC236}">
                <a16:creationId xmlns:a16="http://schemas.microsoft.com/office/drawing/2014/main" id="{80420A89-C3EB-46A4-8182-3F548F4AB7F7}"/>
              </a:ext>
            </a:extLst>
          </p:cNvPr>
          <p:cNvCxnSpPr/>
          <p:nvPr/>
        </p:nvCxnSpPr>
        <p:spPr>
          <a:xfrm>
            <a:off x="6156626" y="3634822"/>
            <a:ext cx="2344" cy="3152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مربع نص 47">
            <a:extLst>
              <a:ext uri="{FF2B5EF4-FFF2-40B4-BE49-F238E27FC236}">
                <a16:creationId xmlns:a16="http://schemas.microsoft.com/office/drawing/2014/main" id="{84DCF428-7B22-41A4-AAC0-446656B6C87D}"/>
              </a:ext>
            </a:extLst>
          </p:cNvPr>
          <p:cNvSpPr txBox="1"/>
          <p:nvPr/>
        </p:nvSpPr>
        <p:spPr>
          <a:xfrm>
            <a:off x="6758104" y="4260647"/>
            <a:ext cx="2270089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</a:t>
            </a:r>
            <a:r>
              <a:rPr lang="en-US" sz="2800" b="1" baseline="-25000" dirty="0">
                <a:solidFill>
                  <a:srgbClr val="0000CC"/>
                </a:solidFill>
              </a:rPr>
              <a:t>NH3</a:t>
            </a:r>
            <a:r>
              <a:rPr lang="en-US" sz="2800" b="1" dirty="0">
                <a:solidFill>
                  <a:srgbClr val="0000CC"/>
                </a:solidFill>
              </a:rPr>
              <a:t> = n x M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FEF7A64E-744D-445E-BF41-472122E24BC8}"/>
              </a:ext>
            </a:extLst>
          </p:cNvPr>
          <p:cNvSpPr txBox="1"/>
          <p:nvPr/>
        </p:nvSpPr>
        <p:spPr>
          <a:xfrm>
            <a:off x="6769403" y="5150258"/>
            <a:ext cx="22700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= 1.23 x 17.04</a:t>
            </a:r>
            <a:endParaRPr lang="ar-SA" sz="2800" b="1" dirty="0"/>
          </a:p>
        </p:txBody>
      </p: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0A2A8ED5-DCA7-427C-B4F4-5AFE544A330B}"/>
              </a:ext>
            </a:extLst>
          </p:cNvPr>
          <p:cNvGrpSpPr/>
          <p:nvPr/>
        </p:nvGrpSpPr>
        <p:grpSpPr>
          <a:xfrm>
            <a:off x="7423258" y="6004784"/>
            <a:ext cx="1377634" cy="488871"/>
            <a:chOff x="6623846" y="5295681"/>
            <a:chExt cx="1377634" cy="488871"/>
          </a:xfrm>
        </p:grpSpPr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DB585BE5-9F67-42C9-B06F-B30E903CC50C}"/>
                </a:ext>
              </a:extLst>
            </p:cNvPr>
            <p:cNvSpPr txBox="1"/>
            <p:nvPr/>
          </p:nvSpPr>
          <p:spPr>
            <a:xfrm>
              <a:off x="6623846" y="5322887"/>
              <a:ext cx="67310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/>
                <a:t>=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C2FF74A4-9ED4-498B-AA5B-45FF656E1DAD}"/>
                </a:ext>
              </a:extLst>
            </p:cNvPr>
            <p:cNvSpPr txBox="1"/>
            <p:nvPr/>
          </p:nvSpPr>
          <p:spPr>
            <a:xfrm>
              <a:off x="7150579" y="5295681"/>
              <a:ext cx="850901" cy="461665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0000"/>
                  </a:solidFill>
                </a:rPr>
                <a:t>21 g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3" name="مستطيل 52">
            <a:extLst>
              <a:ext uri="{FF2B5EF4-FFF2-40B4-BE49-F238E27FC236}">
                <a16:creationId xmlns:a16="http://schemas.microsoft.com/office/drawing/2014/main" id="{02E77ED7-3F36-4C8C-B4FB-69DBBFB0C825}"/>
              </a:ext>
            </a:extLst>
          </p:cNvPr>
          <p:cNvSpPr/>
          <p:nvPr/>
        </p:nvSpPr>
        <p:spPr>
          <a:xfrm>
            <a:off x="7909907" y="6021034"/>
            <a:ext cx="914581" cy="4695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BA151333-EF8C-45D8-A3CF-0CD0E701936F}"/>
              </a:ext>
            </a:extLst>
          </p:cNvPr>
          <p:cNvSpPr txBox="1"/>
          <p:nvPr/>
        </p:nvSpPr>
        <p:spPr>
          <a:xfrm>
            <a:off x="6691204" y="5870978"/>
            <a:ext cx="9502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m</a:t>
            </a:r>
            <a:r>
              <a:rPr lang="en-US" sz="2400" b="1" baseline="-25000" dirty="0">
                <a:solidFill>
                  <a:srgbClr val="0000CC"/>
                </a:solidFill>
              </a:rPr>
              <a:t>NH3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40701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5" grpId="0"/>
      <p:bldP spid="27" grpId="0"/>
      <p:bldP spid="28" grpId="0"/>
      <p:bldP spid="29" grpId="0"/>
      <p:bldP spid="30" grpId="0" animBg="1"/>
      <p:bldP spid="31" grpId="0" animBg="1"/>
      <p:bldP spid="32" grpId="0" animBg="1"/>
      <p:bldP spid="39" grpId="0" animBg="1"/>
      <p:bldP spid="41" grpId="0"/>
      <p:bldP spid="42" grpId="0"/>
      <p:bldP spid="43" grpId="0"/>
      <p:bldP spid="44" grpId="0"/>
      <p:bldP spid="45" grpId="0" animBg="1"/>
      <p:bldP spid="46" grpId="0" animBg="1"/>
      <p:bldP spid="48" grpId="0" animBg="1"/>
      <p:bldP spid="49" grpId="0"/>
      <p:bldP spid="53" grpId="0" animBg="1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حسابات الحجم – الكتلة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8F856EA1-120F-43F4-BF7B-447546FF5D7C}"/>
              </a:ext>
            </a:extLst>
          </p:cNvPr>
          <p:cNvSpPr txBox="1"/>
          <p:nvPr/>
        </p:nvSpPr>
        <p:spPr>
          <a:xfrm>
            <a:off x="1597282" y="2854923"/>
            <a:ext cx="5687005" cy="6463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1">
            <a:spAutoFit/>
          </a:bodyPr>
          <a:lstStyle/>
          <a:p>
            <a:r>
              <a:rPr lang="pt-BR" sz="3600" b="1" dirty="0"/>
              <a:t>NH</a:t>
            </a:r>
            <a:r>
              <a:rPr lang="pt-BR" sz="2800" b="1" dirty="0"/>
              <a:t>4</a:t>
            </a:r>
            <a:r>
              <a:rPr lang="pt-BR" sz="3600" b="1" dirty="0"/>
              <a:t>NO</a:t>
            </a:r>
            <a:r>
              <a:rPr lang="pt-BR" sz="2800" b="1" dirty="0"/>
              <a:t>3</a:t>
            </a:r>
            <a:r>
              <a:rPr lang="pt-BR" sz="2400" b="1" dirty="0"/>
              <a:t>(g</a:t>
            </a:r>
            <a:r>
              <a:rPr lang="en-US" sz="2400" b="1" dirty="0"/>
              <a:t>) </a:t>
            </a:r>
            <a:r>
              <a:rPr lang="pt-BR" sz="3600" b="1" dirty="0"/>
              <a:t> →</a:t>
            </a:r>
            <a:r>
              <a:rPr lang="en-US" sz="3600" b="1" dirty="0"/>
              <a:t>  </a:t>
            </a:r>
            <a:r>
              <a:rPr lang="pt-BR" sz="3600" b="1" dirty="0"/>
              <a:t>N</a:t>
            </a:r>
            <a:r>
              <a:rPr lang="pt-BR" sz="2400" b="1" dirty="0"/>
              <a:t>2</a:t>
            </a:r>
            <a:r>
              <a:rPr lang="pt-BR" sz="3600" b="1" dirty="0"/>
              <a:t>O</a:t>
            </a:r>
            <a:r>
              <a:rPr lang="pt-BR" sz="2000" b="1" dirty="0"/>
              <a:t>(g)</a:t>
            </a:r>
            <a:r>
              <a:rPr lang="pt-BR" sz="3600" b="1" dirty="0"/>
              <a:t>  +2H</a:t>
            </a:r>
            <a:r>
              <a:rPr lang="pt-BR" sz="2800" b="1" dirty="0"/>
              <a:t>2</a:t>
            </a:r>
            <a:r>
              <a:rPr lang="pt-BR" sz="3600" b="1" dirty="0"/>
              <a:t>O</a:t>
            </a:r>
            <a:r>
              <a:rPr lang="pt-BR" sz="2000" b="1" dirty="0"/>
              <a:t>(g)</a:t>
            </a:r>
            <a:endParaRPr lang="ar-SA" sz="3600" b="1" dirty="0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BAB5DA04-3CF5-4105-B0E5-A33DB663DFFA}"/>
              </a:ext>
            </a:extLst>
          </p:cNvPr>
          <p:cNvSpPr txBox="1"/>
          <p:nvPr/>
        </p:nvSpPr>
        <p:spPr>
          <a:xfrm>
            <a:off x="11056857" y="2890054"/>
            <a:ext cx="8435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D32C9542-D514-4D9F-AD4D-3CAF28D86A88}"/>
              </a:ext>
            </a:extLst>
          </p:cNvPr>
          <p:cNvSpPr txBox="1"/>
          <p:nvPr/>
        </p:nvSpPr>
        <p:spPr>
          <a:xfrm>
            <a:off x="1373036" y="5524827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=</a:t>
            </a:r>
          </a:p>
        </p:txBody>
      </p:sp>
      <p:sp>
        <p:nvSpPr>
          <p:cNvPr id="61" name="Text Box 5">
            <a:extLst>
              <a:ext uri="{FF2B5EF4-FFF2-40B4-BE49-F238E27FC236}">
                <a16:creationId xmlns:a16="http://schemas.microsoft.com/office/drawing/2014/main" id="{2D968B32-386F-48B6-8A6A-4BF04975C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1638" y="5593571"/>
            <a:ext cx="268699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2400" b="1" dirty="0">
                <a:solidFill>
                  <a:schemeClr val="tx1"/>
                </a:solidFill>
                <a:cs typeface="+mj-cs"/>
              </a:rPr>
              <a:t>0.375 g</a:t>
            </a:r>
            <a:r>
              <a:rPr lang="pt-BR" sz="2400" b="1" dirty="0">
                <a:solidFill>
                  <a:srgbClr val="0000CC"/>
                </a:solidFill>
                <a:cs typeface="+mj-cs"/>
              </a:rPr>
              <a:t> NH</a:t>
            </a:r>
            <a:r>
              <a:rPr lang="pt-BR" sz="1800" b="1" dirty="0">
                <a:solidFill>
                  <a:srgbClr val="0000CC"/>
                </a:solidFill>
                <a:cs typeface="+mj-cs"/>
              </a:rPr>
              <a:t>4</a:t>
            </a:r>
            <a:r>
              <a:rPr lang="pt-BR" sz="2400" b="1" dirty="0">
                <a:solidFill>
                  <a:srgbClr val="0000CC"/>
                </a:solidFill>
                <a:cs typeface="+mj-cs"/>
              </a:rPr>
              <a:t>NO</a:t>
            </a:r>
            <a:r>
              <a:rPr lang="pt-BR" sz="1800" b="1" dirty="0">
                <a:solidFill>
                  <a:srgbClr val="0000CC"/>
                </a:solidFill>
                <a:cs typeface="+mj-cs"/>
              </a:rPr>
              <a:t>3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 </a:t>
            </a:r>
            <a:endParaRPr lang="en-US" altLang="ar-SA" sz="1600" b="1" baseline="-25000" dirty="0">
              <a:solidFill>
                <a:srgbClr val="FF0000"/>
              </a:solidFill>
              <a:latin typeface="Times New Roman" pitchFamily="18" charset="0"/>
              <a:cs typeface="+mj-cs"/>
            </a:endParaRPr>
          </a:p>
        </p:txBody>
      </p:sp>
      <p:sp>
        <p:nvSpPr>
          <p:cNvPr id="64" name="مربع نص 63">
            <a:extLst>
              <a:ext uri="{FF2B5EF4-FFF2-40B4-BE49-F238E27FC236}">
                <a16:creationId xmlns:a16="http://schemas.microsoft.com/office/drawing/2014/main" id="{7A280914-433F-413C-8877-E4CD5038C706}"/>
              </a:ext>
            </a:extLst>
          </p:cNvPr>
          <p:cNvSpPr txBox="1"/>
          <p:nvPr/>
        </p:nvSpPr>
        <p:spPr>
          <a:xfrm>
            <a:off x="1963031" y="1757545"/>
            <a:ext cx="84836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نترات الأمونيا مكون شائع في الأسمدة الكيميائية. استخدم التفاعل التالي لحساب كتلة نترات الأمونيوم الصلبة التي يجب أن تستخدم للحصول على </a:t>
            </a:r>
            <a:r>
              <a:rPr lang="en-US" sz="2400" b="1" dirty="0"/>
              <a:t>0.100 L </a:t>
            </a:r>
            <a:r>
              <a:rPr lang="ar-SA" sz="2400" b="1" dirty="0"/>
              <a:t> من غاز أول أكسيد ثنائي النيتروجين عند الظروف المعيارية . </a:t>
            </a:r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AC740C0A-503A-46C1-9D7A-B7629268811A}"/>
              </a:ext>
            </a:extLst>
          </p:cNvPr>
          <p:cNvSpPr txBox="1"/>
          <p:nvPr/>
        </p:nvSpPr>
        <p:spPr>
          <a:xfrm>
            <a:off x="7372350" y="3649954"/>
            <a:ext cx="41062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1-احسب عدد المولات </a:t>
            </a:r>
            <a:r>
              <a:rPr lang="pt-BR" sz="2800" b="1" dirty="0">
                <a:solidFill>
                  <a:srgbClr val="FF0000"/>
                </a:solidFill>
              </a:rPr>
              <a:t>N</a:t>
            </a:r>
            <a:r>
              <a:rPr lang="pt-BR" b="1" dirty="0">
                <a:solidFill>
                  <a:srgbClr val="FF0000"/>
                </a:solidFill>
              </a:rPr>
              <a:t>2</a:t>
            </a:r>
            <a:r>
              <a:rPr lang="pt-BR" sz="2800" b="1" dirty="0">
                <a:solidFill>
                  <a:srgbClr val="FF0000"/>
                </a:solidFill>
              </a:rPr>
              <a:t>O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69" name="صورة 68">
            <a:extLst>
              <a:ext uri="{FF2B5EF4-FFF2-40B4-BE49-F238E27FC236}">
                <a16:creationId xmlns:a16="http://schemas.microsoft.com/office/drawing/2014/main" id="{94DB1CCF-0726-4455-B546-3390E6BC3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0977" y="4286743"/>
            <a:ext cx="3943350" cy="800943"/>
          </a:xfrm>
          <a:prstGeom prst="rect">
            <a:avLst/>
          </a:prstGeom>
        </p:spPr>
      </p:pic>
      <p:sp>
        <p:nvSpPr>
          <p:cNvPr id="70" name="مربع نص 69">
            <a:extLst>
              <a:ext uri="{FF2B5EF4-FFF2-40B4-BE49-F238E27FC236}">
                <a16:creationId xmlns:a16="http://schemas.microsoft.com/office/drawing/2014/main" id="{1E846E56-1D81-4500-8767-9B32337368F4}"/>
              </a:ext>
            </a:extLst>
          </p:cNvPr>
          <p:cNvSpPr txBox="1"/>
          <p:nvPr/>
        </p:nvSpPr>
        <p:spPr>
          <a:xfrm>
            <a:off x="7413368" y="5263217"/>
            <a:ext cx="41062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2-احسب عدد المولات </a:t>
            </a:r>
            <a:r>
              <a:rPr lang="pt-BR" sz="2800" b="1" dirty="0">
                <a:solidFill>
                  <a:srgbClr val="FF0000"/>
                </a:solidFill>
              </a:rPr>
              <a:t>NH</a:t>
            </a:r>
            <a:r>
              <a:rPr lang="pt-BR" sz="2000" b="1" dirty="0">
                <a:solidFill>
                  <a:srgbClr val="FF0000"/>
                </a:solidFill>
              </a:rPr>
              <a:t>4</a:t>
            </a:r>
            <a:r>
              <a:rPr lang="pt-BR" sz="2800" b="1" dirty="0">
                <a:solidFill>
                  <a:srgbClr val="FF0000"/>
                </a:solidFill>
              </a:rPr>
              <a:t>NO</a:t>
            </a:r>
            <a:r>
              <a:rPr lang="pt-BR" sz="2000" b="1" dirty="0">
                <a:solidFill>
                  <a:srgbClr val="FF0000"/>
                </a:solidFill>
              </a:rPr>
              <a:t>3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74" name="صورة 73">
            <a:extLst>
              <a:ext uri="{FF2B5EF4-FFF2-40B4-BE49-F238E27FC236}">
                <a16:creationId xmlns:a16="http://schemas.microsoft.com/office/drawing/2014/main" id="{E5E81C9F-2429-4D93-A637-AC6C8C60B5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137" y="5756469"/>
            <a:ext cx="4991100" cy="1056515"/>
          </a:xfrm>
          <a:prstGeom prst="rect">
            <a:avLst/>
          </a:prstGeom>
        </p:spPr>
      </p:pic>
      <p:sp>
        <p:nvSpPr>
          <p:cNvPr id="77" name="مربع نص 76">
            <a:extLst>
              <a:ext uri="{FF2B5EF4-FFF2-40B4-BE49-F238E27FC236}">
                <a16:creationId xmlns:a16="http://schemas.microsoft.com/office/drawing/2014/main" id="{8F8EA53B-C446-414C-A563-CBA20A4AEB5A}"/>
              </a:ext>
            </a:extLst>
          </p:cNvPr>
          <p:cNvSpPr txBox="1"/>
          <p:nvPr/>
        </p:nvSpPr>
        <p:spPr>
          <a:xfrm>
            <a:off x="1373036" y="3836368"/>
            <a:ext cx="41062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3-احسب كتلة </a:t>
            </a:r>
            <a:r>
              <a:rPr lang="pt-BR" sz="3200" b="1" dirty="0">
                <a:solidFill>
                  <a:srgbClr val="FF0000"/>
                </a:solidFill>
              </a:rPr>
              <a:t>NH</a:t>
            </a:r>
            <a:r>
              <a:rPr lang="pt-BR" sz="2400" b="1" dirty="0">
                <a:solidFill>
                  <a:srgbClr val="FF0000"/>
                </a:solidFill>
              </a:rPr>
              <a:t>4</a:t>
            </a:r>
            <a:r>
              <a:rPr lang="pt-BR" sz="3200" b="1" dirty="0">
                <a:solidFill>
                  <a:srgbClr val="FF0000"/>
                </a:solidFill>
              </a:rPr>
              <a:t>NO</a:t>
            </a:r>
            <a:r>
              <a:rPr lang="pt-BR" sz="2400" b="1" dirty="0">
                <a:solidFill>
                  <a:srgbClr val="FF0000"/>
                </a:solidFill>
              </a:rPr>
              <a:t>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8" name="Text Box 5">
            <a:extLst>
              <a:ext uri="{FF2B5EF4-FFF2-40B4-BE49-F238E27FC236}">
                <a16:creationId xmlns:a16="http://schemas.microsoft.com/office/drawing/2014/main" id="{8EAC61EF-D8FE-4124-8A9D-7D51B8DB8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88" y="4286743"/>
            <a:ext cx="33700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= 0.00446 mol </a:t>
            </a:r>
            <a:r>
              <a:rPr lang="pt-BR" sz="2000" b="1" dirty="0">
                <a:solidFill>
                  <a:srgbClr val="0000CC"/>
                </a:solidFill>
              </a:rPr>
              <a:t>NH</a:t>
            </a:r>
            <a:r>
              <a:rPr lang="pt-BR" sz="1600" b="1" dirty="0">
                <a:solidFill>
                  <a:srgbClr val="0000CC"/>
                </a:solidFill>
              </a:rPr>
              <a:t>4</a:t>
            </a:r>
            <a:r>
              <a:rPr lang="pt-BR" sz="2000" b="1" dirty="0">
                <a:solidFill>
                  <a:srgbClr val="0000CC"/>
                </a:solidFill>
              </a:rPr>
              <a:t>NO</a:t>
            </a:r>
            <a:r>
              <a:rPr lang="pt-BR" sz="1600" b="1" dirty="0">
                <a:solidFill>
                  <a:srgbClr val="0000CC"/>
                </a:solidFill>
              </a:rPr>
              <a:t>3</a:t>
            </a:r>
            <a:r>
              <a:rPr lang="ar-SA" sz="1600" b="1" dirty="0">
                <a:solidFill>
                  <a:srgbClr val="0000CC"/>
                </a:solidFill>
              </a:rPr>
              <a:t> </a:t>
            </a:r>
            <a:endParaRPr lang="en-US" altLang="ar-SA" sz="2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9" name="Text Box 5">
            <a:extLst>
              <a:ext uri="{FF2B5EF4-FFF2-40B4-BE49-F238E27FC236}">
                <a16:creationId xmlns:a16="http://schemas.microsoft.com/office/drawing/2014/main" id="{94D67804-EF1C-4278-BE10-DB08BACDE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64" y="4306233"/>
            <a:ext cx="33700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80.03 g </a:t>
            </a:r>
            <a:r>
              <a:rPr lang="pt-BR" sz="2000" b="1" dirty="0">
                <a:solidFill>
                  <a:srgbClr val="0000CC"/>
                </a:solidFill>
              </a:rPr>
              <a:t>NH</a:t>
            </a:r>
            <a:r>
              <a:rPr lang="pt-BR" sz="1600" b="1" dirty="0">
                <a:solidFill>
                  <a:srgbClr val="0000CC"/>
                </a:solidFill>
              </a:rPr>
              <a:t>4</a:t>
            </a:r>
            <a:r>
              <a:rPr lang="pt-BR" sz="2000" b="1" dirty="0">
                <a:solidFill>
                  <a:srgbClr val="0000CC"/>
                </a:solidFill>
              </a:rPr>
              <a:t>NO</a:t>
            </a:r>
            <a:r>
              <a:rPr lang="pt-BR" sz="1600" b="1" dirty="0">
                <a:solidFill>
                  <a:srgbClr val="0000CC"/>
                </a:solidFill>
              </a:rPr>
              <a:t>3</a:t>
            </a:r>
            <a:r>
              <a:rPr lang="ar-SA" sz="1600" b="1" dirty="0">
                <a:solidFill>
                  <a:srgbClr val="0000CC"/>
                </a:solidFill>
              </a:rPr>
              <a:t> </a:t>
            </a:r>
            <a:endParaRPr lang="en-US" altLang="ar-SA" sz="2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1" name="مستطيل مستدير الزوايا 20">
            <a:extLst>
              <a:ext uri="{FF2B5EF4-FFF2-40B4-BE49-F238E27FC236}">
                <a16:creationId xmlns:a16="http://schemas.microsoft.com/office/drawing/2014/main" id="{8772FEE2-8734-43C8-B188-9AA0FB94F588}"/>
              </a:ext>
            </a:extLst>
          </p:cNvPr>
          <p:cNvSpPr/>
          <p:nvPr/>
        </p:nvSpPr>
        <p:spPr>
          <a:xfrm>
            <a:off x="10507162" y="1810893"/>
            <a:ext cx="1673064" cy="896180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تدريب 42</a:t>
            </a:r>
          </a:p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ص36</a:t>
            </a:r>
          </a:p>
        </p:txBody>
      </p:sp>
      <p:cxnSp>
        <p:nvCxnSpPr>
          <p:cNvPr id="82" name="رابط مستقيم 81">
            <a:extLst>
              <a:ext uri="{FF2B5EF4-FFF2-40B4-BE49-F238E27FC236}">
                <a16:creationId xmlns:a16="http://schemas.microsoft.com/office/drawing/2014/main" id="{E4A82768-E302-4878-B1DA-8D7ACBB6E4E1}"/>
              </a:ext>
            </a:extLst>
          </p:cNvPr>
          <p:cNvCxnSpPr>
            <a:cxnSpLocks/>
          </p:cNvCxnSpPr>
          <p:nvPr/>
        </p:nvCxnSpPr>
        <p:spPr>
          <a:xfrm>
            <a:off x="6702882" y="3649954"/>
            <a:ext cx="0" cy="31630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55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8" grpId="0"/>
      <p:bldP spid="61" grpId="0" animBg="1"/>
      <p:bldP spid="65" grpId="0"/>
      <p:bldP spid="70" grpId="0"/>
      <p:bldP spid="77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7413</TotalTime>
  <Words>747</Words>
  <Application>Microsoft Office PowerPoint</Application>
  <PresentationFormat>شاشة عريضة</PresentationFormat>
  <Paragraphs>182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2" baseType="lpstr">
      <vt:lpstr>Arial</vt:lpstr>
      <vt:lpstr>Arial</vt:lpstr>
      <vt:lpstr>Calibri</vt:lpstr>
      <vt:lpstr>Calibri Light</vt:lpstr>
      <vt:lpstr>Geneva</vt:lpstr>
      <vt:lpstr>Sakkal Majalla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ماجد الحكمي</cp:lastModifiedBy>
  <cp:revision>2</cp:revision>
  <dcterms:created xsi:type="dcterms:W3CDTF">2020-09-01T14:46:23Z</dcterms:created>
  <dcterms:modified xsi:type="dcterms:W3CDTF">2023-03-18T19:47:09Z</dcterms:modified>
</cp:coreProperties>
</file>