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01" r:id="rId3"/>
    <p:sldId id="257" r:id="rId4"/>
    <p:sldId id="258" r:id="rId5"/>
    <p:sldId id="259" r:id="rId6"/>
    <p:sldId id="302" r:id="rId7"/>
    <p:sldId id="260" r:id="rId8"/>
    <p:sldId id="261" r:id="rId9"/>
    <p:sldId id="264" r:id="rId10"/>
    <p:sldId id="265" r:id="rId11"/>
    <p:sldId id="266" r:id="rId12"/>
    <p:sldId id="267" r:id="rId13"/>
    <p:sldId id="268" r:id="rId14"/>
    <p:sldId id="262" r:id="rId15"/>
    <p:sldId id="263" r:id="rId16"/>
    <p:sldId id="269" r:id="rId17"/>
    <p:sldId id="270" r:id="rId18"/>
    <p:sldId id="271" r:id="rId19"/>
    <p:sldId id="272" r:id="rId20"/>
    <p:sldId id="273" r:id="rId21"/>
    <p:sldId id="274" r:id="rId22"/>
    <p:sldId id="275" r:id="rId23"/>
    <p:sldId id="276" r:id="rId24"/>
    <p:sldId id="277" r:id="rId25"/>
    <p:sldId id="279" r:id="rId26"/>
    <p:sldId id="278" r:id="rId27"/>
    <p:sldId id="280" r:id="rId28"/>
    <p:sldId id="282" r:id="rId29"/>
    <p:sldId id="283" r:id="rId30"/>
    <p:sldId id="284" r:id="rId31"/>
    <p:sldId id="281" r:id="rId32"/>
    <p:sldId id="285" r:id="rId33"/>
    <p:sldId id="286" r:id="rId34"/>
    <p:sldId id="287" r:id="rId35"/>
    <p:sldId id="288" r:id="rId36"/>
    <p:sldId id="290" r:id="rId37"/>
    <p:sldId id="289" r:id="rId38"/>
    <p:sldId id="291" r:id="rId39"/>
    <p:sldId id="303" r:id="rId40"/>
    <p:sldId id="292" r:id="rId41"/>
    <p:sldId id="293" r:id="rId42"/>
    <p:sldId id="304" r:id="rId43"/>
    <p:sldId id="294" r:id="rId44"/>
    <p:sldId id="295" r:id="rId45"/>
    <p:sldId id="296" r:id="rId46"/>
    <p:sldId id="297" r:id="rId47"/>
    <p:sldId id="298" r:id="rId48"/>
    <p:sldId id="299" r:id="rId49"/>
    <p:sldId id="30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87" autoAdjust="0"/>
    <p:restoredTop sz="94660"/>
  </p:normalViewPr>
  <p:slideViewPr>
    <p:cSldViewPr snapToGrid="0">
      <p:cViewPr varScale="1">
        <p:scale>
          <a:sx n="45" d="100"/>
          <a:sy n="45" d="100"/>
        </p:scale>
        <p:origin x="3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A37A5-6898-470E-A601-AC3E626FB8D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A62374E2-2E2B-4140-A51B-548E7887C44A}">
      <dgm:prSet phldrT="[نص]"/>
      <dgm:spPr/>
      <dgm:t>
        <a:bodyPr/>
        <a:lstStyle/>
        <a:p>
          <a:pPr rtl="1"/>
          <a:r>
            <a:rPr lang="en-US" dirty="0"/>
            <a:t>STORAGE TYPES</a:t>
          </a:r>
          <a:endParaRPr lang="ar-SA" dirty="0"/>
        </a:p>
      </dgm:t>
    </dgm:pt>
    <dgm:pt modelId="{528D9AEA-80BF-4417-8BDB-6ECBBB9FAECC}" type="parTrans" cxnId="{183295B2-486D-4676-942E-2207AF97ED9B}">
      <dgm:prSet/>
      <dgm:spPr/>
      <dgm:t>
        <a:bodyPr/>
        <a:lstStyle/>
        <a:p>
          <a:pPr rtl="1"/>
          <a:endParaRPr lang="ar-SA"/>
        </a:p>
      </dgm:t>
    </dgm:pt>
    <dgm:pt modelId="{B8E1FA05-7914-48EC-A735-E3AD8A8FC3AD}" type="sibTrans" cxnId="{183295B2-486D-4676-942E-2207AF97ED9B}">
      <dgm:prSet/>
      <dgm:spPr/>
      <dgm:t>
        <a:bodyPr/>
        <a:lstStyle/>
        <a:p>
          <a:pPr rtl="1"/>
          <a:endParaRPr lang="ar-SA"/>
        </a:p>
      </dgm:t>
    </dgm:pt>
    <dgm:pt modelId="{99FA6B40-C511-4A31-97C6-66361AF102A9}" type="asst">
      <dgm:prSet phldrT="[نص]"/>
      <dgm:spPr/>
      <dgm:t>
        <a:bodyPr/>
        <a:lstStyle/>
        <a:p>
          <a:pPr rtl="1"/>
          <a:r>
            <a:rPr lang="en-US" dirty="0"/>
            <a:t>MAIN MEMORY </a:t>
          </a:r>
          <a:endParaRPr lang="ar-SA" dirty="0"/>
        </a:p>
      </dgm:t>
    </dgm:pt>
    <dgm:pt modelId="{418CCF5E-EE7F-4D88-9FA2-A6897860DF0D}" type="parTrans" cxnId="{45FD8F86-678F-41E7-8142-AB3258104976}">
      <dgm:prSet/>
      <dgm:spPr/>
      <dgm:t>
        <a:bodyPr/>
        <a:lstStyle/>
        <a:p>
          <a:pPr rtl="1"/>
          <a:endParaRPr lang="ar-SA"/>
        </a:p>
      </dgm:t>
    </dgm:pt>
    <dgm:pt modelId="{47A48483-8AC3-4A27-9683-F064AE9980EE}" type="sibTrans" cxnId="{45FD8F86-678F-41E7-8142-AB3258104976}">
      <dgm:prSet/>
      <dgm:spPr/>
      <dgm:t>
        <a:bodyPr/>
        <a:lstStyle/>
        <a:p>
          <a:pPr rtl="1"/>
          <a:endParaRPr lang="ar-SA"/>
        </a:p>
      </dgm:t>
    </dgm:pt>
    <dgm:pt modelId="{F4EDA679-2578-4EA1-8222-D8D8B2D694DC}" type="asst">
      <dgm:prSet/>
      <dgm:spPr/>
      <dgm:t>
        <a:bodyPr/>
        <a:lstStyle/>
        <a:p>
          <a:pPr rtl="1"/>
          <a:r>
            <a:rPr lang="en-US" dirty="0"/>
            <a:t>SECONDARY MEMORY</a:t>
          </a:r>
          <a:endParaRPr lang="ar-SA" dirty="0"/>
        </a:p>
      </dgm:t>
    </dgm:pt>
    <dgm:pt modelId="{876FCF56-6768-4A64-8727-2DCCAB9FCC11}" type="parTrans" cxnId="{6A661C52-F03B-48C8-9BDD-B7B079ED6925}">
      <dgm:prSet/>
      <dgm:spPr/>
      <dgm:t>
        <a:bodyPr/>
        <a:lstStyle/>
        <a:p>
          <a:pPr rtl="1"/>
          <a:endParaRPr lang="ar-SA"/>
        </a:p>
      </dgm:t>
    </dgm:pt>
    <dgm:pt modelId="{1E5C52B9-024F-4BCF-AC53-B8371F643169}" type="sibTrans" cxnId="{6A661C52-F03B-48C8-9BDD-B7B079ED6925}">
      <dgm:prSet/>
      <dgm:spPr/>
      <dgm:t>
        <a:bodyPr/>
        <a:lstStyle/>
        <a:p>
          <a:pPr rtl="1"/>
          <a:endParaRPr lang="ar-SA"/>
        </a:p>
      </dgm:t>
    </dgm:pt>
    <dgm:pt modelId="{E2D201C6-C558-4D97-B8EF-5D2760BF4A09}">
      <dgm:prSet/>
      <dgm:spPr/>
      <dgm:t>
        <a:bodyPr/>
        <a:lstStyle/>
        <a:p>
          <a:pPr rtl="1"/>
          <a:r>
            <a:rPr lang="en-US" dirty="0"/>
            <a:t>RAM</a:t>
          </a:r>
          <a:endParaRPr lang="ar-SA" dirty="0"/>
        </a:p>
      </dgm:t>
    </dgm:pt>
    <dgm:pt modelId="{1B2FD432-FBF0-45DB-A4B1-E78139E3DF39}" type="parTrans" cxnId="{917957CF-B3FC-4D34-90F1-A5FBDEF6AD26}">
      <dgm:prSet/>
      <dgm:spPr/>
      <dgm:t>
        <a:bodyPr/>
        <a:lstStyle/>
        <a:p>
          <a:pPr rtl="1"/>
          <a:endParaRPr lang="ar-SA"/>
        </a:p>
      </dgm:t>
    </dgm:pt>
    <dgm:pt modelId="{AC6F2879-671A-4933-A2CB-A57712A381F8}" type="sibTrans" cxnId="{917957CF-B3FC-4D34-90F1-A5FBDEF6AD26}">
      <dgm:prSet/>
      <dgm:spPr/>
      <dgm:t>
        <a:bodyPr/>
        <a:lstStyle/>
        <a:p>
          <a:pPr rtl="1"/>
          <a:endParaRPr lang="ar-SA"/>
        </a:p>
      </dgm:t>
    </dgm:pt>
    <dgm:pt modelId="{31130BB7-4891-4906-940A-3886D6F765A3}">
      <dgm:prSet/>
      <dgm:spPr/>
      <dgm:t>
        <a:bodyPr/>
        <a:lstStyle/>
        <a:p>
          <a:pPr rtl="1"/>
          <a:r>
            <a:rPr lang="en-US" dirty="0"/>
            <a:t>ROM</a:t>
          </a:r>
          <a:endParaRPr lang="ar-SA" dirty="0"/>
        </a:p>
      </dgm:t>
    </dgm:pt>
    <dgm:pt modelId="{139CCD3E-2BC7-4A8F-9553-4DA5B2B30A95}" type="parTrans" cxnId="{D03AD0B1-9F25-4EBC-9A21-40F76042CCCA}">
      <dgm:prSet/>
      <dgm:spPr/>
      <dgm:t>
        <a:bodyPr/>
        <a:lstStyle/>
        <a:p>
          <a:pPr rtl="1"/>
          <a:endParaRPr lang="ar-SA"/>
        </a:p>
      </dgm:t>
    </dgm:pt>
    <dgm:pt modelId="{A7DBDB1C-9275-4E86-8957-A71B4612754D}" type="sibTrans" cxnId="{D03AD0B1-9F25-4EBC-9A21-40F76042CCCA}">
      <dgm:prSet/>
      <dgm:spPr/>
      <dgm:t>
        <a:bodyPr/>
        <a:lstStyle/>
        <a:p>
          <a:pPr rtl="1"/>
          <a:endParaRPr lang="ar-SA"/>
        </a:p>
      </dgm:t>
    </dgm:pt>
    <dgm:pt modelId="{14DCF16F-79B6-413F-9F3A-CD0D4F816B02}">
      <dgm:prSet/>
      <dgm:spPr/>
      <dgm:t>
        <a:bodyPr/>
        <a:lstStyle/>
        <a:p>
          <a:pPr rtl="1"/>
          <a:r>
            <a:rPr lang="en-US" dirty="0"/>
            <a:t>FLOPPY DISC</a:t>
          </a:r>
          <a:endParaRPr lang="ar-SA" dirty="0"/>
        </a:p>
      </dgm:t>
    </dgm:pt>
    <dgm:pt modelId="{AC550258-4732-4FBE-BB25-1DA30B05CFC9}" type="parTrans" cxnId="{74FD0AD8-700C-410E-88C2-07759C4E55A7}">
      <dgm:prSet/>
      <dgm:spPr/>
      <dgm:t>
        <a:bodyPr/>
        <a:lstStyle/>
        <a:p>
          <a:pPr rtl="1"/>
          <a:endParaRPr lang="ar-SA"/>
        </a:p>
      </dgm:t>
    </dgm:pt>
    <dgm:pt modelId="{2EF6E6B5-842E-4384-BD2B-B24C71E0324D}" type="sibTrans" cxnId="{74FD0AD8-700C-410E-88C2-07759C4E55A7}">
      <dgm:prSet/>
      <dgm:spPr/>
      <dgm:t>
        <a:bodyPr/>
        <a:lstStyle/>
        <a:p>
          <a:pPr rtl="1"/>
          <a:endParaRPr lang="ar-SA"/>
        </a:p>
      </dgm:t>
    </dgm:pt>
    <dgm:pt modelId="{D23F589B-7819-4258-8B6B-209E950E0154}">
      <dgm:prSet/>
      <dgm:spPr/>
      <dgm:t>
        <a:bodyPr/>
        <a:lstStyle/>
        <a:p>
          <a:pPr rtl="1"/>
          <a:r>
            <a:rPr lang="en-US" dirty="0"/>
            <a:t>HARD DISC</a:t>
          </a:r>
          <a:endParaRPr lang="ar-SA" dirty="0"/>
        </a:p>
      </dgm:t>
    </dgm:pt>
    <dgm:pt modelId="{E3FD8982-010A-4D8F-9112-5CC8D693917A}" type="parTrans" cxnId="{C37510A2-0A7C-4A59-AE38-F466066502E4}">
      <dgm:prSet/>
      <dgm:spPr/>
      <dgm:t>
        <a:bodyPr/>
        <a:lstStyle/>
        <a:p>
          <a:pPr rtl="1"/>
          <a:endParaRPr lang="ar-SA"/>
        </a:p>
      </dgm:t>
    </dgm:pt>
    <dgm:pt modelId="{C18CD23C-FA99-41FF-93D0-97A54D728C83}" type="sibTrans" cxnId="{C37510A2-0A7C-4A59-AE38-F466066502E4}">
      <dgm:prSet/>
      <dgm:spPr/>
      <dgm:t>
        <a:bodyPr/>
        <a:lstStyle/>
        <a:p>
          <a:pPr rtl="1"/>
          <a:endParaRPr lang="ar-SA"/>
        </a:p>
      </dgm:t>
    </dgm:pt>
    <dgm:pt modelId="{DFD0C2A9-9F31-4B66-BC27-F2269A75D21D}">
      <dgm:prSet/>
      <dgm:spPr/>
      <dgm:t>
        <a:bodyPr/>
        <a:lstStyle/>
        <a:p>
          <a:pPr rtl="1"/>
          <a:r>
            <a:rPr lang="en-US" dirty="0"/>
            <a:t>FLASH</a:t>
          </a:r>
          <a:endParaRPr lang="ar-SA" dirty="0"/>
        </a:p>
      </dgm:t>
    </dgm:pt>
    <dgm:pt modelId="{EB8E3143-EE6A-4CDB-83A2-D1B4F6A0A106}" type="parTrans" cxnId="{2A4533F9-CD79-4BCB-B626-C71499F716AE}">
      <dgm:prSet/>
      <dgm:spPr/>
      <dgm:t>
        <a:bodyPr/>
        <a:lstStyle/>
        <a:p>
          <a:pPr rtl="1"/>
          <a:endParaRPr lang="ar-SA"/>
        </a:p>
      </dgm:t>
    </dgm:pt>
    <dgm:pt modelId="{29D40413-3043-4C5D-B000-BAD0E2E56A1C}" type="sibTrans" cxnId="{2A4533F9-CD79-4BCB-B626-C71499F716AE}">
      <dgm:prSet/>
      <dgm:spPr/>
      <dgm:t>
        <a:bodyPr/>
        <a:lstStyle/>
        <a:p>
          <a:pPr rtl="1"/>
          <a:endParaRPr lang="ar-SA"/>
        </a:p>
      </dgm:t>
    </dgm:pt>
    <dgm:pt modelId="{39839EBB-FB76-4159-A62B-8F0211587C8F}">
      <dgm:prSet/>
      <dgm:spPr/>
      <dgm:t>
        <a:bodyPr/>
        <a:lstStyle/>
        <a:p>
          <a:pPr rtl="1"/>
          <a:r>
            <a:rPr lang="en-US" dirty="0"/>
            <a:t>MAIN MEMORY </a:t>
          </a:r>
          <a:endParaRPr lang="ar-SA" dirty="0"/>
        </a:p>
      </dgm:t>
    </dgm:pt>
    <dgm:pt modelId="{314C83AD-9AA9-4C6F-910D-080DB09E64CA}" type="parTrans" cxnId="{01F465AC-D715-4EDA-9466-7F4B9807933E}">
      <dgm:prSet/>
      <dgm:spPr/>
      <dgm:t>
        <a:bodyPr/>
        <a:lstStyle/>
        <a:p>
          <a:pPr rtl="1"/>
          <a:endParaRPr lang="ar-SA"/>
        </a:p>
      </dgm:t>
    </dgm:pt>
    <dgm:pt modelId="{5E7C3832-D944-4FB4-A3C6-641FD96C8BB7}" type="sibTrans" cxnId="{01F465AC-D715-4EDA-9466-7F4B9807933E}">
      <dgm:prSet/>
      <dgm:spPr/>
      <dgm:t>
        <a:bodyPr/>
        <a:lstStyle/>
        <a:p>
          <a:pPr rtl="1"/>
          <a:endParaRPr lang="ar-SA"/>
        </a:p>
      </dgm:t>
    </dgm:pt>
    <dgm:pt modelId="{D009621F-1671-4DC6-B3FF-9715DD724016}">
      <dgm:prSet/>
      <dgm:spPr/>
      <dgm:t>
        <a:bodyPr/>
        <a:lstStyle/>
        <a:p>
          <a:pPr rtl="1"/>
          <a:r>
            <a:rPr lang="en-US" dirty="0"/>
            <a:t>OPTICAL DISC </a:t>
          </a:r>
          <a:endParaRPr lang="ar-SA" dirty="0"/>
        </a:p>
      </dgm:t>
    </dgm:pt>
    <dgm:pt modelId="{9AA1DFDA-62AA-4B43-9633-06942503240C}" type="parTrans" cxnId="{74651DC4-F169-40C1-AF21-164B8A180BFE}">
      <dgm:prSet/>
      <dgm:spPr/>
      <dgm:t>
        <a:bodyPr/>
        <a:lstStyle/>
        <a:p>
          <a:pPr rtl="1"/>
          <a:endParaRPr lang="ar-SA"/>
        </a:p>
      </dgm:t>
    </dgm:pt>
    <dgm:pt modelId="{C173D162-0092-407E-AE7D-38ADD5422001}" type="sibTrans" cxnId="{74651DC4-F169-40C1-AF21-164B8A180BFE}">
      <dgm:prSet/>
      <dgm:spPr/>
      <dgm:t>
        <a:bodyPr/>
        <a:lstStyle/>
        <a:p>
          <a:pPr rtl="1"/>
          <a:endParaRPr lang="ar-SA"/>
        </a:p>
      </dgm:t>
    </dgm:pt>
    <dgm:pt modelId="{AEB3A3D2-090A-4709-B08E-305897038D41}" type="pres">
      <dgm:prSet presAssocID="{5EDA37A5-6898-470E-A601-AC3E626FB8D7}" presName="hierChild1" presStyleCnt="0">
        <dgm:presLayoutVars>
          <dgm:chPref val="1"/>
          <dgm:dir/>
          <dgm:animOne val="branch"/>
          <dgm:animLvl val="lvl"/>
          <dgm:resizeHandles/>
        </dgm:presLayoutVars>
      </dgm:prSet>
      <dgm:spPr/>
    </dgm:pt>
    <dgm:pt modelId="{FBEA424B-BEFF-49E7-9AC6-4A84AF5AFDC0}" type="pres">
      <dgm:prSet presAssocID="{A62374E2-2E2B-4140-A51B-548E7887C44A}" presName="hierRoot1" presStyleCnt="0"/>
      <dgm:spPr/>
    </dgm:pt>
    <dgm:pt modelId="{9D7052A4-2165-4411-98AB-7BCC245CCE37}" type="pres">
      <dgm:prSet presAssocID="{A62374E2-2E2B-4140-A51B-548E7887C44A}" presName="composite" presStyleCnt="0"/>
      <dgm:spPr/>
    </dgm:pt>
    <dgm:pt modelId="{0AB0250B-C5AF-497F-AEAC-DBB40F5E10F4}" type="pres">
      <dgm:prSet presAssocID="{A62374E2-2E2B-4140-A51B-548E7887C44A}" presName="background" presStyleLbl="node0" presStyleIdx="0" presStyleCnt="1"/>
      <dgm:spPr/>
    </dgm:pt>
    <dgm:pt modelId="{491D144E-8139-4426-B8CE-9C6BE951DE15}" type="pres">
      <dgm:prSet presAssocID="{A62374E2-2E2B-4140-A51B-548E7887C44A}" presName="text" presStyleLbl="fgAcc0" presStyleIdx="0" presStyleCnt="1">
        <dgm:presLayoutVars>
          <dgm:chPref val="3"/>
        </dgm:presLayoutVars>
      </dgm:prSet>
      <dgm:spPr/>
    </dgm:pt>
    <dgm:pt modelId="{3C08A373-8228-4582-A076-6FB419C03BE3}" type="pres">
      <dgm:prSet presAssocID="{A62374E2-2E2B-4140-A51B-548E7887C44A}" presName="hierChild2" presStyleCnt="0"/>
      <dgm:spPr/>
    </dgm:pt>
    <dgm:pt modelId="{0343D83C-AB73-40E2-A864-680CD407E3D9}" type="pres">
      <dgm:prSet presAssocID="{876FCF56-6768-4A64-8727-2DCCAB9FCC11}" presName="Name10" presStyleLbl="parChTrans1D2" presStyleIdx="0" presStyleCnt="2"/>
      <dgm:spPr/>
    </dgm:pt>
    <dgm:pt modelId="{62B7580E-F176-48FB-9A24-66CEA0426B0F}" type="pres">
      <dgm:prSet presAssocID="{F4EDA679-2578-4EA1-8222-D8D8B2D694DC}" presName="hierRoot2" presStyleCnt="0"/>
      <dgm:spPr/>
    </dgm:pt>
    <dgm:pt modelId="{2F9B983B-A4F8-4175-8164-4EC2E62E855C}" type="pres">
      <dgm:prSet presAssocID="{F4EDA679-2578-4EA1-8222-D8D8B2D694DC}" presName="composite2" presStyleCnt="0"/>
      <dgm:spPr/>
    </dgm:pt>
    <dgm:pt modelId="{1F9FAB4B-28B7-4E15-9143-58BE0E75F9FF}" type="pres">
      <dgm:prSet presAssocID="{F4EDA679-2578-4EA1-8222-D8D8B2D694DC}" presName="background2" presStyleLbl="asst1" presStyleIdx="0" presStyleCnt="2"/>
      <dgm:spPr/>
    </dgm:pt>
    <dgm:pt modelId="{EB3FA984-0DA6-49D2-9F70-B3D859BFC702}" type="pres">
      <dgm:prSet presAssocID="{F4EDA679-2578-4EA1-8222-D8D8B2D694DC}" presName="text2" presStyleLbl="fgAcc2" presStyleIdx="0" presStyleCnt="2" custScaleX="83228" custScaleY="91786">
        <dgm:presLayoutVars>
          <dgm:chPref val="3"/>
        </dgm:presLayoutVars>
      </dgm:prSet>
      <dgm:spPr/>
    </dgm:pt>
    <dgm:pt modelId="{E172FDBA-07D2-42AB-B5AB-FB059EAB8E8F}" type="pres">
      <dgm:prSet presAssocID="{F4EDA679-2578-4EA1-8222-D8D8B2D694DC}" presName="hierChild3" presStyleCnt="0"/>
      <dgm:spPr/>
    </dgm:pt>
    <dgm:pt modelId="{BDF3B1E9-B9F3-465C-B8AA-BC834A85BE9A}" type="pres">
      <dgm:prSet presAssocID="{314C83AD-9AA9-4C6F-910D-080DB09E64CA}" presName="Name17" presStyleLbl="parChTrans1D3" presStyleIdx="0" presStyleCnt="7"/>
      <dgm:spPr/>
    </dgm:pt>
    <dgm:pt modelId="{A536E388-AE07-4A6C-8C20-8565ABE70E99}" type="pres">
      <dgm:prSet presAssocID="{39839EBB-FB76-4159-A62B-8F0211587C8F}" presName="hierRoot3" presStyleCnt="0"/>
      <dgm:spPr/>
    </dgm:pt>
    <dgm:pt modelId="{BFF9E042-FB52-4946-832D-B80FD9A84D0D}" type="pres">
      <dgm:prSet presAssocID="{39839EBB-FB76-4159-A62B-8F0211587C8F}" presName="composite3" presStyleCnt="0"/>
      <dgm:spPr/>
    </dgm:pt>
    <dgm:pt modelId="{3AD99DC9-7AEC-45FB-824C-80451DD03308}" type="pres">
      <dgm:prSet presAssocID="{39839EBB-FB76-4159-A62B-8F0211587C8F}" presName="background3" presStyleLbl="node3" presStyleIdx="0" presStyleCnt="7"/>
      <dgm:spPr/>
    </dgm:pt>
    <dgm:pt modelId="{4D432FBB-DD18-4D6B-B2C2-C22A79D2D9F6}" type="pres">
      <dgm:prSet presAssocID="{39839EBB-FB76-4159-A62B-8F0211587C8F}" presName="text3" presStyleLbl="fgAcc3" presStyleIdx="0" presStyleCnt="7">
        <dgm:presLayoutVars>
          <dgm:chPref val="3"/>
        </dgm:presLayoutVars>
      </dgm:prSet>
      <dgm:spPr/>
    </dgm:pt>
    <dgm:pt modelId="{AD41446D-5FA6-4460-88E4-901A22B3C505}" type="pres">
      <dgm:prSet presAssocID="{39839EBB-FB76-4159-A62B-8F0211587C8F}" presName="hierChild4" presStyleCnt="0"/>
      <dgm:spPr/>
    </dgm:pt>
    <dgm:pt modelId="{7E1EF796-510B-42CB-9482-AFAFF651A37F}" type="pres">
      <dgm:prSet presAssocID="{EB8E3143-EE6A-4CDB-83A2-D1B4F6A0A106}" presName="Name17" presStyleLbl="parChTrans1D3" presStyleIdx="1" presStyleCnt="7"/>
      <dgm:spPr/>
    </dgm:pt>
    <dgm:pt modelId="{FAA61E24-2494-4516-BC29-E82DA300549D}" type="pres">
      <dgm:prSet presAssocID="{DFD0C2A9-9F31-4B66-BC27-F2269A75D21D}" presName="hierRoot3" presStyleCnt="0"/>
      <dgm:spPr/>
    </dgm:pt>
    <dgm:pt modelId="{2CFB653E-BEF8-4227-962F-D46B3202EF9F}" type="pres">
      <dgm:prSet presAssocID="{DFD0C2A9-9F31-4B66-BC27-F2269A75D21D}" presName="composite3" presStyleCnt="0"/>
      <dgm:spPr/>
    </dgm:pt>
    <dgm:pt modelId="{2C7E5825-3D01-47DB-98B7-ACDBBCEFDDC2}" type="pres">
      <dgm:prSet presAssocID="{DFD0C2A9-9F31-4B66-BC27-F2269A75D21D}" presName="background3" presStyleLbl="node3" presStyleIdx="1" presStyleCnt="7"/>
      <dgm:spPr/>
    </dgm:pt>
    <dgm:pt modelId="{CF302916-FFB6-479C-821D-ABF0DE6D1833}" type="pres">
      <dgm:prSet presAssocID="{DFD0C2A9-9F31-4B66-BC27-F2269A75D21D}" presName="text3" presStyleLbl="fgAcc3" presStyleIdx="1" presStyleCnt="7" custScaleX="98989" custScaleY="82185">
        <dgm:presLayoutVars>
          <dgm:chPref val="3"/>
        </dgm:presLayoutVars>
      </dgm:prSet>
      <dgm:spPr/>
    </dgm:pt>
    <dgm:pt modelId="{2C471BBA-171C-4218-901A-35DB9E43B749}" type="pres">
      <dgm:prSet presAssocID="{DFD0C2A9-9F31-4B66-BC27-F2269A75D21D}" presName="hierChild4" presStyleCnt="0"/>
      <dgm:spPr/>
    </dgm:pt>
    <dgm:pt modelId="{99D9FA2B-6A8B-4F3B-AE40-9919CF893DBD}" type="pres">
      <dgm:prSet presAssocID="{9AA1DFDA-62AA-4B43-9633-06942503240C}" presName="Name17" presStyleLbl="parChTrans1D3" presStyleIdx="2" presStyleCnt="7"/>
      <dgm:spPr/>
    </dgm:pt>
    <dgm:pt modelId="{F6B57B53-FA73-4E70-A814-03414FC8C163}" type="pres">
      <dgm:prSet presAssocID="{D009621F-1671-4DC6-B3FF-9715DD724016}" presName="hierRoot3" presStyleCnt="0"/>
      <dgm:spPr/>
    </dgm:pt>
    <dgm:pt modelId="{3F8130D3-E28E-4815-9BB4-D52EF9225E35}" type="pres">
      <dgm:prSet presAssocID="{D009621F-1671-4DC6-B3FF-9715DD724016}" presName="composite3" presStyleCnt="0"/>
      <dgm:spPr/>
    </dgm:pt>
    <dgm:pt modelId="{693F4B7B-5453-4003-894A-27202821D735}" type="pres">
      <dgm:prSet presAssocID="{D009621F-1671-4DC6-B3FF-9715DD724016}" presName="background3" presStyleLbl="node3" presStyleIdx="2" presStyleCnt="7"/>
      <dgm:spPr/>
    </dgm:pt>
    <dgm:pt modelId="{2FDFED01-7960-4D1B-B7BF-6F1FFB85598A}" type="pres">
      <dgm:prSet presAssocID="{D009621F-1671-4DC6-B3FF-9715DD724016}" presName="text3" presStyleLbl="fgAcc3" presStyleIdx="2" presStyleCnt="7">
        <dgm:presLayoutVars>
          <dgm:chPref val="3"/>
        </dgm:presLayoutVars>
      </dgm:prSet>
      <dgm:spPr/>
    </dgm:pt>
    <dgm:pt modelId="{8A539CEB-4599-4060-BAA9-A41A8EADE0E0}" type="pres">
      <dgm:prSet presAssocID="{D009621F-1671-4DC6-B3FF-9715DD724016}" presName="hierChild4" presStyleCnt="0"/>
      <dgm:spPr/>
    </dgm:pt>
    <dgm:pt modelId="{AB4722E9-3243-4FCD-A153-6CE2361F3BAC}" type="pres">
      <dgm:prSet presAssocID="{AC550258-4732-4FBE-BB25-1DA30B05CFC9}" presName="Name17" presStyleLbl="parChTrans1D3" presStyleIdx="3" presStyleCnt="7"/>
      <dgm:spPr/>
    </dgm:pt>
    <dgm:pt modelId="{6C29FE26-818E-4891-A8D1-E4E054C86321}" type="pres">
      <dgm:prSet presAssocID="{14DCF16F-79B6-413F-9F3A-CD0D4F816B02}" presName="hierRoot3" presStyleCnt="0"/>
      <dgm:spPr/>
    </dgm:pt>
    <dgm:pt modelId="{7C4D0A5F-03EF-4DAE-8C51-3B32F50130B4}" type="pres">
      <dgm:prSet presAssocID="{14DCF16F-79B6-413F-9F3A-CD0D4F816B02}" presName="composite3" presStyleCnt="0"/>
      <dgm:spPr/>
    </dgm:pt>
    <dgm:pt modelId="{8126C449-207D-4B01-81A3-570230D98630}" type="pres">
      <dgm:prSet presAssocID="{14DCF16F-79B6-413F-9F3A-CD0D4F816B02}" presName="background3" presStyleLbl="node3" presStyleIdx="3" presStyleCnt="7"/>
      <dgm:spPr/>
    </dgm:pt>
    <dgm:pt modelId="{6CFEC74D-1959-4719-AEDB-DF97DD45D6B0}" type="pres">
      <dgm:prSet presAssocID="{14DCF16F-79B6-413F-9F3A-CD0D4F816B02}" presName="text3" presStyleLbl="fgAcc3" presStyleIdx="3" presStyleCnt="7">
        <dgm:presLayoutVars>
          <dgm:chPref val="3"/>
        </dgm:presLayoutVars>
      </dgm:prSet>
      <dgm:spPr/>
    </dgm:pt>
    <dgm:pt modelId="{432C6B84-25C9-4F97-A374-433B623402A9}" type="pres">
      <dgm:prSet presAssocID="{14DCF16F-79B6-413F-9F3A-CD0D4F816B02}" presName="hierChild4" presStyleCnt="0"/>
      <dgm:spPr/>
    </dgm:pt>
    <dgm:pt modelId="{6233E8CA-B993-4217-A125-C121A35A99B6}" type="pres">
      <dgm:prSet presAssocID="{E3FD8982-010A-4D8F-9112-5CC8D693917A}" presName="Name17" presStyleLbl="parChTrans1D3" presStyleIdx="4" presStyleCnt="7"/>
      <dgm:spPr/>
    </dgm:pt>
    <dgm:pt modelId="{330A1BBD-5384-459B-98FB-6C3F6C8D31D6}" type="pres">
      <dgm:prSet presAssocID="{D23F589B-7819-4258-8B6B-209E950E0154}" presName="hierRoot3" presStyleCnt="0"/>
      <dgm:spPr/>
    </dgm:pt>
    <dgm:pt modelId="{2D9815AA-5B7E-4DFC-BF74-3E669570ECB8}" type="pres">
      <dgm:prSet presAssocID="{D23F589B-7819-4258-8B6B-209E950E0154}" presName="composite3" presStyleCnt="0"/>
      <dgm:spPr/>
    </dgm:pt>
    <dgm:pt modelId="{448E6800-264C-487B-B112-505217ED6839}" type="pres">
      <dgm:prSet presAssocID="{D23F589B-7819-4258-8B6B-209E950E0154}" presName="background3" presStyleLbl="node3" presStyleIdx="4" presStyleCnt="7"/>
      <dgm:spPr/>
    </dgm:pt>
    <dgm:pt modelId="{E464A246-B23F-42D6-88FB-073D469F6873}" type="pres">
      <dgm:prSet presAssocID="{D23F589B-7819-4258-8B6B-209E950E0154}" presName="text3" presStyleLbl="fgAcc3" presStyleIdx="4" presStyleCnt="7">
        <dgm:presLayoutVars>
          <dgm:chPref val="3"/>
        </dgm:presLayoutVars>
      </dgm:prSet>
      <dgm:spPr/>
    </dgm:pt>
    <dgm:pt modelId="{027A0348-21DD-4B57-9947-45CC236CFDE8}" type="pres">
      <dgm:prSet presAssocID="{D23F589B-7819-4258-8B6B-209E950E0154}" presName="hierChild4" presStyleCnt="0"/>
      <dgm:spPr/>
    </dgm:pt>
    <dgm:pt modelId="{11246744-3FA7-4529-B66F-7C48B69BC1F3}" type="pres">
      <dgm:prSet presAssocID="{418CCF5E-EE7F-4D88-9FA2-A6897860DF0D}" presName="Name10" presStyleLbl="parChTrans1D2" presStyleIdx="1" presStyleCnt="2"/>
      <dgm:spPr/>
    </dgm:pt>
    <dgm:pt modelId="{4D44C3AC-D8B1-4E12-97B7-EC8A5F26540A}" type="pres">
      <dgm:prSet presAssocID="{99FA6B40-C511-4A31-97C6-66361AF102A9}" presName="hierRoot2" presStyleCnt="0"/>
      <dgm:spPr/>
    </dgm:pt>
    <dgm:pt modelId="{CE92F72C-DD28-4E4C-9B66-A2EF6B570295}" type="pres">
      <dgm:prSet presAssocID="{99FA6B40-C511-4A31-97C6-66361AF102A9}" presName="composite2" presStyleCnt="0"/>
      <dgm:spPr/>
    </dgm:pt>
    <dgm:pt modelId="{6EF6D3EC-5DDB-446C-AC4F-C1EA0E7E06CB}" type="pres">
      <dgm:prSet presAssocID="{99FA6B40-C511-4A31-97C6-66361AF102A9}" presName="background2" presStyleLbl="asst1" presStyleIdx="1" presStyleCnt="2"/>
      <dgm:spPr/>
    </dgm:pt>
    <dgm:pt modelId="{BAD5B981-3174-4A7D-B478-A988A41F8937}" type="pres">
      <dgm:prSet presAssocID="{99FA6B40-C511-4A31-97C6-66361AF102A9}" presName="text2" presStyleLbl="fgAcc2" presStyleIdx="1" presStyleCnt="2">
        <dgm:presLayoutVars>
          <dgm:chPref val="3"/>
        </dgm:presLayoutVars>
      </dgm:prSet>
      <dgm:spPr/>
    </dgm:pt>
    <dgm:pt modelId="{24E089FF-83F6-4691-9553-E71CAF855141}" type="pres">
      <dgm:prSet presAssocID="{99FA6B40-C511-4A31-97C6-66361AF102A9}" presName="hierChild3" presStyleCnt="0"/>
      <dgm:spPr/>
    </dgm:pt>
    <dgm:pt modelId="{BBDD76BC-48FA-4A00-ACB4-30D7FFA6C5E6}" type="pres">
      <dgm:prSet presAssocID="{139CCD3E-2BC7-4A8F-9553-4DA5B2B30A95}" presName="Name17" presStyleLbl="parChTrans1D3" presStyleIdx="5" presStyleCnt="7"/>
      <dgm:spPr/>
    </dgm:pt>
    <dgm:pt modelId="{0AE2111F-32D0-4DC7-A07C-8B0D50B4A212}" type="pres">
      <dgm:prSet presAssocID="{31130BB7-4891-4906-940A-3886D6F765A3}" presName="hierRoot3" presStyleCnt="0"/>
      <dgm:spPr/>
    </dgm:pt>
    <dgm:pt modelId="{8153FC39-B424-4203-9537-AFA93767E394}" type="pres">
      <dgm:prSet presAssocID="{31130BB7-4891-4906-940A-3886D6F765A3}" presName="composite3" presStyleCnt="0"/>
      <dgm:spPr/>
    </dgm:pt>
    <dgm:pt modelId="{0B399A6F-F5FB-4F48-99E9-587C0371065D}" type="pres">
      <dgm:prSet presAssocID="{31130BB7-4891-4906-940A-3886D6F765A3}" presName="background3" presStyleLbl="node3" presStyleIdx="5" presStyleCnt="7"/>
      <dgm:spPr/>
    </dgm:pt>
    <dgm:pt modelId="{E8A3D0A9-476A-47D4-B347-51F889580241}" type="pres">
      <dgm:prSet presAssocID="{31130BB7-4891-4906-940A-3886D6F765A3}" presName="text3" presStyleLbl="fgAcc3" presStyleIdx="5" presStyleCnt="7">
        <dgm:presLayoutVars>
          <dgm:chPref val="3"/>
        </dgm:presLayoutVars>
      </dgm:prSet>
      <dgm:spPr/>
    </dgm:pt>
    <dgm:pt modelId="{46830518-FD50-4AEF-A0F1-9269D48A9DBF}" type="pres">
      <dgm:prSet presAssocID="{31130BB7-4891-4906-940A-3886D6F765A3}" presName="hierChild4" presStyleCnt="0"/>
      <dgm:spPr/>
    </dgm:pt>
    <dgm:pt modelId="{3125C7F5-40F6-4D70-890C-5F3BC5FECB85}" type="pres">
      <dgm:prSet presAssocID="{1B2FD432-FBF0-45DB-A4B1-E78139E3DF39}" presName="Name17" presStyleLbl="parChTrans1D3" presStyleIdx="6" presStyleCnt="7"/>
      <dgm:spPr/>
    </dgm:pt>
    <dgm:pt modelId="{3E559706-5340-4737-9019-CF9B85431441}" type="pres">
      <dgm:prSet presAssocID="{E2D201C6-C558-4D97-B8EF-5D2760BF4A09}" presName="hierRoot3" presStyleCnt="0"/>
      <dgm:spPr/>
    </dgm:pt>
    <dgm:pt modelId="{C8F789D0-D759-4B3E-97C3-C330F10E3248}" type="pres">
      <dgm:prSet presAssocID="{E2D201C6-C558-4D97-B8EF-5D2760BF4A09}" presName="composite3" presStyleCnt="0"/>
      <dgm:spPr/>
    </dgm:pt>
    <dgm:pt modelId="{654B4065-6443-4EC5-AB73-4BDD7CEEC813}" type="pres">
      <dgm:prSet presAssocID="{E2D201C6-C558-4D97-B8EF-5D2760BF4A09}" presName="background3" presStyleLbl="node3" presStyleIdx="6" presStyleCnt="7"/>
      <dgm:spPr/>
    </dgm:pt>
    <dgm:pt modelId="{013DC70D-F207-4F5B-84C3-BC4B6FF84E7D}" type="pres">
      <dgm:prSet presAssocID="{E2D201C6-C558-4D97-B8EF-5D2760BF4A09}" presName="text3" presStyleLbl="fgAcc3" presStyleIdx="6" presStyleCnt="7">
        <dgm:presLayoutVars>
          <dgm:chPref val="3"/>
        </dgm:presLayoutVars>
      </dgm:prSet>
      <dgm:spPr/>
    </dgm:pt>
    <dgm:pt modelId="{3974194E-4E14-4C62-8233-66AB9BC8C243}" type="pres">
      <dgm:prSet presAssocID="{E2D201C6-C558-4D97-B8EF-5D2760BF4A09}" presName="hierChild4" presStyleCnt="0"/>
      <dgm:spPr/>
    </dgm:pt>
  </dgm:ptLst>
  <dgm:cxnLst>
    <dgm:cxn modelId="{5983F213-C186-401C-B5CE-19C7BC0C41D1}" type="presOf" srcId="{14DCF16F-79B6-413F-9F3A-CD0D4F816B02}" destId="{6CFEC74D-1959-4719-AEDB-DF97DD45D6B0}" srcOrd="0" destOrd="0" presId="urn:microsoft.com/office/officeart/2005/8/layout/hierarchy1"/>
    <dgm:cxn modelId="{1A554E18-5E81-4311-8C34-CCD3451CC52C}" type="presOf" srcId="{418CCF5E-EE7F-4D88-9FA2-A6897860DF0D}" destId="{11246744-3FA7-4529-B66F-7C48B69BC1F3}" srcOrd="0" destOrd="0" presId="urn:microsoft.com/office/officeart/2005/8/layout/hierarchy1"/>
    <dgm:cxn modelId="{7D173019-2739-4C0B-BC17-B90B3E8B4CCC}" type="presOf" srcId="{1B2FD432-FBF0-45DB-A4B1-E78139E3DF39}" destId="{3125C7F5-40F6-4D70-890C-5F3BC5FECB85}" srcOrd="0" destOrd="0" presId="urn:microsoft.com/office/officeart/2005/8/layout/hierarchy1"/>
    <dgm:cxn modelId="{E8D2EA2A-E62D-40FF-B7B9-FC6BDDD34383}" type="presOf" srcId="{E3FD8982-010A-4D8F-9112-5CC8D693917A}" destId="{6233E8CA-B993-4217-A125-C121A35A99B6}" srcOrd="0" destOrd="0" presId="urn:microsoft.com/office/officeart/2005/8/layout/hierarchy1"/>
    <dgm:cxn modelId="{B483BE33-C490-4BF3-85CA-0BF394B9FF66}" type="presOf" srcId="{39839EBB-FB76-4159-A62B-8F0211587C8F}" destId="{4D432FBB-DD18-4D6B-B2C2-C22A79D2D9F6}" srcOrd="0" destOrd="0" presId="urn:microsoft.com/office/officeart/2005/8/layout/hierarchy1"/>
    <dgm:cxn modelId="{E285C440-21D6-48B3-B09D-08CC46D6D6C9}" type="presOf" srcId="{99FA6B40-C511-4A31-97C6-66361AF102A9}" destId="{BAD5B981-3174-4A7D-B478-A988A41F8937}" srcOrd="0" destOrd="0" presId="urn:microsoft.com/office/officeart/2005/8/layout/hierarchy1"/>
    <dgm:cxn modelId="{5CF68D5B-E59F-4EC3-9153-ABA0C0585C9F}" type="presOf" srcId="{314C83AD-9AA9-4C6F-910D-080DB09E64CA}" destId="{BDF3B1E9-B9F3-465C-B8AA-BC834A85BE9A}" srcOrd="0" destOrd="0" presId="urn:microsoft.com/office/officeart/2005/8/layout/hierarchy1"/>
    <dgm:cxn modelId="{BD79615D-1130-419D-BA1F-9B624C9036C4}" type="presOf" srcId="{D009621F-1671-4DC6-B3FF-9715DD724016}" destId="{2FDFED01-7960-4D1B-B7BF-6F1FFB85598A}" srcOrd="0" destOrd="0" presId="urn:microsoft.com/office/officeart/2005/8/layout/hierarchy1"/>
    <dgm:cxn modelId="{AADD4041-B013-48F3-A3D5-13B8DD1809DA}" type="presOf" srcId="{F4EDA679-2578-4EA1-8222-D8D8B2D694DC}" destId="{EB3FA984-0DA6-49D2-9F70-B3D859BFC702}" srcOrd="0" destOrd="0" presId="urn:microsoft.com/office/officeart/2005/8/layout/hierarchy1"/>
    <dgm:cxn modelId="{F8059046-D2AD-45C0-95A9-99FA4D1204B1}" type="presOf" srcId="{5EDA37A5-6898-470E-A601-AC3E626FB8D7}" destId="{AEB3A3D2-090A-4709-B08E-305897038D41}" srcOrd="0" destOrd="0" presId="urn:microsoft.com/office/officeart/2005/8/layout/hierarchy1"/>
    <dgm:cxn modelId="{FDD7614F-3F48-4F73-A881-F0D616A8C68D}" type="presOf" srcId="{9AA1DFDA-62AA-4B43-9633-06942503240C}" destId="{99D9FA2B-6A8B-4F3B-AE40-9919CF893DBD}" srcOrd="0" destOrd="0" presId="urn:microsoft.com/office/officeart/2005/8/layout/hierarchy1"/>
    <dgm:cxn modelId="{85E71270-1576-417C-9B76-AC6D9A16BF7A}" type="presOf" srcId="{31130BB7-4891-4906-940A-3886D6F765A3}" destId="{E8A3D0A9-476A-47D4-B347-51F889580241}" srcOrd="0" destOrd="0" presId="urn:microsoft.com/office/officeart/2005/8/layout/hierarchy1"/>
    <dgm:cxn modelId="{6A661C52-F03B-48C8-9BDD-B7B079ED6925}" srcId="{A62374E2-2E2B-4140-A51B-548E7887C44A}" destId="{F4EDA679-2578-4EA1-8222-D8D8B2D694DC}" srcOrd="0" destOrd="0" parTransId="{876FCF56-6768-4A64-8727-2DCCAB9FCC11}" sibTransId="{1E5C52B9-024F-4BCF-AC53-B8371F643169}"/>
    <dgm:cxn modelId="{16C57372-6718-4A54-9B28-E11663AE27F9}" type="presOf" srcId="{AC550258-4732-4FBE-BB25-1DA30B05CFC9}" destId="{AB4722E9-3243-4FCD-A153-6CE2361F3BAC}" srcOrd="0" destOrd="0" presId="urn:microsoft.com/office/officeart/2005/8/layout/hierarchy1"/>
    <dgm:cxn modelId="{DF0E7855-40C3-4D71-8104-99A7E4468576}" type="presOf" srcId="{139CCD3E-2BC7-4A8F-9553-4DA5B2B30A95}" destId="{BBDD76BC-48FA-4A00-ACB4-30D7FFA6C5E6}" srcOrd="0" destOrd="0" presId="urn:microsoft.com/office/officeart/2005/8/layout/hierarchy1"/>
    <dgm:cxn modelId="{81693085-0DE1-4628-868D-0E123CAF78F4}" type="presOf" srcId="{DFD0C2A9-9F31-4B66-BC27-F2269A75D21D}" destId="{CF302916-FFB6-479C-821D-ABF0DE6D1833}" srcOrd="0" destOrd="0" presId="urn:microsoft.com/office/officeart/2005/8/layout/hierarchy1"/>
    <dgm:cxn modelId="{45FD8F86-678F-41E7-8142-AB3258104976}" srcId="{A62374E2-2E2B-4140-A51B-548E7887C44A}" destId="{99FA6B40-C511-4A31-97C6-66361AF102A9}" srcOrd="1" destOrd="0" parTransId="{418CCF5E-EE7F-4D88-9FA2-A6897860DF0D}" sibTransId="{47A48483-8AC3-4A27-9683-F064AE9980EE}"/>
    <dgm:cxn modelId="{02889D91-3D73-46FF-99EE-A0BB5FE388B0}" type="presOf" srcId="{D23F589B-7819-4258-8B6B-209E950E0154}" destId="{E464A246-B23F-42D6-88FB-073D469F6873}" srcOrd="0" destOrd="0" presId="urn:microsoft.com/office/officeart/2005/8/layout/hierarchy1"/>
    <dgm:cxn modelId="{6162AB95-CD32-4063-9921-17130D440100}" type="presOf" srcId="{E2D201C6-C558-4D97-B8EF-5D2760BF4A09}" destId="{013DC70D-F207-4F5B-84C3-BC4B6FF84E7D}" srcOrd="0" destOrd="0" presId="urn:microsoft.com/office/officeart/2005/8/layout/hierarchy1"/>
    <dgm:cxn modelId="{C37510A2-0A7C-4A59-AE38-F466066502E4}" srcId="{F4EDA679-2578-4EA1-8222-D8D8B2D694DC}" destId="{D23F589B-7819-4258-8B6B-209E950E0154}" srcOrd="4" destOrd="0" parTransId="{E3FD8982-010A-4D8F-9112-5CC8D693917A}" sibTransId="{C18CD23C-FA99-41FF-93D0-97A54D728C83}"/>
    <dgm:cxn modelId="{01F465AC-D715-4EDA-9466-7F4B9807933E}" srcId="{F4EDA679-2578-4EA1-8222-D8D8B2D694DC}" destId="{39839EBB-FB76-4159-A62B-8F0211587C8F}" srcOrd="0" destOrd="0" parTransId="{314C83AD-9AA9-4C6F-910D-080DB09E64CA}" sibTransId="{5E7C3832-D944-4FB4-A3C6-641FD96C8BB7}"/>
    <dgm:cxn modelId="{D03AD0B1-9F25-4EBC-9A21-40F76042CCCA}" srcId="{99FA6B40-C511-4A31-97C6-66361AF102A9}" destId="{31130BB7-4891-4906-940A-3886D6F765A3}" srcOrd="0" destOrd="0" parTransId="{139CCD3E-2BC7-4A8F-9553-4DA5B2B30A95}" sibTransId="{A7DBDB1C-9275-4E86-8957-A71B4612754D}"/>
    <dgm:cxn modelId="{183295B2-486D-4676-942E-2207AF97ED9B}" srcId="{5EDA37A5-6898-470E-A601-AC3E626FB8D7}" destId="{A62374E2-2E2B-4140-A51B-548E7887C44A}" srcOrd="0" destOrd="0" parTransId="{528D9AEA-80BF-4417-8BDB-6ECBBB9FAECC}" sibTransId="{B8E1FA05-7914-48EC-A735-E3AD8A8FC3AD}"/>
    <dgm:cxn modelId="{74651DC4-F169-40C1-AF21-164B8A180BFE}" srcId="{F4EDA679-2578-4EA1-8222-D8D8B2D694DC}" destId="{D009621F-1671-4DC6-B3FF-9715DD724016}" srcOrd="2" destOrd="0" parTransId="{9AA1DFDA-62AA-4B43-9633-06942503240C}" sibTransId="{C173D162-0092-407E-AE7D-38ADD5422001}"/>
    <dgm:cxn modelId="{962D38CD-FADA-4B07-A18F-8647755CF728}" type="presOf" srcId="{876FCF56-6768-4A64-8727-2DCCAB9FCC11}" destId="{0343D83C-AB73-40E2-A864-680CD407E3D9}" srcOrd="0" destOrd="0" presId="urn:microsoft.com/office/officeart/2005/8/layout/hierarchy1"/>
    <dgm:cxn modelId="{917957CF-B3FC-4D34-90F1-A5FBDEF6AD26}" srcId="{99FA6B40-C511-4A31-97C6-66361AF102A9}" destId="{E2D201C6-C558-4D97-B8EF-5D2760BF4A09}" srcOrd="1" destOrd="0" parTransId="{1B2FD432-FBF0-45DB-A4B1-E78139E3DF39}" sibTransId="{AC6F2879-671A-4933-A2CB-A57712A381F8}"/>
    <dgm:cxn modelId="{74FD0AD8-700C-410E-88C2-07759C4E55A7}" srcId="{F4EDA679-2578-4EA1-8222-D8D8B2D694DC}" destId="{14DCF16F-79B6-413F-9F3A-CD0D4F816B02}" srcOrd="3" destOrd="0" parTransId="{AC550258-4732-4FBE-BB25-1DA30B05CFC9}" sibTransId="{2EF6E6B5-842E-4384-BD2B-B24C71E0324D}"/>
    <dgm:cxn modelId="{69C450E0-ADAE-408B-B4C9-5FC076E8D72F}" type="presOf" srcId="{EB8E3143-EE6A-4CDB-83A2-D1B4F6A0A106}" destId="{7E1EF796-510B-42CB-9482-AFAFF651A37F}" srcOrd="0" destOrd="0" presId="urn:microsoft.com/office/officeart/2005/8/layout/hierarchy1"/>
    <dgm:cxn modelId="{B004DCF0-9EEF-45A6-8228-50594F7CCA10}" type="presOf" srcId="{A62374E2-2E2B-4140-A51B-548E7887C44A}" destId="{491D144E-8139-4426-B8CE-9C6BE951DE15}" srcOrd="0" destOrd="0" presId="urn:microsoft.com/office/officeart/2005/8/layout/hierarchy1"/>
    <dgm:cxn modelId="{2A4533F9-CD79-4BCB-B626-C71499F716AE}" srcId="{F4EDA679-2578-4EA1-8222-D8D8B2D694DC}" destId="{DFD0C2A9-9F31-4B66-BC27-F2269A75D21D}" srcOrd="1" destOrd="0" parTransId="{EB8E3143-EE6A-4CDB-83A2-D1B4F6A0A106}" sibTransId="{29D40413-3043-4C5D-B000-BAD0E2E56A1C}"/>
    <dgm:cxn modelId="{3A7D763D-62E6-4565-8664-06CFEE95CE23}" type="presParOf" srcId="{AEB3A3D2-090A-4709-B08E-305897038D41}" destId="{FBEA424B-BEFF-49E7-9AC6-4A84AF5AFDC0}" srcOrd="0" destOrd="0" presId="urn:microsoft.com/office/officeart/2005/8/layout/hierarchy1"/>
    <dgm:cxn modelId="{57D49A0E-A877-415A-BEFB-3AAF410F7C5D}" type="presParOf" srcId="{FBEA424B-BEFF-49E7-9AC6-4A84AF5AFDC0}" destId="{9D7052A4-2165-4411-98AB-7BCC245CCE37}" srcOrd="0" destOrd="0" presId="urn:microsoft.com/office/officeart/2005/8/layout/hierarchy1"/>
    <dgm:cxn modelId="{ABCF2430-DE26-420E-BE61-0B6F07448BDE}" type="presParOf" srcId="{9D7052A4-2165-4411-98AB-7BCC245CCE37}" destId="{0AB0250B-C5AF-497F-AEAC-DBB40F5E10F4}" srcOrd="0" destOrd="0" presId="urn:microsoft.com/office/officeart/2005/8/layout/hierarchy1"/>
    <dgm:cxn modelId="{EBF1D68C-7259-4F46-8E89-607ED894F959}" type="presParOf" srcId="{9D7052A4-2165-4411-98AB-7BCC245CCE37}" destId="{491D144E-8139-4426-B8CE-9C6BE951DE15}" srcOrd="1" destOrd="0" presId="urn:microsoft.com/office/officeart/2005/8/layout/hierarchy1"/>
    <dgm:cxn modelId="{45861986-85A9-4331-8CD5-5043EB0ACC38}" type="presParOf" srcId="{FBEA424B-BEFF-49E7-9AC6-4A84AF5AFDC0}" destId="{3C08A373-8228-4582-A076-6FB419C03BE3}" srcOrd="1" destOrd="0" presId="urn:microsoft.com/office/officeart/2005/8/layout/hierarchy1"/>
    <dgm:cxn modelId="{80FE39F7-2E14-49E8-BE7D-4B1837B030CD}" type="presParOf" srcId="{3C08A373-8228-4582-A076-6FB419C03BE3}" destId="{0343D83C-AB73-40E2-A864-680CD407E3D9}" srcOrd="0" destOrd="0" presId="urn:microsoft.com/office/officeart/2005/8/layout/hierarchy1"/>
    <dgm:cxn modelId="{0ACE899B-B88F-4335-B13D-E968A1AF7F35}" type="presParOf" srcId="{3C08A373-8228-4582-A076-6FB419C03BE3}" destId="{62B7580E-F176-48FB-9A24-66CEA0426B0F}" srcOrd="1" destOrd="0" presId="urn:microsoft.com/office/officeart/2005/8/layout/hierarchy1"/>
    <dgm:cxn modelId="{C86B7FFB-5E4B-4B8D-AB14-810FE1F42CD4}" type="presParOf" srcId="{62B7580E-F176-48FB-9A24-66CEA0426B0F}" destId="{2F9B983B-A4F8-4175-8164-4EC2E62E855C}" srcOrd="0" destOrd="0" presId="urn:microsoft.com/office/officeart/2005/8/layout/hierarchy1"/>
    <dgm:cxn modelId="{8D21F3AF-C431-41E7-B41E-416938EB81B5}" type="presParOf" srcId="{2F9B983B-A4F8-4175-8164-4EC2E62E855C}" destId="{1F9FAB4B-28B7-4E15-9143-58BE0E75F9FF}" srcOrd="0" destOrd="0" presId="urn:microsoft.com/office/officeart/2005/8/layout/hierarchy1"/>
    <dgm:cxn modelId="{51C3BF8D-683A-4C89-95E1-58C61145240D}" type="presParOf" srcId="{2F9B983B-A4F8-4175-8164-4EC2E62E855C}" destId="{EB3FA984-0DA6-49D2-9F70-B3D859BFC702}" srcOrd="1" destOrd="0" presId="urn:microsoft.com/office/officeart/2005/8/layout/hierarchy1"/>
    <dgm:cxn modelId="{9FBA0619-238F-445A-BF64-8C7B1E3D2060}" type="presParOf" srcId="{62B7580E-F176-48FB-9A24-66CEA0426B0F}" destId="{E172FDBA-07D2-42AB-B5AB-FB059EAB8E8F}" srcOrd="1" destOrd="0" presId="urn:microsoft.com/office/officeart/2005/8/layout/hierarchy1"/>
    <dgm:cxn modelId="{84AF13F8-4C93-4173-B342-CBCA12A3D54D}" type="presParOf" srcId="{E172FDBA-07D2-42AB-B5AB-FB059EAB8E8F}" destId="{BDF3B1E9-B9F3-465C-B8AA-BC834A85BE9A}" srcOrd="0" destOrd="0" presId="urn:microsoft.com/office/officeart/2005/8/layout/hierarchy1"/>
    <dgm:cxn modelId="{54DC4838-1800-4DEA-AF18-AEB996526086}" type="presParOf" srcId="{E172FDBA-07D2-42AB-B5AB-FB059EAB8E8F}" destId="{A536E388-AE07-4A6C-8C20-8565ABE70E99}" srcOrd="1" destOrd="0" presId="urn:microsoft.com/office/officeart/2005/8/layout/hierarchy1"/>
    <dgm:cxn modelId="{D2898BFC-5DB5-436F-A4B3-9D8F44CFE2DD}" type="presParOf" srcId="{A536E388-AE07-4A6C-8C20-8565ABE70E99}" destId="{BFF9E042-FB52-4946-832D-B80FD9A84D0D}" srcOrd="0" destOrd="0" presId="urn:microsoft.com/office/officeart/2005/8/layout/hierarchy1"/>
    <dgm:cxn modelId="{19E5E142-7CAF-44C9-B3B5-BE1D3C412E7B}" type="presParOf" srcId="{BFF9E042-FB52-4946-832D-B80FD9A84D0D}" destId="{3AD99DC9-7AEC-45FB-824C-80451DD03308}" srcOrd="0" destOrd="0" presId="urn:microsoft.com/office/officeart/2005/8/layout/hierarchy1"/>
    <dgm:cxn modelId="{EA3CA707-7181-4B16-AB19-2D4C001A7BEF}" type="presParOf" srcId="{BFF9E042-FB52-4946-832D-B80FD9A84D0D}" destId="{4D432FBB-DD18-4D6B-B2C2-C22A79D2D9F6}" srcOrd="1" destOrd="0" presId="urn:microsoft.com/office/officeart/2005/8/layout/hierarchy1"/>
    <dgm:cxn modelId="{9D0DADC1-061F-48A2-9B51-F524CBC85127}" type="presParOf" srcId="{A536E388-AE07-4A6C-8C20-8565ABE70E99}" destId="{AD41446D-5FA6-4460-88E4-901A22B3C505}" srcOrd="1" destOrd="0" presId="urn:microsoft.com/office/officeart/2005/8/layout/hierarchy1"/>
    <dgm:cxn modelId="{1FFD44C7-68B8-452D-A08D-F40520BA7BAE}" type="presParOf" srcId="{E172FDBA-07D2-42AB-B5AB-FB059EAB8E8F}" destId="{7E1EF796-510B-42CB-9482-AFAFF651A37F}" srcOrd="2" destOrd="0" presId="urn:microsoft.com/office/officeart/2005/8/layout/hierarchy1"/>
    <dgm:cxn modelId="{6FF677A2-1017-43F4-9C4D-29BA61702975}" type="presParOf" srcId="{E172FDBA-07D2-42AB-B5AB-FB059EAB8E8F}" destId="{FAA61E24-2494-4516-BC29-E82DA300549D}" srcOrd="3" destOrd="0" presId="urn:microsoft.com/office/officeart/2005/8/layout/hierarchy1"/>
    <dgm:cxn modelId="{91646F8F-7277-4320-9712-92A0EAD10B59}" type="presParOf" srcId="{FAA61E24-2494-4516-BC29-E82DA300549D}" destId="{2CFB653E-BEF8-4227-962F-D46B3202EF9F}" srcOrd="0" destOrd="0" presId="urn:microsoft.com/office/officeart/2005/8/layout/hierarchy1"/>
    <dgm:cxn modelId="{F4E9AE40-80E7-40B2-8EAF-D68005363E4F}" type="presParOf" srcId="{2CFB653E-BEF8-4227-962F-D46B3202EF9F}" destId="{2C7E5825-3D01-47DB-98B7-ACDBBCEFDDC2}" srcOrd="0" destOrd="0" presId="urn:microsoft.com/office/officeart/2005/8/layout/hierarchy1"/>
    <dgm:cxn modelId="{CF71EDEB-E19C-41C1-8445-1F6CF5ADD2E0}" type="presParOf" srcId="{2CFB653E-BEF8-4227-962F-D46B3202EF9F}" destId="{CF302916-FFB6-479C-821D-ABF0DE6D1833}" srcOrd="1" destOrd="0" presId="urn:microsoft.com/office/officeart/2005/8/layout/hierarchy1"/>
    <dgm:cxn modelId="{441849CB-C480-4046-8C45-7C807596D6D7}" type="presParOf" srcId="{FAA61E24-2494-4516-BC29-E82DA300549D}" destId="{2C471BBA-171C-4218-901A-35DB9E43B749}" srcOrd="1" destOrd="0" presId="urn:microsoft.com/office/officeart/2005/8/layout/hierarchy1"/>
    <dgm:cxn modelId="{121F6AEC-4F6E-422C-A470-2C739343CF14}" type="presParOf" srcId="{E172FDBA-07D2-42AB-B5AB-FB059EAB8E8F}" destId="{99D9FA2B-6A8B-4F3B-AE40-9919CF893DBD}" srcOrd="4" destOrd="0" presId="urn:microsoft.com/office/officeart/2005/8/layout/hierarchy1"/>
    <dgm:cxn modelId="{F6FCFF9D-F386-4183-9021-AEAF0C7ED296}" type="presParOf" srcId="{E172FDBA-07D2-42AB-B5AB-FB059EAB8E8F}" destId="{F6B57B53-FA73-4E70-A814-03414FC8C163}" srcOrd="5" destOrd="0" presId="urn:microsoft.com/office/officeart/2005/8/layout/hierarchy1"/>
    <dgm:cxn modelId="{C553A295-6F0B-455D-92C4-25383250985C}" type="presParOf" srcId="{F6B57B53-FA73-4E70-A814-03414FC8C163}" destId="{3F8130D3-E28E-4815-9BB4-D52EF9225E35}" srcOrd="0" destOrd="0" presId="urn:microsoft.com/office/officeart/2005/8/layout/hierarchy1"/>
    <dgm:cxn modelId="{124CB7B4-F4DF-406E-8430-4793D858C36D}" type="presParOf" srcId="{3F8130D3-E28E-4815-9BB4-D52EF9225E35}" destId="{693F4B7B-5453-4003-894A-27202821D735}" srcOrd="0" destOrd="0" presId="urn:microsoft.com/office/officeart/2005/8/layout/hierarchy1"/>
    <dgm:cxn modelId="{4409FFE7-E9A5-4400-A307-737CFCA0D81A}" type="presParOf" srcId="{3F8130D3-E28E-4815-9BB4-D52EF9225E35}" destId="{2FDFED01-7960-4D1B-B7BF-6F1FFB85598A}" srcOrd="1" destOrd="0" presId="urn:microsoft.com/office/officeart/2005/8/layout/hierarchy1"/>
    <dgm:cxn modelId="{8C0D5708-0210-4F75-B1E8-AEDA6035709A}" type="presParOf" srcId="{F6B57B53-FA73-4E70-A814-03414FC8C163}" destId="{8A539CEB-4599-4060-BAA9-A41A8EADE0E0}" srcOrd="1" destOrd="0" presId="urn:microsoft.com/office/officeart/2005/8/layout/hierarchy1"/>
    <dgm:cxn modelId="{F1EEA462-0D64-4BB9-B881-65E4BBC092A7}" type="presParOf" srcId="{E172FDBA-07D2-42AB-B5AB-FB059EAB8E8F}" destId="{AB4722E9-3243-4FCD-A153-6CE2361F3BAC}" srcOrd="6" destOrd="0" presId="urn:microsoft.com/office/officeart/2005/8/layout/hierarchy1"/>
    <dgm:cxn modelId="{13533CFF-9D2E-4BC4-B5AA-21AD2C4B7884}" type="presParOf" srcId="{E172FDBA-07D2-42AB-B5AB-FB059EAB8E8F}" destId="{6C29FE26-818E-4891-A8D1-E4E054C86321}" srcOrd="7" destOrd="0" presId="urn:microsoft.com/office/officeart/2005/8/layout/hierarchy1"/>
    <dgm:cxn modelId="{0450F4AC-B9B1-46EF-9004-5E6ECB3251B1}" type="presParOf" srcId="{6C29FE26-818E-4891-A8D1-E4E054C86321}" destId="{7C4D0A5F-03EF-4DAE-8C51-3B32F50130B4}" srcOrd="0" destOrd="0" presId="urn:microsoft.com/office/officeart/2005/8/layout/hierarchy1"/>
    <dgm:cxn modelId="{A1C9071E-A556-4DCD-9EB9-F7C1A7A1C835}" type="presParOf" srcId="{7C4D0A5F-03EF-4DAE-8C51-3B32F50130B4}" destId="{8126C449-207D-4B01-81A3-570230D98630}" srcOrd="0" destOrd="0" presId="urn:microsoft.com/office/officeart/2005/8/layout/hierarchy1"/>
    <dgm:cxn modelId="{2343E486-7D1B-4495-B150-05D705D09BDB}" type="presParOf" srcId="{7C4D0A5F-03EF-4DAE-8C51-3B32F50130B4}" destId="{6CFEC74D-1959-4719-AEDB-DF97DD45D6B0}" srcOrd="1" destOrd="0" presId="urn:microsoft.com/office/officeart/2005/8/layout/hierarchy1"/>
    <dgm:cxn modelId="{81ADACF1-45B4-4D41-9C35-5B739503980B}" type="presParOf" srcId="{6C29FE26-818E-4891-A8D1-E4E054C86321}" destId="{432C6B84-25C9-4F97-A374-433B623402A9}" srcOrd="1" destOrd="0" presId="urn:microsoft.com/office/officeart/2005/8/layout/hierarchy1"/>
    <dgm:cxn modelId="{E75D4D39-A056-481A-BB97-D72BB34C8C97}" type="presParOf" srcId="{E172FDBA-07D2-42AB-B5AB-FB059EAB8E8F}" destId="{6233E8CA-B993-4217-A125-C121A35A99B6}" srcOrd="8" destOrd="0" presId="urn:microsoft.com/office/officeart/2005/8/layout/hierarchy1"/>
    <dgm:cxn modelId="{B4FCB87D-B5AE-4BA2-BFDD-2927D9D67472}" type="presParOf" srcId="{E172FDBA-07D2-42AB-B5AB-FB059EAB8E8F}" destId="{330A1BBD-5384-459B-98FB-6C3F6C8D31D6}" srcOrd="9" destOrd="0" presId="urn:microsoft.com/office/officeart/2005/8/layout/hierarchy1"/>
    <dgm:cxn modelId="{7579E6A6-D418-4E36-822F-7CC3E53C96BD}" type="presParOf" srcId="{330A1BBD-5384-459B-98FB-6C3F6C8D31D6}" destId="{2D9815AA-5B7E-4DFC-BF74-3E669570ECB8}" srcOrd="0" destOrd="0" presId="urn:microsoft.com/office/officeart/2005/8/layout/hierarchy1"/>
    <dgm:cxn modelId="{9986DB29-8B25-4F4E-90DD-6A57B18C4D79}" type="presParOf" srcId="{2D9815AA-5B7E-4DFC-BF74-3E669570ECB8}" destId="{448E6800-264C-487B-B112-505217ED6839}" srcOrd="0" destOrd="0" presId="urn:microsoft.com/office/officeart/2005/8/layout/hierarchy1"/>
    <dgm:cxn modelId="{16F1FE39-D9EE-4D5D-A8D3-9CDB701BE8AB}" type="presParOf" srcId="{2D9815AA-5B7E-4DFC-BF74-3E669570ECB8}" destId="{E464A246-B23F-42D6-88FB-073D469F6873}" srcOrd="1" destOrd="0" presId="urn:microsoft.com/office/officeart/2005/8/layout/hierarchy1"/>
    <dgm:cxn modelId="{7B3DA150-325A-41DD-93BC-2F033F8FE38A}" type="presParOf" srcId="{330A1BBD-5384-459B-98FB-6C3F6C8D31D6}" destId="{027A0348-21DD-4B57-9947-45CC236CFDE8}" srcOrd="1" destOrd="0" presId="urn:microsoft.com/office/officeart/2005/8/layout/hierarchy1"/>
    <dgm:cxn modelId="{06E07439-7B96-40F7-9D9A-41CBEC651CA9}" type="presParOf" srcId="{3C08A373-8228-4582-A076-6FB419C03BE3}" destId="{11246744-3FA7-4529-B66F-7C48B69BC1F3}" srcOrd="2" destOrd="0" presId="urn:microsoft.com/office/officeart/2005/8/layout/hierarchy1"/>
    <dgm:cxn modelId="{995D608C-E8C7-4940-B639-C2F7F932ABD7}" type="presParOf" srcId="{3C08A373-8228-4582-A076-6FB419C03BE3}" destId="{4D44C3AC-D8B1-4E12-97B7-EC8A5F26540A}" srcOrd="3" destOrd="0" presId="urn:microsoft.com/office/officeart/2005/8/layout/hierarchy1"/>
    <dgm:cxn modelId="{AC2A2530-C2C5-4469-862F-015F1B4F805F}" type="presParOf" srcId="{4D44C3AC-D8B1-4E12-97B7-EC8A5F26540A}" destId="{CE92F72C-DD28-4E4C-9B66-A2EF6B570295}" srcOrd="0" destOrd="0" presId="urn:microsoft.com/office/officeart/2005/8/layout/hierarchy1"/>
    <dgm:cxn modelId="{5D42D34F-5904-4BF3-B212-E4463CDEE646}" type="presParOf" srcId="{CE92F72C-DD28-4E4C-9B66-A2EF6B570295}" destId="{6EF6D3EC-5DDB-446C-AC4F-C1EA0E7E06CB}" srcOrd="0" destOrd="0" presId="urn:microsoft.com/office/officeart/2005/8/layout/hierarchy1"/>
    <dgm:cxn modelId="{6B5266FD-61DA-46A8-A184-EF83E26B32F2}" type="presParOf" srcId="{CE92F72C-DD28-4E4C-9B66-A2EF6B570295}" destId="{BAD5B981-3174-4A7D-B478-A988A41F8937}" srcOrd="1" destOrd="0" presId="urn:microsoft.com/office/officeart/2005/8/layout/hierarchy1"/>
    <dgm:cxn modelId="{633AD8C9-C2DF-4A89-9503-29F1EA89FA0C}" type="presParOf" srcId="{4D44C3AC-D8B1-4E12-97B7-EC8A5F26540A}" destId="{24E089FF-83F6-4691-9553-E71CAF855141}" srcOrd="1" destOrd="0" presId="urn:microsoft.com/office/officeart/2005/8/layout/hierarchy1"/>
    <dgm:cxn modelId="{5A977F0B-3228-4854-B162-27AD64DFC976}" type="presParOf" srcId="{24E089FF-83F6-4691-9553-E71CAF855141}" destId="{BBDD76BC-48FA-4A00-ACB4-30D7FFA6C5E6}" srcOrd="0" destOrd="0" presId="urn:microsoft.com/office/officeart/2005/8/layout/hierarchy1"/>
    <dgm:cxn modelId="{D775FCED-EEC7-4E5B-9DB4-C603858F3F5A}" type="presParOf" srcId="{24E089FF-83F6-4691-9553-E71CAF855141}" destId="{0AE2111F-32D0-4DC7-A07C-8B0D50B4A212}" srcOrd="1" destOrd="0" presId="urn:microsoft.com/office/officeart/2005/8/layout/hierarchy1"/>
    <dgm:cxn modelId="{482362F3-DBAE-4350-B333-D1F0F5173CCF}" type="presParOf" srcId="{0AE2111F-32D0-4DC7-A07C-8B0D50B4A212}" destId="{8153FC39-B424-4203-9537-AFA93767E394}" srcOrd="0" destOrd="0" presId="urn:microsoft.com/office/officeart/2005/8/layout/hierarchy1"/>
    <dgm:cxn modelId="{A6EDD245-07F1-417C-A332-AD1AFD60BE20}" type="presParOf" srcId="{8153FC39-B424-4203-9537-AFA93767E394}" destId="{0B399A6F-F5FB-4F48-99E9-587C0371065D}" srcOrd="0" destOrd="0" presId="urn:microsoft.com/office/officeart/2005/8/layout/hierarchy1"/>
    <dgm:cxn modelId="{3CC84C78-01B3-4361-8EE0-DD0E9FCCF352}" type="presParOf" srcId="{8153FC39-B424-4203-9537-AFA93767E394}" destId="{E8A3D0A9-476A-47D4-B347-51F889580241}" srcOrd="1" destOrd="0" presId="urn:microsoft.com/office/officeart/2005/8/layout/hierarchy1"/>
    <dgm:cxn modelId="{1A68B4FE-DCAE-4A71-BC8E-D3BBEC16737F}" type="presParOf" srcId="{0AE2111F-32D0-4DC7-A07C-8B0D50B4A212}" destId="{46830518-FD50-4AEF-A0F1-9269D48A9DBF}" srcOrd="1" destOrd="0" presId="urn:microsoft.com/office/officeart/2005/8/layout/hierarchy1"/>
    <dgm:cxn modelId="{822A6DBE-729F-47B9-A40C-B8732E7A1454}" type="presParOf" srcId="{24E089FF-83F6-4691-9553-E71CAF855141}" destId="{3125C7F5-40F6-4D70-890C-5F3BC5FECB85}" srcOrd="2" destOrd="0" presId="urn:microsoft.com/office/officeart/2005/8/layout/hierarchy1"/>
    <dgm:cxn modelId="{789E6164-808A-4FDB-99E1-71BE9EFBBD15}" type="presParOf" srcId="{24E089FF-83F6-4691-9553-E71CAF855141}" destId="{3E559706-5340-4737-9019-CF9B85431441}" srcOrd="3" destOrd="0" presId="urn:microsoft.com/office/officeart/2005/8/layout/hierarchy1"/>
    <dgm:cxn modelId="{8531EF15-3B5F-4A92-8BDD-CD2757C6EC1B}" type="presParOf" srcId="{3E559706-5340-4737-9019-CF9B85431441}" destId="{C8F789D0-D759-4B3E-97C3-C330F10E3248}" srcOrd="0" destOrd="0" presId="urn:microsoft.com/office/officeart/2005/8/layout/hierarchy1"/>
    <dgm:cxn modelId="{92632A58-BDAF-4AFF-AA21-789711421F82}" type="presParOf" srcId="{C8F789D0-D759-4B3E-97C3-C330F10E3248}" destId="{654B4065-6443-4EC5-AB73-4BDD7CEEC813}" srcOrd="0" destOrd="0" presId="urn:microsoft.com/office/officeart/2005/8/layout/hierarchy1"/>
    <dgm:cxn modelId="{2AA2D313-D323-42D1-8C68-A3527CB7ECE5}" type="presParOf" srcId="{C8F789D0-D759-4B3E-97C3-C330F10E3248}" destId="{013DC70D-F207-4F5B-84C3-BC4B6FF84E7D}" srcOrd="1" destOrd="0" presId="urn:microsoft.com/office/officeart/2005/8/layout/hierarchy1"/>
    <dgm:cxn modelId="{BCFC183E-C62C-45F8-ABA3-19DBB69AF05C}" type="presParOf" srcId="{3E559706-5340-4737-9019-CF9B85431441}" destId="{3974194E-4E14-4C62-8233-66AB9BC8C2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5C7F5-40F6-4D70-890C-5F3BC5FECB85}">
      <dsp:nvSpPr>
        <dsp:cNvPr id="0" name=""/>
        <dsp:cNvSpPr/>
      </dsp:nvSpPr>
      <dsp:spPr>
        <a:xfrm>
          <a:off x="5851125" y="2839295"/>
          <a:ext cx="495470" cy="235798"/>
        </a:xfrm>
        <a:custGeom>
          <a:avLst/>
          <a:gdLst/>
          <a:ahLst/>
          <a:cxnLst/>
          <a:rect l="0" t="0" r="0" b="0"/>
          <a:pathLst>
            <a:path>
              <a:moveTo>
                <a:pt x="0" y="0"/>
              </a:moveTo>
              <a:lnTo>
                <a:pt x="0" y="160690"/>
              </a:lnTo>
              <a:lnTo>
                <a:pt x="495470" y="160690"/>
              </a:lnTo>
              <a:lnTo>
                <a:pt x="495470" y="2357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D76BC-48FA-4A00-ACB4-30D7FFA6C5E6}">
      <dsp:nvSpPr>
        <dsp:cNvPr id="0" name=""/>
        <dsp:cNvSpPr/>
      </dsp:nvSpPr>
      <dsp:spPr>
        <a:xfrm>
          <a:off x="5355654" y="2839295"/>
          <a:ext cx="495470" cy="235798"/>
        </a:xfrm>
        <a:custGeom>
          <a:avLst/>
          <a:gdLst/>
          <a:ahLst/>
          <a:cxnLst/>
          <a:rect l="0" t="0" r="0" b="0"/>
          <a:pathLst>
            <a:path>
              <a:moveTo>
                <a:pt x="495470" y="0"/>
              </a:moveTo>
              <a:lnTo>
                <a:pt x="495470" y="160690"/>
              </a:lnTo>
              <a:lnTo>
                <a:pt x="0" y="160690"/>
              </a:lnTo>
              <a:lnTo>
                <a:pt x="0" y="2357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46744-3FA7-4529-B66F-7C48B69BC1F3}">
      <dsp:nvSpPr>
        <dsp:cNvPr id="0" name=""/>
        <dsp:cNvSpPr/>
      </dsp:nvSpPr>
      <dsp:spPr>
        <a:xfrm>
          <a:off x="4153024" y="2088657"/>
          <a:ext cx="1698101" cy="235798"/>
        </a:xfrm>
        <a:custGeom>
          <a:avLst/>
          <a:gdLst/>
          <a:ahLst/>
          <a:cxnLst/>
          <a:rect l="0" t="0" r="0" b="0"/>
          <a:pathLst>
            <a:path>
              <a:moveTo>
                <a:pt x="0" y="0"/>
              </a:moveTo>
              <a:lnTo>
                <a:pt x="0" y="160690"/>
              </a:lnTo>
              <a:lnTo>
                <a:pt x="1698101" y="160690"/>
              </a:lnTo>
              <a:lnTo>
                <a:pt x="1698101" y="235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3E8CA-B993-4217-A125-C121A35A99B6}">
      <dsp:nvSpPr>
        <dsp:cNvPr id="0" name=""/>
        <dsp:cNvSpPr/>
      </dsp:nvSpPr>
      <dsp:spPr>
        <a:xfrm>
          <a:off x="2386931" y="2797006"/>
          <a:ext cx="1977782" cy="235798"/>
        </a:xfrm>
        <a:custGeom>
          <a:avLst/>
          <a:gdLst/>
          <a:ahLst/>
          <a:cxnLst/>
          <a:rect l="0" t="0" r="0" b="0"/>
          <a:pathLst>
            <a:path>
              <a:moveTo>
                <a:pt x="0" y="0"/>
              </a:moveTo>
              <a:lnTo>
                <a:pt x="0" y="160690"/>
              </a:lnTo>
              <a:lnTo>
                <a:pt x="1977782" y="160690"/>
              </a:lnTo>
              <a:lnTo>
                <a:pt x="1977782" y="2357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722E9-3243-4FCD-A153-6CE2361F3BAC}">
      <dsp:nvSpPr>
        <dsp:cNvPr id="0" name=""/>
        <dsp:cNvSpPr/>
      </dsp:nvSpPr>
      <dsp:spPr>
        <a:xfrm>
          <a:off x="2386931" y="2797006"/>
          <a:ext cx="986842" cy="235798"/>
        </a:xfrm>
        <a:custGeom>
          <a:avLst/>
          <a:gdLst/>
          <a:ahLst/>
          <a:cxnLst/>
          <a:rect l="0" t="0" r="0" b="0"/>
          <a:pathLst>
            <a:path>
              <a:moveTo>
                <a:pt x="0" y="0"/>
              </a:moveTo>
              <a:lnTo>
                <a:pt x="0" y="160690"/>
              </a:lnTo>
              <a:lnTo>
                <a:pt x="986842" y="160690"/>
              </a:lnTo>
              <a:lnTo>
                <a:pt x="986842" y="2357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9FA2B-6A8B-4F3B-AE40-9919CF893DBD}">
      <dsp:nvSpPr>
        <dsp:cNvPr id="0" name=""/>
        <dsp:cNvSpPr/>
      </dsp:nvSpPr>
      <dsp:spPr>
        <a:xfrm>
          <a:off x="2337113" y="2797006"/>
          <a:ext cx="91440" cy="235798"/>
        </a:xfrm>
        <a:custGeom>
          <a:avLst/>
          <a:gdLst/>
          <a:ahLst/>
          <a:cxnLst/>
          <a:rect l="0" t="0" r="0" b="0"/>
          <a:pathLst>
            <a:path>
              <a:moveTo>
                <a:pt x="49818" y="0"/>
              </a:moveTo>
              <a:lnTo>
                <a:pt x="49818" y="160690"/>
              </a:lnTo>
              <a:lnTo>
                <a:pt x="45720" y="160690"/>
              </a:lnTo>
              <a:lnTo>
                <a:pt x="45720" y="2357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EF796-510B-42CB-9482-AFAFF651A37F}">
      <dsp:nvSpPr>
        <dsp:cNvPr id="0" name=""/>
        <dsp:cNvSpPr/>
      </dsp:nvSpPr>
      <dsp:spPr>
        <a:xfrm>
          <a:off x="1395991" y="2797006"/>
          <a:ext cx="990940" cy="235798"/>
        </a:xfrm>
        <a:custGeom>
          <a:avLst/>
          <a:gdLst/>
          <a:ahLst/>
          <a:cxnLst/>
          <a:rect l="0" t="0" r="0" b="0"/>
          <a:pathLst>
            <a:path>
              <a:moveTo>
                <a:pt x="990940" y="0"/>
              </a:moveTo>
              <a:lnTo>
                <a:pt x="990940" y="160690"/>
              </a:lnTo>
              <a:lnTo>
                <a:pt x="0" y="160690"/>
              </a:lnTo>
              <a:lnTo>
                <a:pt x="0" y="2357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3B1E9-B9F3-465C-B8AA-BC834A85BE9A}">
      <dsp:nvSpPr>
        <dsp:cNvPr id="0" name=""/>
        <dsp:cNvSpPr/>
      </dsp:nvSpPr>
      <dsp:spPr>
        <a:xfrm>
          <a:off x="409148" y="2797006"/>
          <a:ext cx="1977782" cy="235798"/>
        </a:xfrm>
        <a:custGeom>
          <a:avLst/>
          <a:gdLst/>
          <a:ahLst/>
          <a:cxnLst/>
          <a:rect l="0" t="0" r="0" b="0"/>
          <a:pathLst>
            <a:path>
              <a:moveTo>
                <a:pt x="1977782" y="0"/>
              </a:moveTo>
              <a:lnTo>
                <a:pt x="1977782" y="160690"/>
              </a:lnTo>
              <a:lnTo>
                <a:pt x="0" y="160690"/>
              </a:lnTo>
              <a:lnTo>
                <a:pt x="0" y="2357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3D83C-AB73-40E2-A864-680CD407E3D9}">
      <dsp:nvSpPr>
        <dsp:cNvPr id="0" name=""/>
        <dsp:cNvSpPr/>
      </dsp:nvSpPr>
      <dsp:spPr>
        <a:xfrm>
          <a:off x="2386931" y="2088657"/>
          <a:ext cx="1766092" cy="235798"/>
        </a:xfrm>
        <a:custGeom>
          <a:avLst/>
          <a:gdLst/>
          <a:ahLst/>
          <a:cxnLst/>
          <a:rect l="0" t="0" r="0" b="0"/>
          <a:pathLst>
            <a:path>
              <a:moveTo>
                <a:pt x="1766092" y="0"/>
              </a:moveTo>
              <a:lnTo>
                <a:pt x="1766092" y="160690"/>
              </a:lnTo>
              <a:lnTo>
                <a:pt x="0" y="160690"/>
              </a:lnTo>
              <a:lnTo>
                <a:pt x="0" y="235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0250B-C5AF-497F-AEAC-DBB40F5E10F4}">
      <dsp:nvSpPr>
        <dsp:cNvPr id="0" name=""/>
        <dsp:cNvSpPr/>
      </dsp:nvSpPr>
      <dsp:spPr>
        <a:xfrm>
          <a:off x="3747639" y="1573819"/>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D144E-8139-4426-B8CE-9C6BE951DE15}">
      <dsp:nvSpPr>
        <dsp:cNvPr id="0" name=""/>
        <dsp:cNvSpPr/>
      </dsp:nvSpPr>
      <dsp:spPr>
        <a:xfrm>
          <a:off x="3837724" y="1659400"/>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STORAGE TYPES</a:t>
          </a:r>
          <a:endParaRPr lang="ar-SA" sz="700" kern="1200" dirty="0"/>
        </a:p>
      </dsp:txBody>
      <dsp:txXfrm>
        <a:off x="3852803" y="1674479"/>
        <a:ext cx="780611" cy="484680"/>
      </dsp:txXfrm>
    </dsp:sp>
    <dsp:sp modelId="{1F9FAB4B-28B7-4E15-9143-58BE0E75F9FF}">
      <dsp:nvSpPr>
        <dsp:cNvPr id="0" name=""/>
        <dsp:cNvSpPr/>
      </dsp:nvSpPr>
      <dsp:spPr>
        <a:xfrm>
          <a:off x="2049538" y="2324456"/>
          <a:ext cx="674787" cy="4725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FA984-0DA6-49D2-9F70-B3D859BFC702}">
      <dsp:nvSpPr>
        <dsp:cNvPr id="0" name=""/>
        <dsp:cNvSpPr/>
      </dsp:nvSpPr>
      <dsp:spPr>
        <a:xfrm>
          <a:off x="2139623" y="2410037"/>
          <a:ext cx="674787" cy="47254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SECONDARY MEMORY</a:t>
          </a:r>
          <a:endParaRPr lang="ar-SA" sz="700" kern="1200" dirty="0"/>
        </a:p>
      </dsp:txBody>
      <dsp:txXfrm>
        <a:off x="2153463" y="2423877"/>
        <a:ext cx="647107" cy="444869"/>
      </dsp:txXfrm>
    </dsp:sp>
    <dsp:sp modelId="{3AD99DC9-7AEC-45FB-824C-80451DD03308}">
      <dsp:nvSpPr>
        <dsp:cNvPr id="0" name=""/>
        <dsp:cNvSpPr/>
      </dsp:nvSpPr>
      <dsp:spPr>
        <a:xfrm>
          <a:off x="3764" y="3032805"/>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32FBB-DD18-4D6B-B2C2-C22A79D2D9F6}">
      <dsp:nvSpPr>
        <dsp:cNvPr id="0" name=""/>
        <dsp:cNvSpPr/>
      </dsp:nvSpPr>
      <dsp:spPr>
        <a:xfrm>
          <a:off x="93849" y="3118386"/>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MAIN MEMORY </a:t>
          </a:r>
          <a:endParaRPr lang="ar-SA" sz="700" kern="1200" dirty="0"/>
        </a:p>
      </dsp:txBody>
      <dsp:txXfrm>
        <a:off x="108928" y="3133465"/>
        <a:ext cx="780611" cy="484680"/>
      </dsp:txXfrm>
    </dsp:sp>
    <dsp:sp modelId="{2C7E5825-3D01-47DB-98B7-ACDBBCEFDDC2}">
      <dsp:nvSpPr>
        <dsp:cNvPr id="0" name=""/>
        <dsp:cNvSpPr/>
      </dsp:nvSpPr>
      <dsp:spPr>
        <a:xfrm>
          <a:off x="994704" y="3032805"/>
          <a:ext cx="802572" cy="4231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02916-FFB6-479C-821D-ABF0DE6D1833}">
      <dsp:nvSpPr>
        <dsp:cNvPr id="0" name=""/>
        <dsp:cNvSpPr/>
      </dsp:nvSpPr>
      <dsp:spPr>
        <a:xfrm>
          <a:off x="1084790" y="3118386"/>
          <a:ext cx="802572" cy="4231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FLASH</a:t>
          </a:r>
          <a:endParaRPr lang="ar-SA" sz="700" kern="1200" dirty="0"/>
        </a:p>
      </dsp:txBody>
      <dsp:txXfrm>
        <a:off x="1097183" y="3130779"/>
        <a:ext cx="777786" cy="398334"/>
      </dsp:txXfrm>
    </dsp:sp>
    <dsp:sp modelId="{693F4B7B-5453-4003-894A-27202821D735}">
      <dsp:nvSpPr>
        <dsp:cNvPr id="0" name=""/>
        <dsp:cNvSpPr/>
      </dsp:nvSpPr>
      <dsp:spPr>
        <a:xfrm>
          <a:off x="1977448" y="3032805"/>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FED01-7960-4D1B-B7BF-6F1FFB85598A}">
      <dsp:nvSpPr>
        <dsp:cNvPr id="0" name=""/>
        <dsp:cNvSpPr/>
      </dsp:nvSpPr>
      <dsp:spPr>
        <a:xfrm>
          <a:off x="2067533" y="3118386"/>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OPTICAL DISC </a:t>
          </a:r>
          <a:endParaRPr lang="ar-SA" sz="700" kern="1200" dirty="0"/>
        </a:p>
      </dsp:txBody>
      <dsp:txXfrm>
        <a:off x="2082612" y="3133465"/>
        <a:ext cx="780611" cy="484680"/>
      </dsp:txXfrm>
    </dsp:sp>
    <dsp:sp modelId="{8126C449-207D-4B01-81A3-570230D98630}">
      <dsp:nvSpPr>
        <dsp:cNvPr id="0" name=""/>
        <dsp:cNvSpPr/>
      </dsp:nvSpPr>
      <dsp:spPr>
        <a:xfrm>
          <a:off x="2968389" y="3032805"/>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FEC74D-1959-4719-AEDB-DF97DD45D6B0}">
      <dsp:nvSpPr>
        <dsp:cNvPr id="0" name=""/>
        <dsp:cNvSpPr/>
      </dsp:nvSpPr>
      <dsp:spPr>
        <a:xfrm>
          <a:off x="3058474" y="3118386"/>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FLOPPY DISC</a:t>
          </a:r>
          <a:endParaRPr lang="ar-SA" sz="700" kern="1200" dirty="0"/>
        </a:p>
      </dsp:txBody>
      <dsp:txXfrm>
        <a:off x="3073553" y="3133465"/>
        <a:ext cx="780611" cy="484680"/>
      </dsp:txXfrm>
    </dsp:sp>
    <dsp:sp modelId="{448E6800-264C-487B-B112-505217ED6839}">
      <dsp:nvSpPr>
        <dsp:cNvPr id="0" name=""/>
        <dsp:cNvSpPr/>
      </dsp:nvSpPr>
      <dsp:spPr>
        <a:xfrm>
          <a:off x="3959329" y="3032805"/>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4A246-B23F-42D6-88FB-073D469F6873}">
      <dsp:nvSpPr>
        <dsp:cNvPr id="0" name=""/>
        <dsp:cNvSpPr/>
      </dsp:nvSpPr>
      <dsp:spPr>
        <a:xfrm>
          <a:off x="4049415" y="3118386"/>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HARD DISC</a:t>
          </a:r>
          <a:endParaRPr lang="ar-SA" sz="700" kern="1200" dirty="0"/>
        </a:p>
      </dsp:txBody>
      <dsp:txXfrm>
        <a:off x="4064494" y="3133465"/>
        <a:ext cx="780611" cy="484680"/>
      </dsp:txXfrm>
    </dsp:sp>
    <dsp:sp modelId="{6EF6D3EC-5DDB-446C-AC4F-C1EA0E7E06CB}">
      <dsp:nvSpPr>
        <dsp:cNvPr id="0" name=""/>
        <dsp:cNvSpPr/>
      </dsp:nvSpPr>
      <dsp:spPr>
        <a:xfrm>
          <a:off x="5445740" y="2324456"/>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5B981-3174-4A7D-B478-A988A41F8937}">
      <dsp:nvSpPr>
        <dsp:cNvPr id="0" name=""/>
        <dsp:cNvSpPr/>
      </dsp:nvSpPr>
      <dsp:spPr>
        <a:xfrm>
          <a:off x="5535825" y="2410037"/>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MAIN MEMORY </a:t>
          </a:r>
          <a:endParaRPr lang="ar-SA" sz="700" kern="1200" dirty="0"/>
        </a:p>
      </dsp:txBody>
      <dsp:txXfrm>
        <a:off x="5550904" y="2425116"/>
        <a:ext cx="780611" cy="484680"/>
      </dsp:txXfrm>
    </dsp:sp>
    <dsp:sp modelId="{0B399A6F-F5FB-4F48-99E9-587C0371065D}">
      <dsp:nvSpPr>
        <dsp:cNvPr id="0" name=""/>
        <dsp:cNvSpPr/>
      </dsp:nvSpPr>
      <dsp:spPr>
        <a:xfrm>
          <a:off x="4950270" y="3075094"/>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3D0A9-476A-47D4-B347-51F889580241}">
      <dsp:nvSpPr>
        <dsp:cNvPr id="0" name=""/>
        <dsp:cNvSpPr/>
      </dsp:nvSpPr>
      <dsp:spPr>
        <a:xfrm>
          <a:off x="5040355" y="3160675"/>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ROM</a:t>
          </a:r>
          <a:endParaRPr lang="ar-SA" sz="700" kern="1200" dirty="0"/>
        </a:p>
      </dsp:txBody>
      <dsp:txXfrm>
        <a:off x="5055434" y="3175754"/>
        <a:ext cx="780611" cy="484680"/>
      </dsp:txXfrm>
    </dsp:sp>
    <dsp:sp modelId="{654B4065-6443-4EC5-AB73-4BDD7CEEC813}">
      <dsp:nvSpPr>
        <dsp:cNvPr id="0" name=""/>
        <dsp:cNvSpPr/>
      </dsp:nvSpPr>
      <dsp:spPr>
        <a:xfrm>
          <a:off x="5941210" y="3075094"/>
          <a:ext cx="810769" cy="5148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DC70D-F207-4F5B-84C3-BC4B6FF84E7D}">
      <dsp:nvSpPr>
        <dsp:cNvPr id="0" name=""/>
        <dsp:cNvSpPr/>
      </dsp:nvSpPr>
      <dsp:spPr>
        <a:xfrm>
          <a:off x="6031296" y="3160675"/>
          <a:ext cx="810769" cy="51483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rtl="1">
            <a:lnSpc>
              <a:spcPct val="90000"/>
            </a:lnSpc>
            <a:spcBef>
              <a:spcPct val="0"/>
            </a:spcBef>
            <a:spcAft>
              <a:spcPct val="35000"/>
            </a:spcAft>
            <a:buNone/>
          </a:pPr>
          <a:r>
            <a:rPr lang="en-US" sz="700" kern="1200" dirty="0"/>
            <a:t>RAM</a:t>
          </a:r>
          <a:endParaRPr lang="ar-SA" sz="700" kern="1200" dirty="0"/>
        </a:p>
      </dsp:txBody>
      <dsp:txXfrm>
        <a:off x="6046375" y="3175754"/>
        <a:ext cx="780611" cy="4846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14921AA-A20C-49CB-959A-719323DFA958}" type="datetimeFigureOut">
              <a:rPr lang="ar-SA" smtClean="0"/>
              <a:t>26/01/42</a:t>
            </a:fld>
            <a:endParaRPr lang="ar-S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ar-SA"/>
          </a:p>
        </p:txBody>
      </p:sp>
      <p:sp>
        <p:nvSpPr>
          <p:cNvPr id="6" name="Slide Number Placeholder 5"/>
          <p:cNvSpPr>
            <a:spLocks noGrp="1"/>
          </p:cNvSpPr>
          <p:nvPr>
            <p:ph type="sldNum" sz="quarter" idx="12"/>
          </p:nvPr>
        </p:nvSpPr>
        <p:spPr>
          <a:xfrm>
            <a:off x="10469880" y="320040"/>
            <a:ext cx="914400" cy="320040"/>
          </a:xfrm>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202851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4921AA-A20C-49CB-959A-719323DFA958}" type="datetimeFigureOut">
              <a:rPr lang="ar-SA" smtClean="0"/>
              <a:t>26/01/42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361073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04672" y="320040"/>
            <a:ext cx="3657600" cy="320040"/>
          </a:xfrm>
        </p:spPr>
        <p:txBody>
          <a:bodyPr/>
          <a:lstStyle/>
          <a:p>
            <a:fld id="{614921AA-A20C-49CB-959A-719323DFA958}" type="datetimeFigureOut">
              <a:rPr lang="ar-SA" smtClean="0"/>
              <a:t>26/01/42</a:t>
            </a:fld>
            <a:endParaRPr lang="ar-SA"/>
          </a:p>
        </p:txBody>
      </p:sp>
      <p:sp>
        <p:nvSpPr>
          <p:cNvPr id="5" name="Footer Placeholder 4"/>
          <p:cNvSpPr>
            <a:spLocks noGrp="1"/>
          </p:cNvSpPr>
          <p:nvPr>
            <p:ph type="ftr" sz="quarter" idx="11"/>
          </p:nvPr>
        </p:nvSpPr>
        <p:spPr>
          <a:xfrm>
            <a:off x="804672" y="6227064"/>
            <a:ext cx="10588752" cy="320040"/>
          </a:xfrm>
        </p:spPr>
        <p:txBody>
          <a:bodyPr/>
          <a:lstStyle/>
          <a:p>
            <a:endParaRPr lang="ar-SA"/>
          </a:p>
        </p:txBody>
      </p:sp>
      <p:sp>
        <p:nvSpPr>
          <p:cNvPr id="6" name="Slide Number Placeholder 5"/>
          <p:cNvSpPr>
            <a:spLocks noGrp="1"/>
          </p:cNvSpPr>
          <p:nvPr>
            <p:ph type="sldNum" sz="quarter" idx="12"/>
          </p:nvPr>
        </p:nvSpPr>
        <p:spPr>
          <a:xfrm>
            <a:off x="10469880" y="320040"/>
            <a:ext cx="914400" cy="320040"/>
          </a:xfrm>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402460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4921AA-A20C-49CB-959A-719323DFA958}" type="datetimeFigureOut">
              <a:rPr lang="ar-SA" smtClean="0"/>
              <a:t>26/01/42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313520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804672" y="320040"/>
            <a:ext cx="3657600" cy="320040"/>
          </a:xfrm>
        </p:spPr>
        <p:txBody>
          <a:bodyPr/>
          <a:lstStyle/>
          <a:p>
            <a:fld id="{614921AA-A20C-49CB-959A-719323DFA958}" type="datetimeFigureOut">
              <a:rPr lang="ar-SA" smtClean="0"/>
              <a:t>26/01/42</a:t>
            </a:fld>
            <a:endParaRPr lang="ar-S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ar-SA"/>
          </a:p>
        </p:txBody>
      </p:sp>
      <p:sp>
        <p:nvSpPr>
          <p:cNvPr id="6" name="Slide Number Placeholder 5"/>
          <p:cNvSpPr>
            <a:spLocks noGrp="1"/>
          </p:cNvSpPr>
          <p:nvPr>
            <p:ph type="sldNum" sz="quarter" idx="12"/>
          </p:nvPr>
        </p:nvSpPr>
        <p:spPr>
          <a:xfrm>
            <a:off x="10469880" y="320040"/>
            <a:ext cx="914400" cy="320040"/>
          </a:xfrm>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198223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a:xfrm>
            <a:off x="804672" y="320040"/>
            <a:ext cx="3657600" cy="320040"/>
          </a:xfrm>
        </p:spPr>
        <p:txBody>
          <a:bodyPr/>
          <a:lstStyle/>
          <a:p>
            <a:fld id="{614921AA-A20C-49CB-959A-719323DFA958}" type="datetimeFigureOut">
              <a:rPr lang="ar-SA" smtClean="0"/>
              <a:t>26/01/42</a:t>
            </a:fld>
            <a:endParaRPr lang="ar-SA"/>
          </a:p>
        </p:txBody>
      </p:sp>
      <p:sp>
        <p:nvSpPr>
          <p:cNvPr id="6" name="Footer Placeholder 5"/>
          <p:cNvSpPr>
            <a:spLocks noGrp="1"/>
          </p:cNvSpPr>
          <p:nvPr>
            <p:ph type="ftr" sz="quarter" idx="11"/>
          </p:nvPr>
        </p:nvSpPr>
        <p:spPr>
          <a:xfrm>
            <a:off x="804672" y="6227064"/>
            <a:ext cx="10588752" cy="320040"/>
          </a:xfrm>
        </p:spPr>
        <p:txBody>
          <a:bodyPr/>
          <a:lstStyle/>
          <a:p>
            <a:endParaRPr lang="ar-SA"/>
          </a:p>
        </p:txBody>
      </p:sp>
      <p:sp>
        <p:nvSpPr>
          <p:cNvPr id="7" name="Slide Number Placeholder 6"/>
          <p:cNvSpPr>
            <a:spLocks noGrp="1"/>
          </p:cNvSpPr>
          <p:nvPr>
            <p:ph type="sldNum" sz="quarter" idx="12"/>
          </p:nvPr>
        </p:nvSpPr>
        <p:spPr>
          <a:xfrm>
            <a:off x="10469880" y="320040"/>
            <a:ext cx="914400" cy="320040"/>
          </a:xfrm>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29729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5125305" y="1488985"/>
            <a:ext cx="6264350" cy="169685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118447" y="4351687"/>
            <a:ext cx="6265588" cy="17040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a:xfrm>
            <a:off x="804672" y="320040"/>
            <a:ext cx="3657600" cy="320040"/>
          </a:xfrm>
        </p:spPr>
        <p:txBody>
          <a:bodyPr/>
          <a:lstStyle/>
          <a:p>
            <a:fld id="{614921AA-A20C-49CB-959A-719323DFA958}" type="datetimeFigureOut">
              <a:rPr lang="ar-SA" smtClean="0"/>
              <a:t>26/01/42</a:t>
            </a:fld>
            <a:endParaRPr lang="ar-SA"/>
          </a:p>
        </p:txBody>
      </p:sp>
      <p:sp>
        <p:nvSpPr>
          <p:cNvPr id="8" name="Footer Placeholder 7"/>
          <p:cNvSpPr>
            <a:spLocks noGrp="1"/>
          </p:cNvSpPr>
          <p:nvPr>
            <p:ph type="ftr" sz="quarter" idx="11"/>
          </p:nvPr>
        </p:nvSpPr>
        <p:spPr>
          <a:xfrm>
            <a:off x="804672" y="6227064"/>
            <a:ext cx="10588752" cy="320040"/>
          </a:xfrm>
        </p:spPr>
        <p:txBody>
          <a:bodyPr/>
          <a:lstStyle/>
          <a:p>
            <a:endParaRPr lang="ar-SA"/>
          </a:p>
        </p:txBody>
      </p:sp>
      <p:sp>
        <p:nvSpPr>
          <p:cNvPr id="9" name="Slide Number Placeholder 8"/>
          <p:cNvSpPr>
            <a:spLocks noGrp="1"/>
          </p:cNvSpPr>
          <p:nvPr>
            <p:ph type="sldNum" sz="quarter" idx="12"/>
          </p:nvPr>
        </p:nvSpPr>
        <p:spPr>
          <a:xfrm>
            <a:off x="10469880" y="320040"/>
            <a:ext cx="914400" cy="320040"/>
          </a:xfrm>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9820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14921AA-A20C-49CB-959A-719323DFA958}" type="datetimeFigureOut">
              <a:rPr lang="ar-SA" smtClean="0"/>
              <a:t>26/01/42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276692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14921AA-A20C-49CB-959A-719323DFA958}" type="datetimeFigureOut">
              <a:rPr lang="ar-SA" smtClean="0"/>
              <a:t>26/01/42</a:t>
            </a:fld>
            <a:endParaRPr lang="ar-SA"/>
          </a:p>
        </p:txBody>
      </p:sp>
      <p:sp>
        <p:nvSpPr>
          <p:cNvPr id="3" name="Footer Placeholder 2"/>
          <p:cNvSpPr>
            <a:spLocks noGrp="1"/>
          </p:cNvSpPr>
          <p:nvPr>
            <p:ph type="ftr" sz="quarter" idx="11"/>
          </p:nvPr>
        </p:nvSpPr>
        <p:spPr>
          <a:xfrm>
            <a:off x="804672" y="6227064"/>
            <a:ext cx="10588752" cy="320040"/>
          </a:xfrm>
        </p:spPr>
        <p:txBody>
          <a:bodyPr/>
          <a:lstStyle/>
          <a:p>
            <a:endParaRPr lang="ar-SA"/>
          </a:p>
        </p:txBody>
      </p:sp>
      <p:sp>
        <p:nvSpPr>
          <p:cNvPr id="4" name="Slide Number Placeholder 3"/>
          <p:cNvSpPr>
            <a:spLocks noGrp="1"/>
          </p:cNvSpPr>
          <p:nvPr>
            <p:ph type="sldNum" sz="quarter" idx="12"/>
          </p:nvPr>
        </p:nvSpPr>
        <p:spPr>
          <a:xfrm>
            <a:off x="10469880" y="320040"/>
            <a:ext cx="914400" cy="320040"/>
          </a:xfrm>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5291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4921AA-A20C-49CB-959A-719323DFA958}" type="datetimeFigureOut">
              <a:rPr lang="ar-SA" smtClean="0"/>
              <a:t>26/01/42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47457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804672" y="320040"/>
            <a:ext cx="3657600" cy="320040"/>
          </a:xfrm>
        </p:spPr>
        <p:txBody>
          <a:bodyPr/>
          <a:lstStyle/>
          <a:p>
            <a:fld id="{614921AA-A20C-49CB-959A-719323DFA958}" type="datetimeFigureOut">
              <a:rPr lang="ar-SA" smtClean="0"/>
              <a:t>26/01/42</a:t>
            </a:fld>
            <a:endParaRPr lang="ar-SA"/>
          </a:p>
        </p:txBody>
      </p:sp>
      <p:sp>
        <p:nvSpPr>
          <p:cNvPr id="6" name="Footer Placeholder 5"/>
          <p:cNvSpPr>
            <a:spLocks noGrp="1"/>
          </p:cNvSpPr>
          <p:nvPr>
            <p:ph type="ftr" sz="quarter" idx="11"/>
          </p:nvPr>
        </p:nvSpPr>
        <p:spPr>
          <a:xfrm>
            <a:off x="804672" y="6227064"/>
            <a:ext cx="5942203" cy="320040"/>
          </a:xfrm>
        </p:spPr>
        <p:txBody>
          <a:bodyPr/>
          <a:lstStyle/>
          <a:p>
            <a:endParaRPr lang="ar-SA"/>
          </a:p>
        </p:txBody>
      </p:sp>
      <p:sp>
        <p:nvSpPr>
          <p:cNvPr id="7" name="Slide Number Placeholder 6"/>
          <p:cNvSpPr>
            <a:spLocks noGrp="1"/>
          </p:cNvSpPr>
          <p:nvPr>
            <p:ph type="sldNum" sz="quarter" idx="12"/>
          </p:nvPr>
        </p:nvSpPr>
        <p:spPr>
          <a:xfrm>
            <a:off x="5828377" y="320040"/>
            <a:ext cx="914400" cy="320040"/>
          </a:xfrm>
        </p:spPr>
        <p:txBody>
          <a:bodyPr/>
          <a:lstStyle/>
          <a:p>
            <a:fld id="{214786F7-42FA-46AB-A914-C8F7F47C33A0}" type="slidenum">
              <a:rPr lang="ar-SA" smtClean="0"/>
              <a:t>‹#›</a:t>
            </a:fld>
            <a:endParaRPr lang="ar-SA"/>
          </a:p>
        </p:txBody>
      </p:sp>
    </p:spTree>
    <p:extLst>
      <p:ext uri="{BB962C8B-B14F-4D97-AF65-F5344CB8AC3E}">
        <p14:creationId xmlns:p14="http://schemas.microsoft.com/office/powerpoint/2010/main" val="378973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14921AA-A20C-49CB-959A-719323DFA958}" type="datetimeFigureOut">
              <a:rPr lang="ar-SA" smtClean="0"/>
              <a:t>26/01/42</a:t>
            </a:fld>
            <a:endParaRPr lang="ar-SA"/>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14786F7-42FA-46AB-A914-C8F7F47C33A0}" type="slidenum">
              <a:rPr lang="ar-SA" smtClean="0"/>
              <a:t>‹#›</a:t>
            </a:fld>
            <a:endParaRPr lang="ar-SA"/>
          </a:p>
        </p:txBody>
      </p:sp>
    </p:spTree>
    <p:extLst>
      <p:ext uri="{BB962C8B-B14F-4D97-AF65-F5344CB8AC3E}">
        <p14:creationId xmlns:p14="http://schemas.microsoft.com/office/powerpoint/2010/main" val="2017997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7B18E3-A524-4F2D-8455-DF6BC80060BB}"/>
              </a:ext>
            </a:extLst>
          </p:cNvPr>
          <p:cNvSpPr>
            <a:spLocks noGrp="1"/>
          </p:cNvSpPr>
          <p:nvPr>
            <p:ph type="ctrTitle"/>
          </p:nvPr>
        </p:nvSpPr>
        <p:spPr/>
        <p:txBody>
          <a:bodyPr/>
          <a:lstStyle/>
          <a:p>
            <a:r>
              <a:rPr lang="en-US" dirty="0"/>
              <a:t>Computer skills</a:t>
            </a:r>
            <a:endParaRPr lang="ar-SA" dirty="0"/>
          </a:p>
        </p:txBody>
      </p:sp>
      <p:sp>
        <p:nvSpPr>
          <p:cNvPr id="3" name="عنوان فرعي 2">
            <a:extLst>
              <a:ext uri="{FF2B5EF4-FFF2-40B4-BE49-F238E27FC236}">
                <a16:creationId xmlns:a16="http://schemas.microsoft.com/office/drawing/2014/main" id="{ED4C5696-00AF-4D84-A934-E5C7E6864B84}"/>
              </a:ext>
            </a:extLst>
          </p:cNvPr>
          <p:cNvSpPr>
            <a:spLocks noGrp="1"/>
          </p:cNvSpPr>
          <p:nvPr>
            <p:ph type="subTitle" idx="1"/>
          </p:nvPr>
        </p:nvSpPr>
        <p:spPr/>
        <p:txBody>
          <a:bodyPr/>
          <a:lstStyle/>
          <a:p>
            <a:r>
              <a:rPr lang="en-US" dirty="0"/>
              <a:t>Computer Hardware</a:t>
            </a:r>
            <a:endParaRPr lang="ar-SA" dirty="0"/>
          </a:p>
        </p:txBody>
      </p:sp>
    </p:spTree>
    <p:extLst>
      <p:ext uri="{BB962C8B-B14F-4D97-AF65-F5344CB8AC3E}">
        <p14:creationId xmlns:p14="http://schemas.microsoft.com/office/powerpoint/2010/main" val="219905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E01BA0-E17B-4FDB-971D-56820F71F206}"/>
              </a:ext>
            </a:extLst>
          </p:cNvPr>
          <p:cNvSpPr>
            <a:spLocks noGrp="1"/>
          </p:cNvSpPr>
          <p:nvPr>
            <p:ph type="title"/>
          </p:nvPr>
        </p:nvSpPr>
        <p:spPr/>
        <p:txBody>
          <a:bodyPr/>
          <a:lstStyle/>
          <a:p>
            <a:r>
              <a:rPr lang="en-US" dirty="0"/>
              <a:t>Traditional input</a:t>
            </a:r>
            <a:br>
              <a:rPr lang="ar-SA" dirty="0"/>
            </a:br>
            <a:r>
              <a:rPr lang="en-US" dirty="0"/>
              <a:t>MOUSE </a:t>
            </a:r>
            <a:endParaRPr lang="ar-SA" dirty="0"/>
          </a:p>
        </p:txBody>
      </p:sp>
      <p:pic>
        <p:nvPicPr>
          <p:cNvPr id="6" name="عنصر نائب للمحتوى 5">
            <a:extLst>
              <a:ext uri="{FF2B5EF4-FFF2-40B4-BE49-F238E27FC236}">
                <a16:creationId xmlns:a16="http://schemas.microsoft.com/office/drawing/2014/main" id="{FC185634-6E64-49D1-BE9B-A31573228E7B}"/>
              </a:ext>
            </a:extLst>
          </p:cNvPr>
          <p:cNvPicPr>
            <a:picLocks noGrp="1" noChangeAspect="1"/>
          </p:cNvPicPr>
          <p:nvPr>
            <p:ph sz="half" idx="1"/>
          </p:nvPr>
        </p:nvPicPr>
        <p:blipFill>
          <a:blip r:embed="rId2"/>
          <a:stretch>
            <a:fillRect/>
          </a:stretch>
        </p:blipFill>
        <p:spPr>
          <a:xfrm>
            <a:off x="6165056" y="885031"/>
            <a:ext cx="4181475" cy="2219325"/>
          </a:xfrm>
        </p:spPr>
      </p:pic>
      <p:sp>
        <p:nvSpPr>
          <p:cNvPr id="4" name="عنصر نائب للمحتوى 3">
            <a:extLst>
              <a:ext uri="{FF2B5EF4-FFF2-40B4-BE49-F238E27FC236}">
                <a16:creationId xmlns:a16="http://schemas.microsoft.com/office/drawing/2014/main" id="{CAD281CA-138F-4F1D-8DD2-BA6DA05D0529}"/>
              </a:ext>
            </a:extLst>
          </p:cNvPr>
          <p:cNvSpPr>
            <a:spLocks noGrp="1"/>
          </p:cNvSpPr>
          <p:nvPr>
            <p:ph sz="half" idx="2"/>
          </p:nvPr>
        </p:nvSpPr>
        <p:spPr/>
        <p:txBody>
          <a:bodyPr>
            <a:normAutofit fontScale="92500" lnSpcReduction="10000"/>
          </a:bodyPr>
          <a:lstStyle/>
          <a:p>
            <a:pPr marL="342900" indent="-342900" algn="l" rtl="0">
              <a:buAutoNum type="arabicPeriod"/>
            </a:pPr>
            <a:r>
              <a:rPr lang="en-US" dirty="0"/>
              <a:t>Left button: the most used button for controlling different icons, windows and multiple GUI objects.. </a:t>
            </a:r>
          </a:p>
          <a:p>
            <a:pPr marL="342900" indent="-342900" algn="l" rtl="0">
              <a:buAutoNum type="arabicPeriod"/>
            </a:pPr>
            <a:r>
              <a:rPr lang="en-US" dirty="0"/>
              <a:t>Right button: Clicking on it displays a list of shortcut options, </a:t>
            </a:r>
          </a:p>
          <a:p>
            <a:pPr marL="342900" indent="-342900" algn="l" rtl="0">
              <a:buAutoNum type="arabicPeriod"/>
            </a:pPr>
            <a:r>
              <a:rPr lang="en-US" dirty="0"/>
              <a:t>Roller: used to move the text inside documents and internet pages open up or down, and it helps the user in browsing faster</a:t>
            </a:r>
            <a:endParaRPr lang="ar-SA" dirty="0"/>
          </a:p>
        </p:txBody>
      </p:sp>
    </p:spTree>
    <p:extLst>
      <p:ext uri="{BB962C8B-B14F-4D97-AF65-F5344CB8AC3E}">
        <p14:creationId xmlns:p14="http://schemas.microsoft.com/office/powerpoint/2010/main" val="52672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BE4A98-FDD2-4C46-AC8B-70234D8A28CD}"/>
              </a:ext>
            </a:extLst>
          </p:cNvPr>
          <p:cNvSpPr>
            <a:spLocks noGrp="1"/>
          </p:cNvSpPr>
          <p:nvPr>
            <p:ph type="title"/>
          </p:nvPr>
        </p:nvSpPr>
        <p:spPr/>
        <p:txBody>
          <a:bodyPr/>
          <a:lstStyle/>
          <a:p>
            <a:r>
              <a:rPr lang="en-US" dirty="0"/>
              <a:t>Types of Mouse:</a:t>
            </a:r>
            <a:br>
              <a:rPr lang="en-US" dirty="0"/>
            </a:br>
            <a:endParaRPr lang="ar-SA" dirty="0"/>
          </a:p>
        </p:txBody>
      </p:sp>
      <p:sp>
        <p:nvSpPr>
          <p:cNvPr id="3" name="عنصر نائب للمحتوى 2">
            <a:extLst>
              <a:ext uri="{FF2B5EF4-FFF2-40B4-BE49-F238E27FC236}">
                <a16:creationId xmlns:a16="http://schemas.microsoft.com/office/drawing/2014/main" id="{466CD5D3-447A-4B5C-8CF8-8D4F3A94A4F2}"/>
              </a:ext>
            </a:extLst>
          </p:cNvPr>
          <p:cNvSpPr>
            <a:spLocks noGrp="1"/>
          </p:cNvSpPr>
          <p:nvPr>
            <p:ph sz="half" idx="1"/>
          </p:nvPr>
        </p:nvSpPr>
        <p:spPr/>
        <p:txBody>
          <a:bodyPr/>
          <a:lstStyle/>
          <a:p>
            <a:pPr marL="0" indent="0" algn="l" rtl="0">
              <a:buNone/>
            </a:pPr>
            <a:r>
              <a:rPr lang="en-US" dirty="0"/>
              <a:t>1. Ball Mouse: contains a ball inside it, and when the mouse is moved, the ball moves and the cursor moves on the screen and was used in the past.</a:t>
            </a:r>
            <a:endParaRPr lang="ar-SA" dirty="0"/>
          </a:p>
        </p:txBody>
      </p:sp>
      <p:pic>
        <p:nvPicPr>
          <p:cNvPr id="6" name="عنصر نائب للمحتوى 5">
            <a:extLst>
              <a:ext uri="{FF2B5EF4-FFF2-40B4-BE49-F238E27FC236}">
                <a16:creationId xmlns:a16="http://schemas.microsoft.com/office/drawing/2014/main" id="{F3EC31FD-7007-4618-8D95-47574BC36720}"/>
              </a:ext>
            </a:extLst>
          </p:cNvPr>
          <p:cNvPicPr>
            <a:picLocks noGrp="1" noChangeAspect="1"/>
          </p:cNvPicPr>
          <p:nvPr>
            <p:ph sz="half" idx="2"/>
          </p:nvPr>
        </p:nvPicPr>
        <p:blipFill>
          <a:blip r:embed="rId2"/>
          <a:stretch>
            <a:fillRect/>
          </a:stretch>
        </p:blipFill>
        <p:spPr>
          <a:xfrm>
            <a:off x="6273420" y="2713703"/>
            <a:ext cx="2251148" cy="3012991"/>
          </a:xfrm>
        </p:spPr>
      </p:pic>
    </p:spTree>
    <p:extLst>
      <p:ext uri="{BB962C8B-B14F-4D97-AF65-F5344CB8AC3E}">
        <p14:creationId xmlns:p14="http://schemas.microsoft.com/office/powerpoint/2010/main" val="220201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BE4A98-FDD2-4C46-AC8B-70234D8A28CD}"/>
              </a:ext>
            </a:extLst>
          </p:cNvPr>
          <p:cNvSpPr>
            <a:spLocks noGrp="1"/>
          </p:cNvSpPr>
          <p:nvPr>
            <p:ph type="title"/>
          </p:nvPr>
        </p:nvSpPr>
        <p:spPr/>
        <p:txBody>
          <a:bodyPr/>
          <a:lstStyle/>
          <a:p>
            <a:r>
              <a:rPr lang="en-US" dirty="0"/>
              <a:t>Types of Mouse:</a:t>
            </a:r>
            <a:br>
              <a:rPr lang="en-US" dirty="0"/>
            </a:br>
            <a:endParaRPr lang="ar-SA" dirty="0"/>
          </a:p>
        </p:txBody>
      </p:sp>
      <p:sp>
        <p:nvSpPr>
          <p:cNvPr id="3" name="عنصر نائب للمحتوى 2">
            <a:extLst>
              <a:ext uri="{FF2B5EF4-FFF2-40B4-BE49-F238E27FC236}">
                <a16:creationId xmlns:a16="http://schemas.microsoft.com/office/drawing/2014/main" id="{466CD5D3-447A-4B5C-8CF8-8D4F3A94A4F2}"/>
              </a:ext>
            </a:extLst>
          </p:cNvPr>
          <p:cNvSpPr>
            <a:spLocks noGrp="1"/>
          </p:cNvSpPr>
          <p:nvPr>
            <p:ph sz="half" idx="1"/>
          </p:nvPr>
        </p:nvSpPr>
        <p:spPr/>
        <p:txBody>
          <a:bodyPr/>
          <a:lstStyle/>
          <a:p>
            <a:pPr marL="0" indent="0" algn="l" rtl="0">
              <a:buNone/>
            </a:pPr>
            <a:r>
              <a:rPr lang="en-US" dirty="0"/>
              <a:t>2.Optical Mouse: contains an electronic chip inside it and emits a light beam from a bulb below it. The pointer moves according to moving the mouse on a smooth surface that touches the beam.</a:t>
            </a:r>
            <a:endParaRPr lang="ar-SA" dirty="0"/>
          </a:p>
        </p:txBody>
      </p:sp>
      <p:pic>
        <p:nvPicPr>
          <p:cNvPr id="8" name="عنصر نائب للمحتوى 7">
            <a:extLst>
              <a:ext uri="{FF2B5EF4-FFF2-40B4-BE49-F238E27FC236}">
                <a16:creationId xmlns:a16="http://schemas.microsoft.com/office/drawing/2014/main" id="{358AA11B-2664-4F09-A8CF-F83E9AEAC156}"/>
              </a:ext>
            </a:extLst>
          </p:cNvPr>
          <p:cNvPicPr>
            <a:picLocks noGrp="1" noChangeAspect="1"/>
          </p:cNvPicPr>
          <p:nvPr>
            <p:ph sz="half" idx="2"/>
          </p:nvPr>
        </p:nvPicPr>
        <p:blipFill>
          <a:blip r:embed="rId2"/>
          <a:stretch>
            <a:fillRect/>
          </a:stretch>
        </p:blipFill>
        <p:spPr>
          <a:xfrm>
            <a:off x="6096000" y="2795465"/>
            <a:ext cx="2725855" cy="3039624"/>
          </a:xfrm>
        </p:spPr>
      </p:pic>
    </p:spTree>
    <p:extLst>
      <p:ext uri="{BB962C8B-B14F-4D97-AF65-F5344CB8AC3E}">
        <p14:creationId xmlns:p14="http://schemas.microsoft.com/office/powerpoint/2010/main" val="269841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BE4A98-FDD2-4C46-AC8B-70234D8A28CD}"/>
              </a:ext>
            </a:extLst>
          </p:cNvPr>
          <p:cNvSpPr>
            <a:spLocks noGrp="1"/>
          </p:cNvSpPr>
          <p:nvPr>
            <p:ph type="title"/>
          </p:nvPr>
        </p:nvSpPr>
        <p:spPr/>
        <p:txBody>
          <a:bodyPr/>
          <a:lstStyle/>
          <a:p>
            <a:r>
              <a:rPr lang="en-US" dirty="0"/>
              <a:t>Types of Mouse:</a:t>
            </a:r>
            <a:br>
              <a:rPr lang="en-US" dirty="0"/>
            </a:br>
            <a:endParaRPr lang="ar-SA" dirty="0"/>
          </a:p>
        </p:txBody>
      </p:sp>
      <p:sp>
        <p:nvSpPr>
          <p:cNvPr id="3" name="عنصر نائب للمحتوى 2">
            <a:extLst>
              <a:ext uri="{FF2B5EF4-FFF2-40B4-BE49-F238E27FC236}">
                <a16:creationId xmlns:a16="http://schemas.microsoft.com/office/drawing/2014/main" id="{466CD5D3-447A-4B5C-8CF8-8D4F3A94A4F2}"/>
              </a:ext>
            </a:extLst>
          </p:cNvPr>
          <p:cNvSpPr>
            <a:spLocks noGrp="1"/>
          </p:cNvSpPr>
          <p:nvPr>
            <p:ph sz="half" idx="1"/>
          </p:nvPr>
        </p:nvSpPr>
        <p:spPr/>
        <p:txBody>
          <a:bodyPr/>
          <a:lstStyle/>
          <a:p>
            <a:pPr marL="0" indent="0" algn="l" rtl="0">
              <a:buNone/>
            </a:pPr>
            <a:r>
              <a:rPr lang="en-US" dirty="0"/>
              <a:t>3. Wireless Mouse: a modern mouse and works without wire and is connected to the computer by connecting an electronic piece to the USB port.</a:t>
            </a:r>
            <a:endParaRPr lang="ar-SA" dirty="0"/>
          </a:p>
        </p:txBody>
      </p:sp>
      <p:pic>
        <p:nvPicPr>
          <p:cNvPr id="7" name="صورة 6">
            <a:extLst>
              <a:ext uri="{FF2B5EF4-FFF2-40B4-BE49-F238E27FC236}">
                <a16:creationId xmlns:a16="http://schemas.microsoft.com/office/drawing/2014/main" id="{2138FB01-E11B-404C-A32C-CE3FB53F9601}"/>
              </a:ext>
            </a:extLst>
          </p:cNvPr>
          <p:cNvPicPr>
            <a:picLocks noChangeAspect="1"/>
          </p:cNvPicPr>
          <p:nvPr/>
        </p:nvPicPr>
        <p:blipFill>
          <a:blip r:embed="rId2"/>
          <a:stretch>
            <a:fillRect/>
          </a:stretch>
        </p:blipFill>
        <p:spPr>
          <a:xfrm>
            <a:off x="6096000" y="2212479"/>
            <a:ext cx="3177817" cy="3923450"/>
          </a:xfrm>
          <a:prstGeom prst="rect">
            <a:avLst/>
          </a:prstGeom>
        </p:spPr>
      </p:pic>
    </p:spTree>
    <p:extLst>
      <p:ext uri="{BB962C8B-B14F-4D97-AF65-F5344CB8AC3E}">
        <p14:creationId xmlns:p14="http://schemas.microsoft.com/office/powerpoint/2010/main" val="177685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a:extLst>
              <a:ext uri="{FF2B5EF4-FFF2-40B4-BE49-F238E27FC236}">
                <a16:creationId xmlns:a16="http://schemas.microsoft.com/office/drawing/2014/main" id="{88E7E765-5D93-4A90-BAF5-3CCD0F718CD1}"/>
              </a:ext>
            </a:extLst>
          </p:cNvPr>
          <p:cNvSpPr>
            <a:spLocks noGrp="1"/>
          </p:cNvSpPr>
          <p:nvPr>
            <p:ph type="title"/>
          </p:nvPr>
        </p:nvSpPr>
        <p:spPr/>
        <p:txBody>
          <a:bodyPr/>
          <a:lstStyle/>
          <a:p>
            <a:r>
              <a:rPr lang="en-US" dirty="0"/>
              <a:t>Non-traditional input</a:t>
            </a:r>
            <a:br>
              <a:rPr lang="en-US" dirty="0"/>
            </a:br>
            <a:endParaRPr lang="ar-SA" dirty="0"/>
          </a:p>
        </p:txBody>
      </p:sp>
      <p:pic>
        <p:nvPicPr>
          <p:cNvPr id="8" name="صورة 7">
            <a:extLst>
              <a:ext uri="{FF2B5EF4-FFF2-40B4-BE49-F238E27FC236}">
                <a16:creationId xmlns:a16="http://schemas.microsoft.com/office/drawing/2014/main" id="{CAEFBE12-5008-4AF2-8A4F-F7FB0324860B}"/>
              </a:ext>
            </a:extLst>
          </p:cNvPr>
          <p:cNvPicPr>
            <a:picLocks noChangeAspect="1"/>
          </p:cNvPicPr>
          <p:nvPr/>
        </p:nvPicPr>
        <p:blipFill>
          <a:blip r:embed="rId2"/>
          <a:stretch>
            <a:fillRect/>
          </a:stretch>
        </p:blipFill>
        <p:spPr>
          <a:xfrm>
            <a:off x="4719484" y="400074"/>
            <a:ext cx="6832661" cy="5784084"/>
          </a:xfrm>
          <a:prstGeom prst="rect">
            <a:avLst/>
          </a:prstGeom>
          <a:ln>
            <a:solidFill>
              <a:schemeClr val="tx1"/>
            </a:solidFill>
          </a:ln>
        </p:spPr>
      </p:pic>
    </p:spTree>
    <p:extLst>
      <p:ext uri="{BB962C8B-B14F-4D97-AF65-F5344CB8AC3E}">
        <p14:creationId xmlns:p14="http://schemas.microsoft.com/office/powerpoint/2010/main" val="228130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4D4F577-A6FA-40F2-955A-A99C2075C216}"/>
              </a:ext>
            </a:extLst>
          </p:cNvPr>
          <p:cNvSpPr>
            <a:spLocks noGrp="1"/>
          </p:cNvSpPr>
          <p:nvPr>
            <p:ph type="title"/>
          </p:nvPr>
        </p:nvSpPr>
        <p:spPr/>
        <p:txBody>
          <a:bodyPr/>
          <a:lstStyle/>
          <a:p>
            <a:r>
              <a:rPr lang="en-US" dirty="0"/>
              <a:t>HARDWARE </a:t>
            </a:r>
            <a:endParaRPr lang="ar-SA" dirty="0"/>
          </a:p>
        </p:txBody>
      </p:sp>
      <p:sp>
        <p:nvSpPr>
          <p:cNvPr id="6" name="عنصر نائب للنص 5">
            <a:extLst>
              <a:ext uri="{FF2B5EF4-FFF2-40B4-BE49-F238E27FC236}">
                <a16:creationId xmlns:a16="http://schemas.microsoft.com/office/drawing/2014/main" id="{85D455D0-423E-4AD4-9F37-75D47BE06782}"/>
              </a:ext>
            </a:extLst>
          </p:cNvPr>
          <p:cNvSpPr>
            <a:spLocks noGrp="1"/>
          </p:cNvSpPr>
          <p:nvPr>
            <p:ph type="body" idx="1"/>
          </p:nvPr>
        </p:nvSpPr>
        <p:spPr/>
        <p:txBody>
          <a:bodyPr/>
          <a:lstStyle/>
          <a:p>
            <a:r>
              <a:rPr lang="en-US" dirty="0"/>
              <a:t>OUTPUT DEVICES </a:t>
            </a:r>
            <a:endParaRPr lang="ar-SA" dirty="0"/>
          </a:p>
        </p:txBody>
      </p:sp>
    </p:spTree>
    <p:extLst>
      <p:ext uri="{BB962C8B-B14F-4D97-AF65-F5344CB8AC3E}">
        <p14:creationId xmlns:p14="http://schemas.microsoft.com/office/powerpoint/2010/main" val="311480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ABDE0B6D-EA85-4AEC-873B-4187CB61B8DB}"/>
              </a:ext>
            </a:extLst>
          </p:cNvPr>
          <p:cNvSpPr>
            <a:spLocks noGrp="1"/>
          </p:cNvSpPr>
          <p:nvPr>
            <p:ph type="title"/>
          </p:nvPr>
        </p:nvSpPr>
        <p:spPr/>
        <p:txBody>
          <a:bodyPr/>
          <a:lstStyle/>
          <a:p>
            <a:r>
              <a:rPr lang="en-US" dirty="0"/>
              <a:t>OUTPUT DEFINITION </a:t>
            </a:r>
            <a:endParaRPr lang="ar-SA" dirty="0"/>
          </a:p>
        </p:txBody>
      </p:sp>
      <p:sp>
        <p:nvSpPr>
          <p:cNvPr id="7" name="عنصر نائب للنص 6">
            <a:extLst>
              <a:ext uri="{FF2B5EF4-FFF2-40B4-BE49-F238E27FC236}">
                <a16:creationId xmlns:a16="http://schemas.microsoft.com/office/drawing/2014/main" id="{CA494A2B-89DD-4425-B597-264ED3D7C9BC}"/>
              </a:ext>
            </a:extLst>
          </p:cNvPr>
          <p:cNvSpPr>
            <a:spLocks noGrp="1"/>
          </p:cNvSpPr>
          <p:nvPr>
            <p:ph type="body" idx="1"/>
          </p:nvPr>
        </p:nvSpPr>
        <p:spPr/>
        <p:txBody>
          <a:bodyPr/>
          <a:lstStyle/>
          <a:p>
            <a:r>
              <a:rPr lang="en-US" dirty="0"/>
              <a:t>DEFINITION OF OUTPUT DEVICES</a:t>
            </a:r>
            <a:endParaRPr lang="ar-SA" dirty="0"/>
          </a:p>
        </p:txBody>
      </p:sp>
      <p:sp>
        <p:nvSpPr>
          <p:cNvPr id="5" name="عنصر نائب للمحتوى 4">
            <a:extLst>
              <a:ext uri="{FF2B5EF4-FFF2-40B4-BE49-F238E27FC236}">
                <a16:creationId xmlns:a16="http://schemas.microsoft.com/office/drawing/2014/main" id="{0D83F7A5-9294-446D-AFCD-CAB1F3A0077F}"/>
              </a:ext>
            </a:extLst>
          </p:cNvPr>
          <p:cNvSpPr>
            <a:spLocks noGrp="1"/>
          </p:cNvSpPr>
          <p:nvPr>
            <p:ph sz="half" idx="2"/>
          </p:nvPr>
        </p:nvSpPr>
        <p:spPr/>
        <p:txBody>
          <a:bodyPr/>
          <a:lstStyle/>
          <a:p>
            <a:pPr marL="0" indent="0" algn="l" rtl="0">
              <a:buNone/>
            </a:pPr>
            <a:r>
              <a:rPr lang="en-US" dirty="0"/>
              <a:t>Output Units are used to display information stored on a computer. These units represent the means of computer communication with the outside world</a:t>
            </a:r>
            <a:endParaRPr lang="ar-SA" dirty="0"/>
          </a:p>
        </p:txBody>
      </p:sp>
      <p:sp>
        <p:nvSpPr>
          <p:cNvPr id="8" name="عنصر نائب للنص 7">
            <a:extLst>
              <a:ext uri="{FF2B5EF4-FFF2-40B4-BE49-F238E27FC236}">
                <a16:creationId xmlns:a16="http://schemas.microsoft.com/office/drawing/2014/main" id="{62A7B6ED-F3DF-4125-B489-6D3F8EDF77A5}"/>
              </a:ext>
            </a:extLst>
          </p:cNvPr>
          <p:cNvSpPr>
            <a:spLocks noGrp="1"/>
          </p:cNvSpPr>
          <p:nvPr>
            <p:ph type="body" sz="quarter" idx="3"/>
          </p:nvPr>
        </p:nvSpPr>
        <p:spPr/>
        <p:txBody>
          <a:bodyPr/>
          <a:lstStyle/>
          <a:p>
            <a:r>
              <a:rPr lang="en-US" dirty="0"/>
              <a:t>TYPE OF OUTPUT DEVICES</a:t>
            </a:r>
            <a:endParaRPr lang="ar-SA" dirty="0"/>
          </a:p>
        </p:txBody>
      </p:sp>
      <p:sp>
        <p:nvSpPr>
          <p:cNvPr id="6" name="عنصر نائب للمحتوى 5">
            <a:extLst>
              <a:ext uri="{FF2B5EF4-FFF2-40B4-BE49-F238E27FC236}">
                <a16:creationId xmlns:a16="http://schemas.microsoft.com/office/drawing/2014/main" id="{63EF8E38-5A79-4753-A3BE-FBF2D2D49249}"/>
              </a:ext>
            </a:extLst>
          </p:cNvPr>
          <p:cNvSpPr>
            <a:spLocks noGrp="1"/>
          </p:cNvSpPr>
          <p:nvPr>
            <p:ph sz="quarter" idx="4"/>
          </p:nvPr>
        </p:nvSpPr>
        <p:spPr/>
        <p:txBody>
          <a:bodyPr/>
          <a:lstStyle/>
          <a:p>
            <a:pPr algn="l" rtl="0">
              <a:buFont typeface="Wingdings" panose="05000000000000000000" pitchFamily="2" charset="2"/>
              <a:buChar char="q"/>
            </a:pPr>
            <a:r>
              <a:rPr lang="en-US" dirty="0"/>
              <a:t> Conventional output units include screen and printer. </a:t>
            </a:r>
          </a:p>
          <a:p>
            <a:pPr algn="l" rtl="0">
              <a:buFont typeface="Wingdings" panose="05000000000000000000" pitchFamily="2" charset="2"/>
              <a:buChar char="q"/>
            </a:pPr>
            <a:r>
              <a:rPr lang="en-US" dirty="0"/>
              <a:t>Non-Conventional output units, including headphones, data projectors, and graphics.</a:t>
            </a:r>
            <a:endParaRPr lang="ar-SA" dirty="0"/>
          </a:p>
        </p:txBody>
      </p:sp>
    </p:spTree>
    <p:extLst>
      <p:ext uri="{BB962C8B-B14F-4D97-AF65-F5344CB8AC3E}">
        <p14:creationId xmlns:p14="http://schemas.microsoft.com/office/powerpoint/2010/main" val="69284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81E3BC-C1C3-430F-99AA-216DEE3330A7}"/>
              </a:ext>
            </a:extLst>
          </p:cNvPr>
          <p:cNvSpPr>
            <a:spLocks noGrp="1"/>
          </p:cNvSpPr>
          <p:nvPr>
            <p:ph type="title"/>
          </p:nvPr>
        </p:nvSpPr>
        <p:spPr/>
        <p:txBody>
          <a:bodyPr/>
          <a:lstStyle/>
          <a:p>
            <a:r>
              <a:rPr lang="en-US" dirty="0"/>
              <a:t>Traditional(Standard) Output Units</a:t>
            </a:r>
            <a:br>
              <a:rPr lang="en-US" dirty="0"/>
            </a:br>
            <a:br>
              <a:rPr lang="en-US" dirty="0"/>
            </a:br>
            <a:r>
              <a:rPr lang="en-US" dirty="0"/>
              <a:t>SCREEN </a:t>
            </a:r>
            <a:endParaRPr lang="ar-SA" dirty="0"/>
          </a:p>
        </p:txBody>
      </p:sp>
      <p:sp>
        <p:nvSpPr>
          <p:cNvPr id="3" name="عنصر نائب للمحتوى 2">
            <a:extLst>
              <a:ext uri="{FF2B5EF4-FFF2-40B4-BE49-F238E27FC236}">
                <a16:creationId xmlns:a16="http://schemas.microsoft.com/office/drawing/2014/main" id="{F254DBEF-38A7-4D8D-96CE-47B66AE62C22}"/>
              </a:ext>
            </a:extLst>
          </p:cNvPr>
          <p:cNvSpPr>
            <a:spLocks noGrp="1"/>
          </p:cNvSpPr>
          <p:nvPr>
            <p:ph sz="half" idx="1"/>
          </p:nvPr>
        </p:nvSpPr>
        <p:spPr/>
        <p:txBody>
          <a:bodyPr/>
          <a:lstStyle/>
          <a:p>
            <a:endParaRPr lang="ar-SA"/>
          </a:p>
        </p:txBody>
      </p:sp>
      <p:sp>
        <p:nvSpPr>
          <p:cNvPr id="4" name="عنصر نائب للمحتوى 3">
            <a:extLst>
              <a:ext uri="{FF2B5EF4-FFF2-40B4-BE49-F238E27FC236}">
                <a16:creationId xmlns:a16="http://schemas.microsoft.com/office/drawing/2014/main" id="{234E5256-7C19-4631-856C-21018C5A155F}"/>
              </a:ext>
            </a:extLst>
          </p:cNvPr>
          <p:cNvSpPr>
            <a:spLocks noGrp="1"/>
          </p:cNvSpPr>
          <p:nvPr>
            <p:ph sz="half" idx="2"/>
          </p:nvPr>
        </p:nvSpPr>
        <p:spPr/>
        <p:txBody>
          <a:bodyPr/>
          <a:lstStyle/>
          <a:p>
            <a:endParaRPr lang="ar-SA"/>
          </a:p>
        </p:txBody>
      </p:sp>
      <p:pic>
        <p:nvPicPr>
          <p:cNvPr id="6" name="صورة 5">
            <a:extLst>
              <a:ext uri="{FF2B5EF4-FFF2-40B4-BE49-F238E27FC236}">
                <a16:creationId xmlns:a16="http://schemas.microsoft.com/office/drawing/2014/main" id="{33BB3AE9-5592-45DE-928A-2E17A0DAB805}"/>
              </a:ext>
            </a:extLst>
          </p:cNvPr>
          <p:cNvPicPr>
            <a:picLocks noChangeAspect="1"/>
          </p:cNvPicPr>
          <p:nvPr/>
        </p:nvPicPr>
        <p:blipFill>
          <a:blip r:embed="rId2"/>
          <a:stretch>
            <a:fillRect/>
          </a:stretch>
        </p:blipFill>
        <p:spPr>
          <a:xfrm>
            <a:off x="5118447" y="386341"/>
            <a:ext cx="6629865" cy="6085317"/>
          </a:xfrm>
          <a:prstGeom prst="rect">
            <a:avLst/>
          </a:prstGeom>
        </p:spPr>
      </p:pic>
    </p:spTree>
    <p:extLst>
      <p:ext uri="{BB962C8B-B14F-4D97-AF65-F5344CB8AC3E}">
        <p14:creationId xmlns:p14="http://schemas.microsoft.com/office/powerpoint/2010/main" val="422471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44CE9B-1F79-4D3C-949B-CCD2C5545B34}"/>
              </a:ext>
            </a:extLst>
          </p:cNvPr>
          <p:cNvSpPr>
            <a:spLocks noGrp="1"/>
          </p:cNvSpPr>
          <p:nvPr>
            <p:ph type="title"/>
          </p:nvPr>
        </p:nvSpPr>
        <p:spPr/>
        <p:txBody>
          <a:bodyPr/>
          <a:lstStyle/>
          <a:p>
            <a:r>
              <a:rPr lang="en-US" dirty="0"/>
              <a:t>Traditional(Standard) Output Units</a:t>
            </a:r>
            <a:br>
              <a:rPr lang="en-US" dirty="0"/>
            </a:br>
            <a:br>
              <a:rPr lang="en-US" dirty="0"/>
            </a:br>
            <a:r>
              <a:rPr lang="en-US" dirty="0"/>
              <a:t>PRINTER </a:t>
            </a:r>
            <a:endParaRPr lang="ar-SA" dirty="0"/>
          </a:p>
        </p:txBody>
      </p:sp>
      <p:pic>
        <p:nvPicPr>
          <p:cNvPr id="6" name="عنصر نائب للمحتوى 5">
            <a:extLst>
              <a:ext uri="{FF2B5EF4-FFF2-40B4-BE49-F238E27FC236}">
                <a16:creationId xmlns:a16="http://schemas.microsoft.com/office/drawing/2014/main" id="{A994C0CF-6A08-4036-95D7-3A284021041C}"/>
              </a:ext>
            </a:extLst>
          </p:cNvPr>
          <p:cNvPicPr>
            <a:picLocks noGrp="1" noChangeAspect="1"/>
          </p:cNvPicPr>
          <p:nvPr>
            <p:ph sz="half" idx="1"/>
          </p:nvPr>
        </p:nvPicPr>
        <p:blipFill>
          <a:blip r:embed="rId2"/>
          <a:stretch>
            <a:fillRect/>
          </a:stretch>
        </p:blipFill>
        <p:spPr>
          <a:xfrm>
            <a:off x="5194675" y="900914"/>
            <a:ext cx="6195794" cy="2382838"/>
          </a:xfrm>
        </p:spPr>
      </p:pic>
      <p:pic>
        <p:nvPicPr>
          <p:cNvPr id="8" name="عنصر نائب للمحتوى 7">
            <a:extLst>
              <a:ext uri="{FF2B5EF4-FFF2-40B4-BE49-F238E27FC236}">
                <a16:creationId xmlns:a16="http://schemas.microsoft.com/office/drawing/2014/main" id="{C868804C-73BC-4B10-8A02-A6993EF0440C}"/>
              </a:ext>
            </a:extLst>
          </p:cNvPr>
          <p:cNvPicPr>
            <a:picLocks noGrp="1" noChangeAspect="1"/>
          </p:cNvPicPr>
          <p:nvPr>
            <p:ph sz="half" idx="2"/>
          </p:nvPr>
        </p:nvPicPr>
        <p:blipFill>
          <a:blip r:embed="rId3"/>
          <a:stretch>
            <a:fillRect/>
          </a:stretch>
        </p:blipFill>
        <p:spPr>
          <a:xfrm>
            <a:off x="5194676" y="3863975"/>
            <a:ext cx="6195794" cy="2000250"/>
          </a:xfrm>
          <a:ln>
            <a:solidFill>
              <a:schemeClr val="tx1"/>
            </a:solidFill>
          </a:ln>
        </p:spPr>
      </p:pic>
    </p:spTree>
    <p:extLst>
      <p:ext uri="{BB962C8B-B14F-4D97-AF65-F5344CB8AC3E}">
        <p14:creationId xmlns:p14="http://schemas.microsoft.com/office/powerpoint/2010/main" val="397606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B4634D-82E8-4341-87A6-3043196F1506}"/>
              </a:ext>
            </a:extLst>
          </p:cNvPr>
          <p:cNvSpPr>
            <a:spLocks noGrp="1"/>
          </p:cNvSpPr>
          <p:nvPr>
            <p:ph type="title"/>
          </p:nvPr>
        </p:nvSpPr>
        <p:spPr/>
        <p:txBody>
          <a:bodyPr/>
          <a:lstStyle/>
          <a:p>
            <a:r>
              <a:rPr lang="en-US" dirty="0"/>
              <a:t>Non -conventional output units</a:t>
            </a:r>
            <a:endParaRPr lang="ar-SA" dirty="0"/>
          </a:p>
        </p:txBody>
      </p:sp>
      <p:pic>
        <p:nvPicPr>
          <p:cNvPr id="6" name="عنصر نائب للمحتوى 5">
            <a:extLst>
              <a:ext uri="{FF2B5EF4-FFF2-40B4-BE49-F238E27FC236}">
                <a16:creationId xmlns:a16="http://schemas.microsoft.com/office/drawing/2014/main" id="{58C0DBFA-7C82-44B8-BF87-B8FA4BF87717}"/>
              </a:ext>
            </a:extLst>
          </p:cNvPr>
          <p:cNvPicPr>
            <a:picLocks noGrp="1" noChangeAspect="1"/>
          </p:cNvPicPr>
          <p:nvPr>
            <p:ph sz="half" idx="1"/>
          </p:nvPr>
        </p:nvPicPr>
        <p:blipFill>
          <a:blip r:embed="rId2"/>
          <a:stretch>
            <a:fillRect/>
          </a:stretch>
        </p:blipFill>
        <p:spPr>
          <a:xfrm>
            <a:off x="5567350" y="799985"/>
            <a:ext cx="5376887" cy="4009749"/>
          </a:xfrm>
        </p:spPr>
      </p:pic>
      <p:pic>
        <p:nvPicPr>
          <p:cNvPr id="8" name="عنصر نائب للمحتوى 7">
            <a:extLst>
              <a:ext uri="{FF2B5EF4-FFF2-40B4-BE49-F238E27FC236}">
                <a16:creationId xmlns:a16="http://schemas.microsoft.com/office/drawing/2014/main" id="{E443D6A6-6B38-459B-9535-C25421B79888}"/>
              </a:ext>
            </a:extLst>
          </p:cNvPr>
          <p:cNvPicPr>
            <a:picLocks noGrp="1" noChangeAspect="1"/>
          </p:cNvPicPr>
          <p:nvPr>
            <p:ph sz="half" idx="2"/>
          </p:nvPr>
        </p:nvPicPr>
        <p:blipFill>
          <a:blip r:embed="rId3"/>
          <a:stretch>
            <a:fillRect/>
          </a:stretch>
        </p:blipFill>
        <p:spPr>
          <a:xfrm>
            <a:off x="5567350" y="4809734"/>
            <a:ext cx="5376887" cy="1618859"/>
          </a:xfrm>
        </p:spPr>
      </p:pic>
    </p:spTree>
    <p:extLst>
      <p:ext uri="{BB962C8B-B14F-4D97-AF65-F5344CB8AC3E}">
        <p14:creationId xmlns:p14="http://schemas.microsoft.com/office/powerpoint/2010/main" val="260409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DEED3F-F8B7-41D7-B43C-25F85DC9811F}"/>
              </a:ext>
            </a:extLst>
          </p:cNvPr>
          <p:cNvSpPr>
            <a:spLocks noGrp="1"/>
          </p:cNvSpPr>
          <p:nvPr>
            <p:ph type="title"/>
          </p:nvPr>
        </p:nvSpPr>
        <p:spPr/>
        <p:txBody>
          <a:bodyPr/>
          <a:lstStyle/>
          <a:p>
            <a:r>
              <a:rPr lang="en-US" dirty="0"/>
              <a:t>HARDWARE </a:t>
            </a:r>
            <a:endParaRPr lang="ar-SA" dirty="0"/>
          </a:p>
        </p:txBody>
      </p:sp>
      <p:pic>
        <p:nvPicPr>
          <p:cNvPr id="5" name="عنصر نائب للمحتوى 4">
            <a:extLst>
              <a:ext uri="{FF2B5EF4-FFF2-40B4-BE49-F238E27FC236}">
                <a16:creationId xmlns:a16="http://schemas.microsoft.com/office/drawing/2014/main" id="{F9DCF7BA-9C21-4A49-9154-1D1D03EA33BD}"/>
              </a:ext>
            </a:extLst>
          </p:cNvPr>
          <p:cNvPicPr>
            <a:picLocks noGrp="1" noChangeAspect="1"/>
          </p:cNvPicPr>
          <p:nvPr>
            <p:ph idx="1"/>
          </p:nvPr>
        </p:nvPicPr>
        <p:blipFill>
          <a:blip r:embed="rId2"/>
          <a:stretch>
            <a:fillRect/>
          </a:stretch>
        </p:blipFill>
        <p:spPr>
          <a:xfrm>
            <a:off x="6096000" y="601646"/>
            <a:ext cx="4026693" cy="5669423"/>
          </a:xfrm>
        </p:spPr>
      </p:pic>
    </p:spTree>
    <p:extLst>
      <p:ext uri="{BB962C8B-B14F-4D97-AF65-F5344CB8AC3E}">
        <p14:creationId xmlns:p14="http://schemas.microsoft.com/office/powerpoint/2010/main" val="1697755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89092690-9A3B-4030-912F-E303A0236F53}"/>
              </a:ext>
            </a:extLst>
          </p:cNvPr>
          <p:cNvSpPr>
            <a:spLocks noGrp="1"/>
          </p:cNvSpPr>
          <p:nvPr>
            <p:ph type="title"/>
          </p:nvPr>
        </p:nvSpPr>
        <p:spPr/>
        <p:txBody>
          <a:bodyPr/>
          <a:lstStyle/>
          <a:p>
            <a:r>
              <a:rPr lang="en-US" dirty="0"/>
              <a:t>HARDWARE </a:t>
            </a:r>
            <a:endParaRPr lang="ar-SA" dirty="0"/>
          </a:p>
        </p:txBody>
      </p:sp>
      <p:sp>
        <p:nvSpPr>
          <p:cNvPr id="6" name="عنصر نائب للنص 5">
            <a:extLst>
              <a:ext uri="{FF2B5EF4-FFF2-40B4-BE49-F238E27FC236}">
                <a16:creationId xmlns:a16="http://schemas.microsoft.com/office/drawing/2014/main" id="{0932B8C9-51F0-48A3-9BD0-750304DBE7D5}"/>
              </a:ext>
            </a:extLst>
          </p:cNvPr>
          <p:cNvSpPr>
            <a:spLocks noGrp="1"/>
          </p:cNvSpPr>
          <p:nvPr>
            <p:ph type="body" idx="1"/>
          </p:nvPr>
        </p:nvSpPr>
        <p:spPr/>
        <p:txBody>
          <a:bodyPr/>
          <a:lstStyle/>
          <a:p>
            <a:r>
              <a:rPr lang="en-US" dirty="0"/>
              <a:t>Units of input and output together </a:t>
            </a:r>
            <a:endParaRPr lang="ar-SA" dirty="0"/>
          </a:p>
        </p:txBody>
      </p:sp>
    </p:spTree>
    <p:extLst>
      <p:ext uri="{BB962C8B-B14F-4D97-AF65-F5344CB8AC3E}">
        <p14:creationId xmlns:p14="http://schemas.microsoft.com/office/powerpoint/2010/main" val="256107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4C950990-E83E-47B2-8214-E89DFB54E965}"/>
              </a:ext>
            </a:extLst>
          </p:cNvPr>
          <p:cNvSpPr>
            <a:spLocks noGrp="1"/>
          </p:cNvSpPr>
          <p:nvPr>
            <p:ph type="title"/>
          </p:nvPr>
        </p:nvSpPr>
        <p:spPr/>
        <p:txBody>
          <a:bodyPr/>
          <a:lstStyle/>
          <a:p>
            <a:r>
              <a:rPr lang="en-US" dirty="0"/>
              <a:t>input and output together</a:t>
            </a:r>
            <a:endParaRPr lang="ar-SA" dirty="0"/>
          </a:p>
        </p:txBody>
      </p:sp>
      <p:pic>
        <p:nvPicPr>
          <p:cNvPr id="10" name="عنصر نائب للمحتوى 9">
            <a:extLst>
              <a:ext uri="{FF2B5EF4-FFF2-40B4-BE49-F238E27FC236}">
                <a16:creationId xmlns:a16="http://schemas.microsoft.com/office/drawing/2014/main" id="{D47F270A-5AA6-4317-A121-75EFA5147963}"/>
              </a:ext>
            </a:extLst>
          </p:cNvPr>
          <p:cNvPicPr>
            <a:picLocks noGrp="1" noChangeAspect="1"/>
          </p:cNvPicPr>
          <p:nvPr>
            <p:ph sz="half" idx="2"/>
          </p:nvPr>
        </p:nvPicPr>
        <p:blipFill>
          <a:blip r:embed="rId2"/>
          <a:stretch>
            <a:fillRect/>
          </a:stretch>
        </p:blipFill>
        <p:spPr>
          <a:xfrm>
            <a:off x="4837471" y="1547019"/>
            <a:ext cx="6545596" cy="3600168"/>
          </a:xfrm>
        </p:spPr>
      </p:pic>
    </p:spTree>
    <p:extLst>
      <p:ext uri="{BB962C8B-B14F-4D97-AF65-F5344CB8AC3E}">
        <p14:creationId xmlns:p14="http://schemas.microsoft.com/office/powerpoint/2010/main" val="304064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94C76711-2B6C-445E-8773-39F355CD2CC8}"/>
              </a:ext>
            </a:extLst>
          </p:cNvPr>
          <p:cNvSpPr>
            <a:spLocks noGrp="1"/>
          </p:cNvSpPr>
          <p:nvPr>
            <p:ph type="title"/>
          </p:nvPr>
        </p:nvSpPr>
        <p:spPr/>
        <p:txBody>
          <a:bodyPr/>
          <a:lstStyle/>
          <a:p>
            <a:r>
              <a:rPr lang="en-US" dirty="0"/>
              <a:t>HARDWARE</a:t>
            </a:r>
            <a:endParaRPr lang="ar-SA" dirty="0"/>
          </a:p>
        </p:txBody>
      </p:sp>
      <p:sp>
        <p:nvSpPr>
          <p:cNvPr id="8" name="عنصر نائب للنص 7">
            <a:extLst>
              <a:ext uri="{FF2B5EF4-FFF2-40B4-BE49-F238E27FC236}">
                <a16:creationId xmlns:a16="http://schemas.microsoft.com/office/drawing/2014/main" id="{3AB7845F-8A21-4DE9-ADDE-FFC0F590D0E5}"/>
              </a:ext>
            </a:extLst>
          </p:cNvPr>
          <p:cNvSpPr>
            <a:spLocks noGrp="1"/>
          </p:cNvSpPr>
          <p:nvPr>
            <p:ph type="body" idx="1"/>
          </p:nvPr>
        </p:nvSpPr>
        <p:spPr/>
        <p:txBody>
          <a:bodyPr/>
          <a:lstStyle/>
          <a:p>
            <a:r>
              <a:rPr lang="en-US" dirty="0"/>
              <a:t>Central Processing unit</a:t>
            </a:r>
            <a:endParaRPr lang="ar-SA" dirty="0"/>
          </a:p>
        </p:txBody>
      </p:sp>
    </p:spTree>
    <p:extLst>
      <p:ext uri="{BB962C8B-B14F-4D97-AF65-F5344CB8AC3E}">
        <p14:creationId xmlns:p14="http://schemas.microsoft.com/office/powerpoint/2010/main" val="332193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0278118-FFD4-45AD-8075-0CE33262EF13}"/>
              </a:ext>
            </a:extLst>
          </p:cNvPr>
          <p:cNvSpPr>
            <a:spLocks noGrp="1"/>
          </p:cNvSpPr>
          <p:nvPr>
            <p:ph type="title"/>
          </p:nvPr>
        </p:nvSpPr>
        <p:spPr/>
        <p:txBody>
          <a:bodyPr/>
          <a:lstStyle/>
          <a:p>
            <a:r>
              <a:rPr lang="en-US" dirty="0"/>
              <a:t>CPU</a:t>
            </a:r>
            <a:endParaRPr lang="ar-SA" dirty="0"/>
          </a:p>
        </p:txBody>
      </p:sp>
      <p:sp>
        <p:nvSpPr>
          <p:cNvPr id="5" name="عنصر نائب للنص 4">
            <a:extLst>
              <a:ext uri="{FF2B5EF4-FFF2-40B4-BE49-F238E27FC236}">
                <a16:creationId xmlns:a16="http://schemas.microsoft.com/office/drawing/2014/main" id="{F558EFCF-4A23-4A2D-AAC2-492A18695CCC}"/>
              </a:ext>
            </a:extLst>
          </p:cNvPr>
          <p:cNvSpPr>
            <a:spLocks noGrp="1"/>
          </p:cNvSpPr>
          <p:nvPr>
            <p:ph type="body" idx="1"/>
          </p:nvPr>
        </p:nvSpPr>
        <p:spPr/>
        <p:txBody>
          <a:bodyPr/>
          <a:lstStyle/>
          <a:p>
            <a:r>
              <a:rPr lang="en-US" dirty="0"/>
              <a:t>DEFENTION </a:t>
            </a:r>
            <a:endParaRPr lang="ar-SA" dirty="0"/>
          </a:p>
        </p:txBody>
      </p:sp>
      <p:sp>
        <p:nvSpPr>
          <p:cNvPr id="6" name="عنصر نائب للمحتوى 5">
            <a:extLst>
              <a:ext uri="{FF2B5EF4-FFF2-40B4-BE49-F238E27FC236}">
                <a16:creationId xmlns:a16="http://schemas.microsoft.com/office/drawing/2014/main" id="{8444F1E3-9D34-4FCC-9D32-BAC8FB05C368}"/>
              </a:ext>
            </a:extLst>
          </p:cNvPr>
          <p:cNvSpPr>
            <a:spLocks noGrp="1"/>
          </p:cNvSpPr>
          <p:nvPr>
            <p:ph sz="half" idx="2"/>
          </p:nvPr>
        </p:nvSpPr>
        <p:spPr/>
        <p:txBody>
          <a:bodyPr>
            <a:normAutofit lnSpcReduction="10000"/>
          </a:bodyPr>
          <a:lstStyle/>
          <a:p>
            <a:pPr algn="just" rtl="0"/>
            <a:r>
              <a:rPr lang="en-US" dirty="0"/>
              <a:t>The Central Processing Unit-Processor-CPU is the most important part of a computer. It considered the pulsed heart of the computer and is usually called a processor. It is a semiconductor chip on which millions of integrated circuits are placed.</a:t>
            </a:r>
            <a:endParaRPr lang="ar-SA" dirty="0"/>
          </a:p>
        </p:txBody>
      </p:sp>
      <p:pic>
        <p:nvPicPr>
          <p:cNvPr id="10" name="عنصر نائب للمحتوى 9">
            <a:extLst>
              <a:ext uri="{FF2B5EF4-FFF2-40B4-BE49-F238E27FC236}">
                <a16:creationId xmlns:a16="http://schemas.microsoft.com/office/drawing/2014/main" id="{8ED9EB4B-E01C-4AD9-92B2-17021CDD962C}"/>
              </a:ext>
            </a:extLst>
          </p:cNvPr>
          <p:cNvPicPr>
            <a:picLocks noGrp="1" noChangeAspect="1"/>
          </p:cNvPicPr>
          <p:nvPr>
            <p:ph sz="quarter" idx="4"/>
          </p:nvPr>
        </p:nvPicPr>
        <p:blipFill>
          <a:blip r:embed="rId2"/>
          <a:stretch>
            <a:fillRect/>
          </a:stretch>
        </p:blipFill>
        <p:spPr>
          <a:xfrm>
            <a:off x="5124735" y="3070328"/>
            <a:ext cx="5516779" cy="2984487"/>
          </a:xfrm>
        </p:spPr>
      </p:pic>
    </p:spTree>
    <p:extLst>
      <p:ext uri="{BB962C8B-B14F-4D97-AF65-F5344CB8AC3E}">
        <p14:creationId xmlns:p14="http://schemas.microsoft.com/office/powerpoint/2010/main" val="3075971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CFE825-D7CA-492A-9A9C-914B9BFD81FB}"/>
              </a:ext>
            </a:extLst>
          </p:cNvPr>
          <p:cNvSpPr>
            <a:spLocks noGrp="1"/>
          </p:cNvSpPr>
          <p:nvPr>
            <p:ph type="title"/>
          </p:nvPr>
        </p:nvSpPr>
        <p:spPr/>
        <p:txBody>
          <a:bodyPr/>
          <a:lstStyle/>
          <a:p>
            <a:r>
              <a:rPr lang="en-US" dirty="0"/>
              <a:t>Characteristics that distinguish the processor</a:t>
            </a:r>
            <a:endParaRPr lang="ar-SA" dirty="0"/>
          </a:p>
        </p:txBody>
      </p:sp>
      <p:sp>
        <p:nvSpPr>
          <p:cNvPr id="3" name="عنصر نائب للنص 2">
            <a:extLst>
              <a:ext uri="{FF2B5EF4-FFF2-40B4-BE49-F238E27FC236}">
                <a16:creationId xmlns:a16="http://schemas.microsoft.com/office/drawing/2014/main" id="{99E333B2-3BBE-45F0-84DA-C51DC01AD811}"/>
              </a:ext>
            </a:extLst>
          </p:cNvPr>
          <p:cNvSpPr>
            <a:spLocks noGrp="1"/>
          </p:cNvSpPr>
          <p:nvPr>
            <p:ph type="body" idx="1"/>
          </p:nvPr>
        </p:nvSpPr>
        <p:spPr/>
        <p:txBody>
          <a:bodyPr/>
          <a:lstStyle/>
          <a:p>
            <a:r>
              <a:rPr lang="en-US" dirty="0"/>
              <a:t>Clock Speed</a:t>
            </a:r>
            <a:endParaRPr lang="ar-SA" dirty="0"/>
          </a:p>
        </p:txBody>
      </p:sp>
      <p:sp>
        <p:nvSpPr>
          <p:cNvPr id="4" name="عنصر نائب للمحتوى 3">
            <a:extLst>
              <a:ext uri="{FF2B5EF4-FFF2-40B4-BE49-F238E27FC236}">
                <a16:creationId xmlns:a16="http://schemas.microsoft.com/office/drawing/2014/main" id="{5E882DDF-DD06-46FD-9942-CBB762E79679}"/>
              </a:ext>
            </a:extLst>
          </p:cNvPr>
          <p:cNvSpPr>
            <a:spLocks noGrp="1"/>
          </p:cNvSpPr>
          <p:nvPr>
            <p:ph sz="half" idx="2"/>
          </p:nvPr>
        </p:nvSpPr>
        <p:spPr/>
        <p:txBody>
          <a:bodyPr>
            <a:normAutofit fontScale="92500"/>
          </a:bodyPr>
          <a:lstStyle/>
          <a:p>
            <a:pPr algn="just" rtl="0"/>
            <a:r>
              <a:rPr lang="en-US" dirty="0"/>
              <a:t>The computer’s speed is estimated at the processor speed and measured in MHz and Gigahertz. Today, the computer speed is measured in GHz, for example, if it’s 2GHz., that means it can perform a number of operations equivalent to two billion operations per second.</a:t>
            </a:r>
            <a:endParaRPr lang="ar-SA" dirty="0"/>
          </a:p>
        </p:txBody>
      </p:sp>
      <p:sp>
        <p:nvSpPr>
          <p:cNvPr id="5" name="عنصر نائب للنص 4">
            <a:extLst>
              <a:ext uri="{FF2B5EF4-FFF2-40B4-BE49-F238E27FC236}">
                <a16:creationId xmlns:a16="http://schemas.microsoft.com/office/drawing/2014/main" id="{E9639F03-22E4-41F2-A39E-5ACFA976A7D9}"/>
              </a:ext>
            </a:extLst>
          </p:cNvPr>
          <p:cNvSpPr>
            <a:spLocks noGrp="1"/>
          </p:cNvSpPr>
          <p:nvPr>
            <p:ph type="body" sz="quarter" idx="3"/>
          </p:nvPr>
        </p:nvSpPr>
        <p:spPr/>
        <p:txBody>
          <a:bodyPr/>
          <a:lstStyle/>
          <a:p>
            <a:r>
              <a:rPr lang="en-US" dirty="0"/>
              <a:t>Core number</a:t>
            </a:r>
            <a:endParaRPr lang="ar-SA" dirty="0"/>
          </a:p>
        </p:txBody>
      </p:sp>
      <p:sp>
        <p:nvSpPr>
          <p:cNvPr id="6" name="عنصر نائب للمحتوى 5">
            <a:extLst>
              <a:ext uri="{FF2B5EF4-FFF2-40B4-BE49-F238E27FC236}">
                <a16:creationId xmlns:a16="http://schemas.microsoft.com/office/drawing/2014/main" id="{CE899F8A-1C14-4EBF-AD53-18023778321B}"/>
              </a:ext>
            </a:extLst>
          </p:cNvPr>
          <p:cNvSpPr>
            <a:spLocks noGrp="1"/>
          </p:cNvSpPr>
          <p:nvPr>
            <p:ph sz="quarter" idx="4"/>
          </p:nvPr>
        </p:nvSpPr>
        <p:spPr/>
        <p:txBody>
          <a:bodyPr>
            <a:normAutofit fontScale="92500"/>
          </a:bodyPr>
          <a:lstStyle/>
          <a:p>
            <a:pPr algn="just" rtl="0"/>
            <a:r>
              <a:rPr lang="en-US" dirty="0"/>
              <a:t>In the past, the processor contained only one core that does all the work alone, but with the development of applications and the need to perform many tasks at the same time, a number of the core was added to the processor, which increased the processor speed</a:t>
            </a:r>
            <a:endParaRPr lang="ar-SA" dirty="0"/>
          </a:p>
        </p:txBody>
      </p:sp>
    </p:spTree>
    <p:extLst>
      <p:ext uri="{BB962C8B-B14F-4D97-AF65-F5344CB8AC3E}">
        <p14:creationId xmlns:p14="http://schemas.microsoft.com/office/powerpoint/2010/main" val="1343688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CFE825-D7CA-492A-9A9C-914B9BFD81FB}"/>
              </a:ext>
            </a:extLst>
          </p:cNvPr>
          <p:cNvSpPr>
            <a:spLocks noGrp="1"/>
          </p:cNvSpPr>
          <p:nvPr>
            <p:ph type="title"/>
          </p:nvPr>
        </p:nvSpPr>
        <p:spPr/>
        <p:txBody>
          <a:bodyPr/>
          <a:lstStyle/>
          <a:p>
            <a:r>
              <a:rPr lang="en-US" dirty="0"/>
              <a:t>Characteristics that distinguish the processor</a:t>
            </a:r>
            <a:endParaRPr lang="ar-SA" dirty="0"/>
          </a:p>
        </p:txBody>
      </p:sp>
      <p:sp>
        <p:nvSpPr>
          <p:cNvPr id="3" name="عنصر نائب للنص 2">
            <a:extLst>
              <a:ext uri="{FF2B5EF4-FFF2-40B4-BE49-F238E27FC236}">
                <a16:creationId xmlns:a16="http://schemas.microsoft.com/office/drawing/2014/main" id="{99E333B2-3BBE-45F0-84DA-C51DC01AD811}"/>
              </a:ext>
            </a:extLst>
          </p:cNvPr>
          <p:cNvSpPr>
            <a:spLocks noGrp="1"/>
          </p:cNvSpPr>
          <p:nvPr>
            <p:ph type="body" idx="1"/>
          </p:nvPr>
        </p:nvSpPr>
        <p:spPr/>
        <p:txBody>
          <a:bodyPr/>
          <a:lstStyle/>
          <a:p>
            <a:r>
              <a:rPr lang="en-US" dirty="0"/>
              <a:t>Processor Memory (Cache)</a:t>
            </a:r>
            <a:endParaRPr lang="ar-SA" dirty="0"/>
          </a:p>
        </p:txBody>
      </p:sp>
      <p:sp>
        <p:nvSpPr>
          <p:cNvPr id="4" name="عنصر نائب للمحتوى 3">
            <a:extLst>
              <a:ext uri="{FF2B5EF4-FFF2-40B4-BE49-F238E27FC236}">
                <a16:creationId xmlns:a16="http://schemas.microsoft.com/office/drawing/2014/main" id="{5E882DDF-DD06-46FD-9942-CBB762E79679}"/>
              </a:ext>
            </a:extLst>
          </p:cNvPr>
          <p:cNvSpPr>
            <a:spLocks noGrp="1"/>
          </p:cNvSpPr>
          <p:nvPr>
            <p:ph sz="half" idx="2"/>
          </p:nvPr>
        </p:nvSpPr>
        <p:spPr/>
        <p:txBody>
          <a:bodyPr>
            <a:normAutofit fontScale="92500" lnSpcReduction="20000"/>
          </a:bodyPr>
          <a:lstStyle/>
          <a:p>
            <a:pPr algn="just" rtl="0"/>
            <a:r>
              <a:rPr lang="en-US" dirty="0"/>
              <a:t>A temporary memory similar to the RAM, but it is much smaller and fixed in the processor itself. The secret of its importance is that the processor accesses it much faster than the RAM, and it is one of the things that affect the speed of the processor when working with many multiple tasks at the same time.</a:t>
            </a:r>
            <a:endParaRPr lang="ar-SA" dirty="0"/>
          </a:p>
        </p:txBody>
      </p:sp>
    </p:spTree>
    <p:extLst>
      <p:ext uri="{BB962C8B-B14F-4D97-AF65-F5344CB8AC3E}">
        <p14:creationId xmlns:p14="http://schemas.microsoft.com/office/powerpoint/2010/main" val="2180132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9BD084-D669-465F-8318-64955C2D2B46}"/>
              </a:ext>
            </a:extLst>
          </p:cNvPr>
          <p:cNvSpPr>
            <a:spLocks noGrp="1"/>
          </p:cNvSpPr>
          <p:nvPr>
            <p:ph type="title"/>
          </p:nvPr>
        </p:nvSpPr>
        <p:spPr/>
        <p:txBody>
          <a:bodyPr/>
          <a:lstStyle/>
          <a:p>
            <a:r>
              <a:rPr lang="en-US" dirty="0"/>
              <a:t>CPU components</a:t>
            </a:r>
            <a:endParaRPr lang="ar-SA" dirty="0"/>
          </a:p>
        </p:txBody>
      </p:sp>
      <p:sp>
        <p:nvSpPr>
          <p:cNvPr id="3" name="عنصر نائب للنص 2">
            <a:extLst>
              <a:ext uri="{FF2B5EF4-FFF2-40B4-BE49-F238E27FC236}">
                <a16:creationId xmlns:a16="http://schemas.microsoft.com/office/drawing/2014/main" id="{23D2DFB9-1275-4629-A5F0-93AE20E0AD74}"/>
              </a:ext>
            </a:extLst>
          </p:cNvPr>
          <p:cNvSpPr>
            <a:spLocks noGrp="1"/>
          </p:cNvSpPr>
          <p:nvPr>
            <p:ph type="body" idx="1"/>
          </p:nvPr>
        </p:nvSpPr>
        <p:spPr/>
        <p:txBody>
          <a:bodyPr/>
          <a:lstStyle/>
          <a:p>
            <a:r>
              <a:rPr lang="en-US" dirty="0"/>
              <a:t>Control unit </a:t>
            </a:r>
            <a:endParaRPr lang="ar-SA" dirty="0"/>
          </a:p>
        </p:txBody>
      </p:sp>
      <p:sp>
        <p:nvSpPr>
          <p:cNvPr id="4" name="عنصر نائب للمحتوى 3">
            <a:extLst>
              <a:ext uri="{FF2B5EF4-FFF2-40B4-BE49-F238E27FC236}">
                <a16:creationId xmlns:a16="http://schemas.microsoft.com/office/drawing/2014/main" id="{82916739-8D02-4764-A7BF-E9FB015C633A}"/>
              </a:ext>
            </a:extLst>
          </p:cNvPr>
          <p:cNvSpPr>
            <a:spLocks noGrp="1"/>
          </p:cNvSpPr>
          <p:nvPr>
            <p:ph sz="half" idx="2"/>
          </p:nvPr>
        </p:nvSpPr>
        <p:spPr/>
        <p:txBody>
          <a:bodyPr>
            <a:normAutofit lnSpcReduction="10000"/>
          </a:bodyPr>
          <a:lstStyle/>
          <a:p>
            <a:pPr algn="just" rtl="0"/>
            <a:r>
              <a:rPr lang="en-US" dirty="0"/>
              <a:t>Control Unit (CU) is a group of electronic circuits responsible for managing all the operations necessary to implement the various orders, it works to transfer data to and from the athematic logical unit (ALU) , registers, main memory and input and output units</a:t>
            </a:r>
            <a:endParaRPr lang="ar-SA" dirty="0"/>
          </a:p>
        </p:txBody>
      </p:sp>
      <p:sp>
        <p:nvSpPr>
          <p:cNvPr id="5" name="عنصر نائب للنص 4">
            <a:extLst>
              <a:ext uri="{FF2B5EF4-FFF2-40B4-BE49-F238E27FC236}">
                <a16:creationId xmlns:a16="http://schemas.microsoft.com/office/drawing/2014/main" id="{DD014156-7FDA-4203-A591-75AF0235ACD7}"/>
              </a:ext>
            </a:extLst>
          </p:cNvPr>
          <p:cNvSpPr>
            <a:spLocks noGrp="1"/>
          </p:cNvSpPr>
          <p:nvPr>
            <p:ph type="body" sz="quarter" idx="3"/>
          </p:nvPr>
        </p:nvSpPr>
        <p:spPr/>
        <p:txBody>
          <a:bodyPr/>
          <a:lstStyle/>
          <a:p>
            <a:r>
              <a:rPr lang="en-US" dirty="0"/>
              <a:t>Arithmetic logic unit (ALU) </a:t>
            </a:r>
            <a:endParaRPr lang="ar-SA" dirty="0"/>
          </a:p>
        </p:txBody>
      </p:sp>
      <p:sp>
        <p:nvSpPr>
          <p:cNvPr id="6" name="عنصر نائب للمحتوى 5">
            <a:extLst>
              <a:ext uri="{FF2B5EF4-FFF2-40B4-BE49-F238E27FC236}">
                <a16:creationId xmlns:a16="http://schemas.microsoft.com/office/drawing/2014/main" id="{89FCA66D-59D2-4182-9E73-F60A700BADC1}"/>
              </a:ext>
            </a:extLst>
          </p:cNvPr>
          <p:cNvSpPr>
            <a:spLocks noGrp="1"/>
          </p:cNvSpPr>
          <p:nvPr>
            <p:ph sz="quarter" idx="4"/>
          </p:nvPr>
        </p:nvSpPr>
        <p:spPr/>
        <p:txBody>
          <a:bodyPr>
            <a:normAutofit lnSpcReduction="10000"/>
          </a:bodyPr>
          <a:lstStyle/>
          <a:p>
            <a:pPr algn="just" rtl="0"/>
            <a:r>
              <a:rPr lang="en-US" dirty="0"/>
              <a:t>is the unit responsible for all mathematical operations such as (addition, subtraction, multiplication, division, and raising of an exponent) and logical operations such as (positivity and negativity coefficients) within a computer</a:t>
            </a:r>
            <a:endParaRPr lang="ar-SA" dirty="0"/>
          </a:p>
        </p:txBody>
      </p:sp>
    </p:spTree>
    <p:extLst>
      <p:ext uri="{BB962C8B-B14F-4D97-AF65-F5344CB8AC3E}">
        <p14:creationId xmlns:p14="http://schemas.microsoft.com/office/powerpoint/2010/main" val="1604332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9BD084-D669-465F-8318-64955C2D2B46}"/>
              </a:ext>
            </a:extLst>
          </p:cNvPr>
          <p:cNvSpPr>
            <a:spLocks noGrp="1"/>
          </p:cNvSpPr>
          <p:nvPr>
            <p:ph type="title"/>
          </p:nvPr>
        </p:nvSpPr>
        <p:spPr/>
        <p:txBody>
          <a:bodyPr/>
          <a:lstStyle/>
          <a:p>
            <a:r>
              <a:rPr lang="en-US" dirty="0"/>
              <a:t>CPU components</a:t>
            </a:r>
            <a:endParaRPr lang="ar-SA" dirty="0"/>
          </a:p>
        </p:txBody>
      </p:sp>
      <p:sp>
        <p:nvSpPr>
          <p:cNvPr id="3" name="عنصر نائب للنص 2">
            <a:extLst>
              <a:ext uri="{FF2B5EF4-FFF2-40B4-BE49-F238E27FC236}">
                <a16:creationId xmlns:a16="http://schemas.microsoft.com/office/drawing/2014/main" id="{23D2DFB9-1275-4629-A5F0-93AE20E0AD74}"/>
              </a:ext>
            </a:extLst>
          </p:cNvPr>
          <p:cNvSpPr>
            <a:spLocks noGrp="1"/>
          </p:cNvSpPr>
          <p:nvPr>
            <p:ph type="body" idx="1"/>
          </p:nvPr>
        </p:nvSpPr>
        <p:spPr>
          <a:xfrm>
            <a:off x="4669966" y="803185"/>
            <a:ext cx="6265088" cy="685800"/>
          </a:xfrm>
        </p:spPr>
        <p:txBody>
          <a:bodyPr/>
          <a:lstStyle/>
          <a:p>
            <a:r>
              <a:rPr lang="en-US" dirty="0"/>
              <a:t>Registers</a:t>
            </a:r>
            <a:endParaRPr lang="ar-SA" dirty="0"/>
          </a:p>
        </p:txBody>
      </p:sp>
      <p:sp>
        <p:nvSpPr>
          <p:cNvPr id="4" name="عنصر نائب للمحتوى 3">
            <a:extLst>
              <a:ext uri="{FF2B5EF4-FFF2-40B4-BE49-F238E27FC236}">
                <a16:creationId xmlns:a16="http://schemas.microsoft.com/office/drawing/2014/main" id="{82916739-8D02-4764-A7BF-E9FB015C633A}"/>
              </a:ext>
            </a:extLst>
          </p:cNvPr>
          <p:cNvSpPr>
            <a:spLocks noGrp="1"/>
          </p:cNvSpPr>
          <p:nvPr>
            <p:ph sz="half" idx="2"/>
          </p:nvPr>
        </p:nvSpPr>
        <p:spPr>
          <a:xfrm>
            <a:off x="4670030" y="1420473"/>
            <a:ext cx="6264350" cy="1165725"/>
          </a:xfrm>
        </p:spPr>
        <p:txBody>
          <a:bodyPr>
            <a:normAutofit fontScale="85000" lnSpcReduction="10000"/>
          </a:bodyPr>
          <a:lstStyle/>
          <a:p>
            <a:pPr algn="just" rtl="0"/>
            <a:r>
              <a:rPr lang="en-US" sz="2000" dirty="0"/>
              <a:t>Registers are special storage locations with very high speeds that are proportional to the speed of the processor and any malfunctions in them. </a:t>
            </a:r>
            <a:endParaRPr lang="ar-SA" sz="2000" dirty="0"/>
          </a:p>
        </p:txBody>
      </p:sp>
      <p:sp>
        <p:nvSpPr>
          <p:cNvPr id="5" name="عنصر نائب للنص 4">
            <a:extLst>
              <a:ext uri="{FF2B5EF4-FFF2-40B4-BE49-F238E27FC236}">
                <a16:creationId xmlns:a16="http://schemas.microsoft.com/office/drawing/2014/main" id="{DD014156-7FDA-4203-A591-75AF0235ACD7}"/>
              </a:ext>
            </a:extLst>
          </p:cNvPr>
          <p:cNvSpPr>
            <a:spLocks noGrp="1"/>
          </p:cNvSpPr>
          <p:nvPr>
            <p:ph type="body" sz="quarter" idx="3"/>
          </p:nvPr>
        </p:nvSpPr>
        <p:spPr>
          <a:xfrm>
            <a:off x="4669966" y="2358727"/>
            <a:ext cx="6264414" cy="685800"/>
          </a:xfrm>
        </p:spPr>
        <p:txBody>
          <a:bodyPr/>
          <a:lstStyle/>
          <a:p>
            <a:r>
              <a:rPr lang="en-US" dirty="0"/>
              <a:t>Registrars are divided into: </a:t>
            </a:r>
            <a:endParaRPr lang="ar-SA" dirty="0"/>
          </a:p>
        </p:txBody>
      </p:sp>
      <p:sp>
        <p:nvSpPr>
          <p:cNvPr id="6" name="عنصر نائب للمحتوى 5">
            <a:extLst>
              <a:ext uri="{FF2B5EF4-FFF2-40B4-BE49-F238E27FC236}">
                <a16:creationId xmlns:a16="http://schemas.microsoft.com/office/drawing/2014/main" id="{89FCA66D-59D2-4182-9E73-F60A700BADC1}"/>
              </a:ext>
            </a:extLst>
          </p:cNvPr>
          <p:cNvSpPr>
            <a:spLocks noGrp="1"/>
          </p:cNvSpPr>
          <p:nvPr>
            <p:ph sz="quarter" idx="4"/>
          </p:nvPr>
        </p:nvSpPr>
        <p:spPr>
          <a:xfrm>
            <a:off x="4669966" y="3021069"/>
            <a:ext cx="6265588" cy="1704060"/>
          </a:xfrm>
        </p:spPr>
        <p:txBody>
          <a:bodyPr>
            <a:normAutofit fontScale="85000" lnSpcReduction="10000"/>
          </a:bodyPr>
          <a:lstStyle/>
          <a:p>
            <a:pPr marL="342900" indent="-342900" algn="l" rtl="0">
              <a:buAutoNum type="arabicPeriod"/>
            </a:pPr>
            <a:r>
              <a:rPr lang="en-US" dirty="0"/>
              <a:t>Data registrars: in which data are dealt with in terms of storage and logical and mathematical operations. </a:t>
            </a:r>
          </a:p>
          <a:p>
            <a:pPr marL="342900" indent="-342900" algn="l" rtl="0">
              <a:buAutoNum type="arabicPeriod"/>
            </a:pPr>
            <a:r>
              <a:rPr lang="en-US" dirty="0"/>
              <a:t>Address registrars: in which the different addresses are stored. </a:t>
            </a:r>
          </a:p>
          <a:p>
            <a:pPr marL="342900" indent="-342900" algn="l" rtl="0">
              <a:buAutoNum type="arabicPeriod"/>
            </a:pPr>
            <a:r>
              <a:rPr lang="en-US" dirty="0"/>
              <a:t> Cases Recorder: records the processor condition after executing a specific order</a:t>
            </a:r>
            <a:endParaRPr lang="ar-SA" dirty="0"/>
          </a:p>
        </p:txBody>
      </p:sp>
      <p:sp>
        <p:nvSpPr>
          <p:cNvPr id="8" name="مربع نص 7">
            <a:extLst>
              <a:ext uri="{FF2B5EF4-FFF2-40B4-BE49-F238E27FC236}">
                <a16:creationId xmlns:a16="http://schemas.microsoft.com/office/drawing/2014/main" id="{9B74AFB6-8291-4588-91FD-A0E58B446F79}"/>
              </a:ext>
            </a:extLst>
          </p:cNvPr>
          <p:cNvSpPr txBox="1"/>
          <p:nvPr/>
        </p:nvSpPr>
        <p:spPr>
          <a:xfrm>
            <a:off x="5063383" y="5481304"/>
            <a:ext cx="6098458" cy="646331"/>
          </a:xfrm>
          <a:prstGeom prst="rect">
            <a:avLst/>
          </a:prstGeom>
          <a:noFill/>
        </p:spPr>
        <p:txBody>
          <a:bodyPr wrap="square">
            <a:spAutoFit/>
          </a:bodyPr>
          <a:lstStyle/>
          <a:p>
            <a:r>
              <a:rPr lang="en-US" dirty="0"/>
              <a:t> 1- Control the implementation of the program. </a:t>
            </a:r>
          </a:p>
          <a:p>
            <a:r>
              <a:rPr lang="en-US" dirty="0"/>
              <a:t>2- Temporary retention of information and results.</a:t>
            </a:r>
            <a:endParaRPr lang="ar-SA" dirty="0"/>
          </a:p>
        </p:txBody>
      </p:sp>
      <p:sp>
        <p:nvSpPr>
          <p:cNvPr id="9" name="عنصر نائب للنص 4">
            <a:extLst>
              <a:ext uri="{FF2B5EF4-FFF2-40B4-BE49-F238E27FC236}">
                <a16:creationId xmlns:a16="http://schemas.microsoft.com/office/drawing/2014/main" id="{7C5E33E0-4771-4485-A935-E3EE3FE3C247}"/>
              </a:ext>
            </a:extLst>
          </p:cNvPr>
          <p:cNvSpPr txBox="1">
            <a:spLocks/>
          </p:cNvSpPr>
          <p:nvPr/>
        </p:nvSpPr>
        <p:spPr>
          <a:xfrm>
            <a:off x="4897427" y="4481512"/>
            <a:ext cx="6264414" cy="685800"/>
          </a:xfrm>
          <a:prstGeom prst="rect">
            <a:avLst/>
          </a:prstGeom>
        </p:spPr>
        <p:txBody>
          <a:bodyPr vert="horz" lIns="91440" tIns="45720" rIns="91440" bIns="45720" rtlCol="0" anchor="ctr">
            <a:noAutofit/>
          </a:bodyPr>
          <a:lstStyle>
            <a:lvl1pPr marL="0" indent="0" algn="l" defTabSz="914400" rtl="1"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r" defTabSz="914400" rtl="1"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en-US" dirty="0"/>
              <a:t>The function of recorders:</a:t>
            </a:r>
            <a:endParaRPr lang="ar-SA" dirty="0"/>
          </a:p>
        </p:txBody>
      </p:sp>
    </p:spTree>
    <p:extLst>
      <p:ext uri="{BB962C8B-B14F-4D97-AF65-F5344CB8AC3E}">
        <p14:creationId xmlns:p14="http://schemas.microsoft.com/office/powerpoint/2010/main" val="4212770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9BD084-D669-465F-8318-64955C2D2B46}"/>
              </a:ext>
            </a:extLst>
          </p:cNvPr>
          <p:cNvSpPr>
            <a:spLocks noGrp="1"/>
          </p:cNvSpPr>
          <p:nvPr>
            <p:ph type="title"/>
          </p:nvPr>
        </p:nvSpPr>
        <p:spPr/>
        <p:txBody>
          <a:bodyPr/>
          <a:lstStyle/>
          <a:p>
            <a:r>
              <a:rPr lang="en-US" dirty="0"/>
              <a:t>CPU components</a:t>
            </a:r>
            <a:endParaRPr lang="ar-SA" dirty="0"/>
          </a:p>
        </p:txBody>
      </p:sp>
      <p:sp>
        <p:nvSpPr>
          <p:cNvPr id="3" name="عنصر نائب للنص 2">
            <a:extLst>
              <a:ext uri="{FF2B5EF4-FFF2-40B4-BE49-F238E27FC236}">
                <a16:creationId xmlns:a16="http://schemas.microsoft.com/office/drawing/2014/main" id="{23D2DFB9-1275-4629-A5F0-93AE20E0AD74}"/>
              </a:ext>
            </a:extLst>
          </p:cNvPr>
          <p:cNvSpPr>
            <a:spLocks noGrp="1"/>
          </p:cNvSpPr>
          <p:nvPr>
            <p:ph type="body" idx="1"/>
          </p:nvPr>
        </p:nvSpPr>
        <p:spPr>
          <a:xfrm>
            <a:off x="4656667" y="803185"/>
            <a:ext cx="6733558" cy="685800"/>
          </a:xfrm>
        </p:spPr>
        <p:txBody>
          <a:bodyPr/>
          <a:lstStyle/>
          <a:p>
            <a:r>
              <a:rPr lang="en-US" dirty="0"/>
              <a:t>Buses</a:t>
            </a:r>
            <a:endParaRPr lang="ar-SA" dirty="0"/>
          </a:p>
        </p:txBody>
      </p:sp>
      <p:sp>
        <p:nvSpPr>
          <p:cNvPr id="4" name="عنصر نائب للمحتوى 3">
            <a:extLst>
              <a:ext uri="{FF2B5EF4-FFF2-40B4-BE49-F238E27FC236}">
                <a16:creationId xmlns:a16="http://schemas.microsoft.com/office/drawing/2014/main" id="{82916739-8D02-4764-A7BF-E9FB015C633A}"/>
              </a:ext>
            </a:extLst>
          </p:cNvPr>
          <p:cNvSpPr>
            <a:spLocks noGrp="1"/>
          </p:cNvSpPr>
          <p:nvPr>
            <p:ph sz="half" idx="2"/>
          </p:nvPr>
        </p:nvSpPr>
        <p:spPr>
          <a:xfrm>
            <a:off x="4656097" y="1488985"/>
            <a:ext cx="6733558" cy="1165725"/>
          </a:xfrm>
        </p:spPr>
        <p:txBody>
          <a:bodyPr>
            <a:normAutofit fontScale="92500" lnSpcReduction="10000"/>
          </a:bodyPr>
          <a:lstStyle/>
          <a:p>
            <a:pPr algn="l" rtl="0"/>
            <a:r>
              <a:rPr lang="en-US" dirty="0"/>
              <a:t>Bus is a set of electronic lines through which exchanges are made between computer components. </a:t>
            </a:r>
            <a:endParaRPr lang="ar-SA" dirty="0"/>
          </a:p>
        </p:txBody>
      </p:sp>
      <p:sp>
        <p:nvSpPr>
          <p:cNvPr id="5" name="عنصر نائب للنص 4">
            <a:extLst>
              <a:ext uri="{FF2B5EF4-FFF2-40B4-BE49-F238E27FC236}">
                <a16:creationId xmlns:a16="http://schemas.microsoft.com/office/drawing/2014/main" id="{DD014156-7FDA-4203-A591-75AF0235ACD7}"/>
              </a:ext>
            </a:extLst>
          </p:cNvPr>
          <p:cNvSpPr>
            <a:spLocks noGrp="1"/>
          </p:cNvSpPr>
          <p:nvPr>
            <p:ph type="body" sz="quarter" idx="3"/>
          </p:nvPr>
        </p:nvSpPr>
        <p:spPr>
          <a:xfrm>
            <a:off x="4521860" y="2758849"/>
            <a:ext cx="7670139" cy="685800"/>
          </a:xfrm>
        </p:spPr>
        <p:txBody>
          <a:bodyPr/>
          <a:lstStyle/>
          <a:p>
            <a:r>
              <a:rPr lang="en-US" dirty="0"/>
              <a:t>There are three buses inside and outside the processor, which are:</a:t>
            </a:r>
            <a:endParaRPr lang="ar-SA" dirty="0"/>
          </a:p>
        </p:txBody>
      </p:sp>
      <p:sp>
        <p:nvSpPr>
          <p:cNvPr id="6" name="عنصر نائب للمحتوى 5">
            <a:extLst>
              <a:ext uri="{FF2B5EF4-FFF2-40B4-BE49-F238E27FC236}">
                <a16:creationId xmlns:a16="http://schemas.microsoft.com/office/drawing/2014/main" id="{89FCA66D-59D2-4182-9E73-F60A700BADC1}"/>
              </a:ext>
            </a:extLst>
          </p:cNvPr>
          <p:cNvSpPr>
            <a:spLocks noGrp="1"/>
          </p:cNvSpPr>
          <p:nvPr>
            <p:ph sz="quarter" idx="4"/>
          </p:nvPr>
        </p:nvSpPr>
        <p:spPr>
          <a:xfrm>
            <a:off x="4897427" y="3340509"/>
            <a:ext cx="6265588" cy="3104535"/>
          </a:xfrm>
        </p:spPr>
        <p:txBody>
          <a:bodyPr>
            <a:normAutofit fontScale="92500" lnSpcReduction="10000"/>
          </a:bodyPr>
          <a:lstStyle/>
          <a:p>
            <a:pPr marL="0" indent="0" algn="just" rtl="0">
              <a:buNone/>
            </a:pPr>
            <a:r>
              <a:rPr lang="en-US" dirty="0"/>
              <a:t>1. Address Bus: Used to assign addresses to different places in the memory or the input and output ports in order to transfer data from them, and the memory consists of a group of stores for each address.</a:t>
            </a:r>
          </a:p>
          <a:p>
            <a:pPr marL="0" indent="0" algn="l" rtl="0">
              <a:buNone/>
            </a:pPr>
            <a:r>
              <a:rPr lang="en-US" dirty="0"/>
              <a:t>2. Data Bus: is the data bus that transfers data from the processor to the units or vice versa.</a:t>
            </a:r>
            <a:endParaRPr lang="ar-SA" dirty="0"/>
          </a:p>
          <a:p>
            <a:pPr marL="0" indent="0" algn="just" rtl="0">
              <a:buNone/>
            </a:pPr>
            <a:r>
              <a:rPr lang="en-US" dirty="0"/>
              <a:t>3. Control Bus: Consists of a set of wires whose function is to synchronize events in a synchronous manner and control memory and I/O units from the processor end. </a:t>
            </a:r>
            <a:endParaRPr lang="ar-SA" dirty="0"/>
          </a:p>
        </p:txBody>
      </p:sp>
    </p:spTree>
    <p:extLst>
      <p:ext uri="{BB962C8B-B14F-4D97-AF65-F5344CB8AC3E}">
        <p14:creationId xmlns:p14="http://schemas.microsoft.com/office/powerpoint/2010/main" val="116836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F75B5F60-4314-4406-958B-D8A3F41B21C3}"/>
              </a:ext>
            </a:extLst>
          </p:cNvPr>
          <p:cNvSpPr>
            <a:spLocks noGrp="1"/>
          </p:cNvSpPr>
          <p:nvPr>
            <p:ph type="title"/>
          </p:nvPr>
        </p:nvSpPr>
        <p:spPr/>
        <p:txBody>
          <a:bodyPr/>
          <a:lstStyle/>
          <a:p>
            <a:r>
              <a:rPr lang="en-US" dirty="0"/>
              <a:t>HARDWARE</a:t>
            </a:r>
            <a:endParaRPr lang="ar-SA" dirty="0"/>
          </a:p>
        </p:txBody>
      </p:sp>
      <p:sp>
        <p:nvSpPr>
          <p:cNvPr id="8" name="عنصر نائب للنص 7">
            <a:extLst>
              <a:ext uri="{FF2B5EF4-FFF2-40B4-BE49-F238E27FC236}">
                <a16:creationId xmlns:a16="http://schemas.microsoft.com/office/drawing/2014/main" id="{05AC85D1-0F7D-48AB-9305-513959298002}"/>
              </a:ext>
            </a:extLst>
          </p:cNvPr>
          <p:cNvSpPr>
            <a:spLocks noGrp="1"/>
          </p:cNvSpPr>
          <p:nvPr>
            <p:ph type="body" idx="1"/>
          </p:nvPr>
        </p:nvSpPr>
        <p:spPr/>
        <p:txBody>
          <a:bodyPr/>
          <a:lstStyle/>
          <a:p>
            <a:r>
              <a:rPr lang="en-US" dirty="0"/>
              <a:t>STORAGE UNIT </a:t>
            </a:r>
            <a:endParaRPr lang="ar-SA" dirty="0"/>
          </a:p>
        </p:txBody>
      </p:sp>
    </p:spTree>
    <p:extLst>
      <p:ext uri="{BB962C8B-B14F-4D97-AF65-F5344CB8AC3E}">
        <p14:creationId xmlns:p14="http://schemas.microsoft.com/office/powerpoint/2010/main" val="260507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88B71D-011F-41B6-A3F0-DAA29FC3B523}"/>
              </a:ext>
            </a:extLst>
          </p:cNvPr>
          <p:cNvSpPr>
            <a:spLocks noGrp="1"/>
          </p:cNvSpPr>
          <p:nvPr>
            <p:ph type="title"/>
          </p:nvPr>
        </p:nvSpPr>
        <p:spPr/>
        <p:txBody>
          <a:bodyPr/>
          <a:lstStyle/>
          <a:p>
            <a:r>
              <a:rPr lang="en-US" dirty="0"/>
              <a:t>Lecture objectives </a:t>
            </a:r>
            <a:endParaRPr lang="ar-SA" dirty="0"/>
          </a:p>
        </p:txBody>
      </p:sp>
      <p:sp>
        <p:nvSpPr>
          <p:cNvPr id="3" name="عنصر نائب للمحتوى 2">
            <a:extLst>
              <a:ext uri="{FF2B5EF4-FFF2-40B4-BE49-F238E27FC236}">
                <a16:creationId xmlns:a16="http://schemas.microsoft.com/office/drawing/2014/main" id="{2D39CC10-7814-41FB-AA4C-B2E4803A9236}"/>
              </a:ext>
            </a:extLst>
          </p:cNvPr>
          <p:cNvSpPr>
            <a:spLocks noGrp="1"/>
          </p:cNvSpPr>
          <p:nvPr>
            <p:ph idx="1"/>
          </p:nvPr>
        </p:nvSpPr>
        <p:spPr/>
        <p:txBody>
          <a:bodyPr/>
          <a:lstStyle/>
          <a:p>
            <a:pPr algn="l" rtl="0"/>
            <a:r>
              <a:rPr lang="en-US" dirty="0"/>
              <a:t>After studying this lecture, the student is expected to master the following knowledge and skills: </a:t>
            </a:r>
          </a:p>
          <a:p>
            <a:pPr marL="0" indent="0" algn="l" rtl="0">
              <a:buNone/>
            </a:pPr>
            <a:r>
              <a:rPr lang="en-US" dirty="0"/>
              <a:t>1. Classifies the computer’s hardware components to internal and external.</a:t>
            </a:r>
          </a:p>
          <a:p>
            <a:pPr marL="0" indent="0" algn="l" rtl="0">
              <a:buNone/>
            </a:pPr>
            <a:r>
              <a:rPr lang="en-US" dirty="0"/>
              <a:t> 2. Knows the CPU. </a:t>
            </a:r>
          </a:p>
          <a:p>
            <a:pPr marL="0" indent="0" algn="l" rtl="0">
              <a:buNone/>
            </a:pPr>
            <a:r>
              <a:rPr lang="en-US" dirty="0"/>
              <a:t>3. Shows the types of memory modules. </a:t>
            </a:r>
          </a:p>
          <a:p>
            <a:pPr marL="0" indent="0" algn="l" rtl="0">
              <a:buNone/>
            </a:pPr>
            <a:r>
              <a:rPr lang="en-US" dirty="0"/>
              <a:t>4. Learn about input and output units.</a:t>
            </a:r>
          </a:p>
          <a:p>
            <a:pPr marL="0" indent="0" algn="l" rtl="0">
              <a:buNone/>
            </a:pPr>
            <a:r>
              <a:rPr lang="en-US" dirty="0"/>
              <a:t> 5. Learn about storage media. </a:t>
            </a:r>
          </a:p>
          <a:p>
            <a:pPr marL="0" indent="0" algn="l" rtl="0">
              <a:buNone/>
            </a:pPr>
            <a:r>
              <a:rPr lang="en-US" dirty="0"/>
              <a:t>6. Learn the components of the motherboard. </a:t>
            </a:r>
          </a:p>
          <a:p>
            <a:pPr marL="0" indent="0" algn="l" rtl="0">
              <a:buNone/>
            </a:pPr>
            <a:r>
              <a:rPr lang="en-US" dirty="0"/>
              <a:t>7. Learn how to measure computer performance.</a:t>
            </a:r>
            <a:endParaRPr lang="ar-SA" dirty="0"/>
          </a:p>
        </p:txBody>
      </p:sp>
    </p:spTree>
    <p:extLst>
      <p:ext uri="{BB962C8B-B14F-4D97-AF65-F5344CB8AC3E}">
        <p14:creationId xmlns:p14="http://schemas.microsoft.com/office/powerpoint/2010/main" val="104170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a:extLst>
              <a:ext uri="{FF2B5EF4-FFF2-40B4-BE49-F238E27FC236}">
                <a16:creationId xmlns:a16="http://schemas.microsoft.com/office/drawing/2014/main" id="{748DE2E8-1A5F-4F34-9FFB-7FEBF44DC7AC}"/>
              </a:ext>
            </a:extLst>
          </p:cNvPr>
          <p:cNvSpPr>
            <a:spLocks noGrp="1"/>
          </p:cNvSpPr>
          <p:nvPr>
            <p:ph type="title"/>
          </p:nvPr>
        </p:nvSpPr>
        <p:spPr/>
        <p:txBody>
          <a:bodyPr/>
          <a:lstStyle/>
          <a:p>
            <a:r>
              <a:rPr lang="en-US" dirty="0"/>
              <a:t>STORAGE UNIT </a:t>
            </a:r>
            <a:endParaRPr lang="ar-SA" dirty="0"/>
          </a:p>
        </p:txBody>
      </p:sp>
      <p:sp>
        <p:nvSpPr>
          <p:cNvPr id="7" name="عنصر نائب للنص 6">
            <a:extLst>
              <a:ext uri="{FF2B5EF4-FFF2-40B4-BE49-F238E27FC236}">
                <a16:creationId xmlns:a16="http://schemas.microsoft.com/office/drawing/2014/main" id="{D3326A01-415D-4C36-A784-0850D3ACF7DB}"/>
              </a:ext>
            </a:extLst>
          </p:cNvPr>
          <p:cNvSpPr>
            <a:spLocks noGrp="1"/>
          </p:cNvSpPr>
          <p:nvPr>
            <p:ph type="body" idx="1"/>
          </p:nvPr>
        </p:nvSpPr>
        <p:spPr/>
        <p:txBody>
          <a:bodyPr/>
          <a:lstStyle/>
          <a:p>
            <a:r>
              <a:rPr lang="en-US" dirty="0"/>
              <a:t>STORAGE DEFINTION </a:t>
            </a:r>
            <a:endParaRPr lang="ar-SA" dirty="0"/>
          </a:p>
        </p:txBody>
      </p:sp>
      <p:sp>
        <p:nvSpPr>
          <p:cNvPr id="8" name="عنصر نائب للمحتوى 7">
            <a:extLst>
              <a:ext uri="{FF2B5EF4-FFF2-40B4-BE49-F238E27FC236}">
                <a16:creationId xmlns:a16="http://schemas.microsoft.com/office/drawing/2014/main" id="{8F0D047D-DFE8-4FD8-B6A0-84AA84885DE5}"/>
              </a:ext>
            </a:extLst>
          </p:cNvPr>
          <p:cNvSpPr>
            <a:spLocks noGrp="1"/>
          </p:cNvSpPr>
          <p:nvPr>
            <p:ph sz="half" idx="2"/>
          </p:nvPr>
        </p:nvSpPr>
        <p:spPr/>
        <p:txBody>
          <a:bodyPr/>
          <a:lstStyle/>
          <a:p>
            <a:pPr algn="l" rtl="0"/>
            <a:r>
              <a:rPr lang="en-US" dirty="0"/>
              <a:t>A group of electronic circuits that are used to save data and programs. </a:t>
            </a:r>
            <a:endParaRPr lang="ar-SA" dirty="0"/>
          </a:p>
        </p:txBody>
      </p:sp>
      <p:sp>
        <p:nvSpPr>
          <p:cNvPr id="9" name="عنصر نائب للنص 8">
            <a:extLst>
              <a:ext uri="{FF2B5EF4-FFF2-40B4-BE49-F238E27FC236}">
                <a16:creationId xmlns:a16="http://schemas.microsoft.com/office/drawing/2014/main" id="{2B6D2484-20C2-4D75-8D54-05B09BA1149B}"/>
              </a:ext>
            </a:extLst>
          </p:cNvPr>
          <p:cNvSpPr>
            <a:spLocks noGrp="1"/>
          </p:cNvSpPr>
          <p:nvPr>
            <p:ph type="body" sz="quarter" idx="3"/>
          </p:nvPr>
        </p:nvSpPr>
        <p:spPr>
          <a:xfrm>
            <a:off x="5125273" y="2328765"/>
            <a:ext cx="6264414" cy="685800"/>
          </a:xfrm>
        </p:spPr>
        <p:txBody>
          <a:bodyPr/>
          <a:lstStyle/>
          <a:p>
            <a:r>
              <a:rPr lang="en-US" dirty="0"/>
              <a:t>STORAGE TYPE </a:t>
            </a:r>
            <a:endParaRPr lang="ar-SA" dirty="0"/>
          </a:p>
        </p:txBody>
      </p:sp>
      <p:graphicFrame>
        <p:nvGraphicFramePr>
          <p:cNvPr id="11" name="عنصر نائب للمحتوى 10">
            <a:extLst>
              <a:ext uri="{FF2B5EF4-FFF2-40B4-BE49-F238E27FC236}">
                <a16:creationId xmlns:a16="http://schemas.microsoft.com/office/drawing/2014/main" id="{AED0664E-E845-48BA-9E10-4780583A15D0}"/>
              </a:ext>
            </a:extLst>
          </p:cNvPr>
          <p:cNvGraphicFramePr>
            <a:graphicFrameLocks noGrp="1"/>
          </p:cNvGraphicFramePr>
          <p:nvPr>
            <p:ph sz="quarter" idx="4"/>
            <p:extLst>
              <p:ext uri="{D42A27DB-BD31-4B8C-83A1-F6EECF244321}">
                <p14:modId xmlns:p14="http://schemas.microsoft.com/office/powerpoint/2010/main" val="1976006991"/>
              </p:ext>
            </p:extLst>
          </p:nvPr>
        </p:nvGraphicFramePr>
        <p:xfrm>
          <a:off x="4538134" y="1608667"/>
          <a:ext cx="6845830" cy="524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099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C4B682-0EDF-40E8-8679-971D748E9519}"/>
              </a:ext>
            </a:extLst>
          </p:cNvPr>
          <p:cNvSpPr>
            <a:spLocks noGrp="1"/>
          </p:cNvSpPr>
          <p:nvPr>
            <p:ph type="title"/>
          </p:nvPr>
        </p:nvSpPr>
        <p:spPr/>
        <p:txBody>
          <a:bodyPr/>
          <a:lstStyle/>
          <a:p>
            <a:r>
              <a:rPr lang="en-US" dirty="0"/>
              <a:t>RAM AND ROM</a:t>
            </a:r>
            <a:endParaRPr lang="ar-SA" dirty="0"/>
          </a:p>
        </p:txBody>
      </p:sp>
      <p:sp>
        <p:nvSpPr>
          <p:cNvPr id="3" name="عنصر نائب للنص 2">
            <a:extLst>
              <a:ext uri="{FF2B5EF4-FFF2-40B4-BE49-F238E27FC236}">
                <a16:creationId xmlns:a16="http://schemas.microsoft.com/office/drawing/2014/main" id="{707C01A3-5912-4FE1-97A7-31A03D1AAD4C}"/>
              </a:ext>
            </a:extLst>
          </p:cNvPr>
          <p:cNvSpPr>
            <a:spLocks noGrp="1"/>
          </p:cNvSpPr>
          <p:nvPr>
            <p:ph type="body" idx="1"/>
          </p:nvPr>
        </p:nvSpPr>
        <p:spPr/>
        <p:txBody>
          <a:bodyPr/>
          <a:lstStyle/>
          <a:p>
            <a:endParaRPr lang="ar-SA"/>
          </a:p>
        </p:txBody>
      </p:sp>
      <p:sp>
        <p:nvSpPr>
          <p:cNvPr id="4" name="عنصر نائب للمحتوى 3">
            <a:extLst>
              <a:ext uri="{FF2B5EF4-FFF2-40B4-BE49-F238E27FC236}">
                <a16:creationId xmlns:a16="http://schemas.microsoft.com/office/drawing/2014/main" id="{910BF6C3-9947-4F47-AEB8-DC186C1D7668}"/>
              </a:ext>
            </a:extLst>
          </p:cNvPr>
          <p:cNvSpPr>
            <a:spLocks noGrp="1"/>
          </p:cNvSpPr>
          <p:nvPr>
            <p:ph sz="half" idx="2"/>
          </p:nvPr>
        </p:nvSpPr>
        <p:spPr/>
        <p:txBody>
          <a:bodyPr/>
          <a:lstStyle/>
          <a:p>
            <a:endParaRPr lang="ar-SA"/>
          </a:p>
        </p:txBody>
      </p:sp>
      <p:sp>
        <p:nvSpPr>
          <p:cNvPr id="5" name="عنصر نائب للنص 4">
            <a:extLst>
              <a:ext uri="{FF2B5EF4-FFF2-40B4-BE49-F238E27FC236}">
                <a16:creationId xmlns:a16="http://schemas.microsoft.com/office/drawing/2014/main" id="{517891D3-5048-4728-95FD-458553599C58}"/>
              </a:ext>
            </a:extLst>
          </p:cNvPr>
          <p:cNvSpPr>
            <a:spLocks noGrp="1"/>
          </p:cNvSpPr>
          <p:nvPr>
            <p:ph type="body" sz="quarter" idx="3"/>
          </p:nvPr>
        </p:nvSpPr>
        <p:spPr/>
        <p:txBody>
          <a:bodyPr/>
          <a:lstStyle/>
          <a:p>
            <a:endParaRPr lang="ar-SA"/>
          </a:p>
        </p:txBody>
      </p:sp>
      <p:sp>
        <p:nvSpPr>
          <p:cNvPr id="6" name="عنصر نائب للمحتوى 5">
            <a:extLst>
              <a:ext uri="{FF2B5EF4-FFF2-40B4-BE49-F238E27FC236}">
                <a16:creationId xmlns:a16="http://schemas.microsoft.com/office/drawing/2014/main" id="{95BBDFB6-E518-472D-9BD6-101BE976BFFF}"/>
              </a:ext>
            </a:extLst>
          </p:cNvPr>
          <p:cNvSpPr>
            <a:spLocks noGrp="1"/>
          </p:cNvSpPr>
          <p:nvPr>
            <p:ph sz="quarter" idx="4"/>
          </p:nvPr>
        </p:nvSpPr>
        <p:spPr/>
        <p:txBody>
          <a:bodyPr/>
          <a:lstStyle/>
          <a:p>
            <a:endParaRPr lang="ar-SA"/>
          </a:p>
        </p:txBody>
      </p:sp>
      <p:pic>
        <p:nvPicPr>
          <p:cNvPr id="8" name="صورة 7">
            <a:extLst>
              <a:ext uri="{FF2B5EF4-FFF2-40B4-BE49-F238E27FC236}">
                <a16:creationId xmlns:a16="http://schemas.microsoft.com/office/drawing/2014/main" id="{7F847E27-08EF-4F52-BA3B-04EC1AC0723A}"/>
              </a:ext>
            </a:extLst>
          </p:cNvPr>
          <p:cNvPicPr>
            <a:picLocks noChangeAspect="1"/>
          </p:cNvPicPr>
          <p:nvPr/>
        </p:nvPicPr>
        <p:blipFill>
          <a:blip r:embed="rId2"/>
          <a:stretch>
            <a:fillRect/>
          </a:stretch>
        </p:blipFill>
        <p:spPr>
          <a:xfrm>
            <a:off x="4725995" y="802253"/>
            <a:ext cx="7049729" cy="5252562"/>
          </a:xfrm>
          <a:prstGeom prst="rect">
            <a:avLst/>
          </a:prstGeom>
        </p:spPr>
      </p:pic>
    </p:spTree>
    <p:extLst>
      <p:ext uri="{BB962C8B-B14F-4D97-AF65-F5344CB8AC3E}">
        <p14:creationId xmlns:p14="http://schemas.microsoft.com/office/powerpoint/2010/main" val="1689338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EFD860-E78B-49AB-B85D-ABE24F035844}"/>
              </a:ext>
            </a:extLst>
          </p:cNvPr>
          <p:cNvSpPr>
            <a:spLocks noGrp="1"/>
          </p:cNvSpPr>
          <p:nvPr>
            <p:ph type="title"/>
          </p:nvPr>
        </p:nvSpPr>
        <p:spPr/>
        <p:txBody>
          <a:bodyPr/>
          <a:lstStyle/>
          <a:p>
            <a:r>
              <a:rPr lang="en-US" dirty="0"/>
              <a:t>ROM Type</a:t>
            </a:r>
            <a:endParaRPr lang="ar-SA" dirty="0"/>
          </a:p>
        </p:txBody>
      </p:sp>
      <p:sp>
        <p:nvSpPr>
          <p:cNvPr id="3" name="عنصر نائب للنص 2">
            <a:extLst>
              <a:ext uri="{FF2B5EF4-FFF2-40B4-BE49-F238E27FC236}">
                <a16:creationId xmlns:a16="http://schemas.microsoft.com/office/drawing/2014/main" id="{55D106F2-F21A-475C-8168-1C5BF386BC21}"/>
              </a:ext>
            </a:extLst>
          </p:cNvPr>
          <p:cNvSpPr>
            <a:spLocks noGrp="1"/>
          </p:cNvSpPr>
          <p:nvPr>
            <p:ph type="body" idx="1"/>
          </p:nvPr>
        </p:nvSpPr>
        <p:spPr/>
        <p:txBody>
          <a:bodyPr/>
          <a:lstStyle/>
          <a:p>
            <a:r>
              <a:rPr lang="en-US" dirty="0"/>
              <a:t>THERE ARE THREE TYPES OF ROM</a:t>
            </a:r>
            <a:endParaRPr lang="ar-SA" dirty="0"/>
          </a:p>
        </p:txBody>
      </p:sp>
      <p:sp>
        <p:nvSpPr>
          <p:cNvPr id="4" name="عنصر نائب للمحتوى 3">
            <a:extLst>
              <a:ext uri="{FF2B5EF4-FFF2-40B4-BE49-F238E27FC236}">
                <a16:creationId xmlns:a16="http://schemas.microsoft.com/office/drawing/2014/main" id="{7115413F-20B4-4FD1-BEB9-E41B549C6DAA}"/>
              </a:ext>
            </a:extLst>
          </p:cNvPr>
          <p:cNvSpPr>
            <a:spLocks noGrp="1"/>
          </p:cNvSpPr>
          <p:nvPr>
            <p:ph sz="half" idx="2"/>
          </p:nvPr>
        </p:nvSpPr>
        <p:spPr>
          <a:xfrm>
            <a:off x="4842933" y="1488985"/>
            <a:ext cx="6546722" cy="3777282"/>
          </a:xfrm>
        </p:spPr>
        <p:txBody>
          <a:bodyPr>
            <a:normAutofit/>
          </a:bodyPr>
          <a:lstStyle/>
          <a:p>
            <a:pPr algn="l" rtl="0"/>
            <a:r>
              <a:rPr lang="en-US" dirty="0"/>
              <a:t>1. One time programmed memory (ROM). </a:t>
            </a:r>
          </a:p>
          <a:p>
            <a:pPr algn="l" rtl="0"/>
            <a:r>
              <a:rPr lang="en-US" dirty="0"/>
              <a:t>2. Programmable memory (PROM) which cannot be modified after programming it. </a:t>
            </a:r>
          </a:p>
          <a:p>
            <a:pPr algn="l" rtl="0"/>
            <a:r>
              <a:rPr lang="en-US" dirty="0"/>
              <a:t>3. A programmable and erasable memory, that is, it can be erased and reprogrammed (EPROM).</a:t>
            </a:r>
            <a:endParaRPr lang="ar-SA" dirty="0"/>
          </a:p>
        </p:txBody>
      </p:sp>
    </p:spTree>
    <p:extLst>
      <p:ext uri="{BB962C8B-B14F-4D97-AF65-F5344CB8AC3E}">
        <p14:creationId xmlns:p14="http://schemas.microsoft.com/office/powerpoint/2010/main" val="4006934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09FEE3-754B-472D-9C1C-8E4D99DD7EAF}"/>
              </a:ext>
            </a:extLst>
          </p:cNvPr>
          <p:cNvSpPr>
            <a:spLocks noGrp="1"/>
          </p:cNvSpPr>
          <p:nvPr>
            <p:ph type="title"/>
          </p:nvPr>
        </p:nvSpPr>
        <p:spPr/>
        <p:txBody>
          <a:bodyPr/>
          <a:lstStyle/>
          <a:p>
            <a:r>
              <a:rPr lang="en-US" dirty="0"/>
              <a:t>RAM Type</a:t>
            </a:r>
            <a:endParaRPr lang="ar-SA" dirty="0"/>
          </a:p>
        </p:txBody>
      </p:sp>
      <p:sp>
        <p:nvSpPr>
          <p:cNvPr id="3" name="عنصر نائب للنص 2">
            <a:extLst>
              <a:ext uri="{FF2B5EF4-FFF2-40B4-BE49-F238E27FC236}">
                <a16:creationId xmlns:a16="http://schemas.microsoft.com/office/drawing/2014/main" id="{91969004-787E-4136-BA9E-B2BA81458BE5}"/>
              </a:ext>
            </a:extLst>
          </p:cNvPr>
          <p:cNvSpPr>
            <a:spLocks noGrp="1"/>
          </p:cNvSpPr>
          <p:nvPr>
            <p:ph type="body" idx="1"/>
          </p:nvPr>
        </p:nvSpPr>
        <p:spPr/>
        <p:txBody>
          <a:bodyPr/>
          <a:lstStyle/>
          <a:p>
            <a:r>
              <a:rPr lang="en-US" dirty="0"/>
              <a:t>THERE ARE TWO TYPES OF RAM</a:t>
            </a:r>
            <a:endParaRPr lang="ar-SA" dirty="0"/>
          </a:p>
        </p:txBody>
      </p:sp>
      <p:sp>
        <p:nvSpPr>
          <p:cNvPr id="4" name="عنصر نائب للمحتوى 3">
            <a:extLst>
              <a:ext uri="{FF2B5EF4-FFF2-40B4-BE49-F238E27FC236}">
                <a16:creationId xmlns:a16="http://schemas.microsoft.com/office/drawing/2014/main" id="{BC54F9AC-5F35-44DE-9122-5F0C5B6C0925}"/>
              </a:ext>
            </a:extLst>
          </p:cNvPr>
          <p:cNvSpPr>
            <a:spLocks noGrp="1"/>
          </p:cNvSpPr>
          <p:nvPr>
            <p:ph sz="half" idx="2"/>
          </p:nvPr>
        </p:nvSpPr>
        <p:spPr>
          <a:xfrm>
            <a:off x="5125305" y="1488985"/>
            <a:ext cx="6264350" cy="4708615"/>
          </a:xfrm>
        </p:spPr>
        <p:txBody>
          <a:bodyPr>
            <a:normAutofit/>
          </a:bodyPr>
          <a:lstStyle/>
          <a:p>
            <a:pPr algn="just" rtl="0"/>
            <a:r>
              <a:rPr lang="en-US" dirty="0"/>
              <a:t>1. Static Random Access Memory (S-RAM): a type of random access memory called Static RAM, or SRAM. It is called this name because its contents do not change over time, as it keeps its contents as they are as long as they are continuously fed, and SRAM memory is characterized by high speed, but it is defective in high cost, compared to DRAM </a:t>
            </a:r>
          </a:p>
          <a:p>
            <a:pPr algn="just" rtl="0"/>
            <a:r>
              <a:rPr lang="en-US" dirty="0"/>
              <a:t>2. Dynamic Random Access Memory (D-RAM): called Dynamic RAM or DRAM, it loses its contents gradually over time and needs to rewrite the contents periodically.</a:t>
            </a:r>
            <a:endParaRPr lang="ar-SA" dirty="0"/>
          </a:p>
        </p:txBody>
      </p:sp>
    </p:spTree>
    <p:extLst>
      <p:ext uri="{BB962C8B-B14F-4D97-AF65-F5344CB8AC3E}">
        <p14:creationId xmlns:p14="http://schemas.microsoft.com/office/powerpoint/2010/main" val="325843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B3015B-55BE-4781-AED4-DBA1A57D8D35}"/>
              </a:ext>
            </a:extLst>
          </p:cNvPr>
          <p:cNvSpPr>
            <a:spLocks noGrp="1"/>
          </p:cNvSpPr>
          <p:nvPr>
            <p:ph type="title"/>
          </p:nvPr>
        </p:nvSpPr>
        <p:spPr/>
        <p:txBody>
          <a:bodyPr/>
          <a:lstStyle/>
          <a:p>
            <a:r>
              <a:rPr lang="en-US" dirty="0"/>
              <a:t>Secondary Memory Type</a:t>
            </a:r>
            <a:endParaRPr lang="ar-SA" dirty="0"/>
          </a:p>
        </p:txBody>
      </p:sp>
      <p:sp>
        <p:nvSpPr>
          <p:cNvPr id="3" name="عنصر نائب للنص 2">
            <a:extLst>
              <a:ext uri="{FF2B5EF4-FFF2-40B4-BE49-F238E27FC236}">
                <a16:creationId xmlns:a16="http://schemas.microsoft.com/office/drawing/2014/main" id="{320971BB-8051-4600-A796-DCB33AD6EB05}"/>
              </a:ext>
            </a:extLst>
          </p:cNvPr>
          <p:cNvSpPr>
            <a:spLocks noGrp="1"/>
          </p:cNvSpPr>
          <p:nvPr>
            <p:ph type="body" idx="1"/>
          </p:nvPr>
        </p:nvSpPr>
        <p:spPr/>
        <p:txBody>
          <a:bodyPr/>
          <a:lstStyle/>
          <a:p>
            <a:r>
              <a:rPr lang="en-US" dirty="0"/>
              <a:t>TYPE OF SECONDARY MEMORY </a:t>
            </a:r>
            <a:endParaRPr lang="ar-SA" dirty="0"/>
          </a:p>
        </p:txBody>
      </p:sp>
      <p:sp>
        <p:nvSpPr>
          <p:cNvPr id="4" name="عنصر نائب للمحتوى 3">
            <a:extLst>
              <a:ext uri="{FF2B5EF4-FFF2-40B4-BE49-F238E27FC236}">
                <a16:creationId xmlns:a16="http://schemas.microsoft.com/office/drawing/2014/main" id="{E9E00246-52BF-4800-B955-35559C493C28}"/>
              </a:ext>
            </a:extLst>
          </p:cNvPr>
          <p:cNvSpPr>
            <a:spLocks noGrp="1"/>
          </p:cNvSpPr>
          <p:nvPr>
            <p:ph sz="half" idx="2"/>
          </p:nvPr>
        </p:nvSpPr>
        <p:spPr/>
        <p:txBody>
          <a:bodyPr/>
          <a:lstStyle/>
          <a:p>
            <a:pPr marL="0" indent="0" algn="l" rtl="0">
              <a:buNone/>
            </a:pPr>
            <a:r>
              <a:rPr lang="en-US" dirty="0"/>
              <a:t>Internal Storage: Example of Hard Disks • External storage: Example of Flash memory and CDs.</a:t>
            </a:r>
            <a:endParaRPr lang="ar-SA" dirty="0"/>
          </a:p>
        </p:txBody>
      </p:sp>
    </p:spTree>
    <p:extLst>
      <p:ext uri="{BB962C8B-B14F-4D97-AF65-F5344CB8AC3E}">
        <p14:creationId xmlns:p14="http://schemas.microsoft.com/office/powerpoint/2010/main" val="3154715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B3015B-55BE-4781-AED4-DBA1A57D8D35}"/>
              </a:ext>
            </a:extLst>
          </p:cNvPr>
          <p:cNvSpPr>
            <a:spLocks noGrp="1"/>
          </p:cNvSpPr>
          <p:nvPr>
            <p:ph type="title"/>
          </p:nvPr>
        </p:nvSpPr>
        <p:spPr/>
        <p:txBody>
          <a:bodyPr/>
          <a:lstStyle/>
          <a:p>
            <a:r>
              <a:rPr lang="en-US" dirty="0"/>
              <a:t>Secondary Memory Type</a:t>
            </a:r>
            <a:endParaRPr lang="ar-SA" dirty="0"/>
          </a:p>
        </p:txBody>
      </p:sp>
      <p:sp>
        <p:nvSpPr>
          <p:cNvPr id="5" name="عنصر نائب للنص 4">
            <a:extLst>
              <a:ext uri="{FF2B5EF4-FFF2-40B4-BE49-F238E27FC236}">
                <a16:creationId xmlns:a16="http://schemas.microsoft.com/office/drawing/2014/main" id="{32F7AEA1-2CE1-4487-9AEB-D9313972FA37}"/>
              </a:ext>
            </a:extLst>
          </p:cNvPr>
          <p:cNvSpPr>
            <a:spLocks noGrp="1"/>
          </p:cNvSpPr>
          <p:nvPr>
            <p:ph type="body" sz="quarter" idx="3"/>
          </p:nvPr>
        </p:nvSpPr>
        <p:spPr/>
        <p:txBody>
          <a:bodyPr/>
          <a:lstStyle/>
          <a:p>
            <a:endParaRPr lang="ar-SA"/>
          </a:p>
        </p:txBody>
      </p:sp>
      <p:pic>
        <p:nvPicPr>
          <p:cNvPr id="8" name="صورة 7">
            <a:extLst>
              <a:ext uri="{FF2B5EF4-FFF2-40B4-BE49-F238E27FC236}">
                <a16:creationId xmlns:a16="http://schemas.microsoft.com/office/drawing/2014/main" id="{48D525F5-879C-4D68-B277-F82A024D21E3}"/>
              </a:ext>
            </a:extLst>
          </p:cNvPr>
          <p:cNvPicPr>
            <a:picLocks noChangeAspect="1"/>
          </p:cNvPicPr>
          <p:nvPr/>
        </p:nvPicPr>
        <p:blipFill>
          <a:blip r:embed="rId2"/>
          <a:stretch>
            <a:fillRect/>
          </a:stretch>
        </p:blipFill>
        <p:spPr>
          <a:xfrm>
            <a:off x="4701277" y="198787"/>
            <a:ext cx="7099165" cy="4152900"/>
          </a:xfrm>
          <a:prstGeom prst="rect">
            <a:avLst/>
          </a:prstGeom>
        </p:spPr>
      </p:pic>
      <p:pic>
        <p:nvPicPr>
          <p:cNvPr id="10" name="صورة 9">
            <a:extLst>
              <a:ext uri="{FF2B5EF4-FFF2-40B4-BE49-F238E27FC236}">
                <a16:creationId xmlns:a16="http://schemas.microsoft.com/office/drawing/2014/main" id="{DCE45193-3178-4680-908D-1653AB50B7F4}"/>
              </a:ext>
            </a:extLst>
          </p:cNvPr>
          <p:cNvPicPr>
            <a:picLocks noChangeAspect="1"/>
          </p:cNvPicPr>
          <p:nvPr/>
        </p:nvPicPr>
        <p:blipFill>
          <a:blip r:embed="rId3"/>
          <a:stretch>
            <a:fillRect/>
          </a:stretch>
        </p:blipFill>
        <p:spPr>
          <a:xfrm>
            <a:off x="4701277" y="4351687"/>
            <a:ext cx="7099165" cy="1066800"/>
          </a:xfrm>
          <a:prstGeom prst="rect">
            <a:avLst/>
          </a:prstGeom>
        </p:spPr>
      </p:pic>
    </p:spTree>
    <p:extLst>
      <p:ext uri="{BB962C8B-B14F-4D97-AF65-F5344CB8AC3E}">
        <p14:creationId xmlns:p14="http://schemas.microsoft.com/office/powerpoint/2010/main" val="2989936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FC63D6AF-CCC3-4320-BFA0-C42817FEB7B2}"/>
              </a:ext>
            </a:extLst>
          </p:cNvPr>
          <p:cNvSpPr>
            <a:spLocks noGrp="1"/>
          </p:cNvSpPr>
          <p:nvPr>
            <p:ph type="title"/>
          </p:nvPr>
        </p:nvSpPr>
        <p:spPr/>
        <p:txBody>
          <a:bodyPr/>
          <a:lstStyle/>
          <a:p>
            <a:r>
              <a:rPr lang="en-US" dirty="0"/>
              <a:t>Hardware</a:t>
            </a:r>
            <a:endParaRPr lang="ar-SA" dirty="0"/>
          </a:p>
        </p:txBody>
      </p:sp>
      <p:sp>
        <p:nvSpPr>
          <p:cNvPr id="8" name="عنصر نائب للنص 7">
            <a:extLst>
              <a:ext uri="{FF2B5EF4-FFF2-40B4-BE49-F238E27FC236}">
                <a16:creationId xmlns:a16="http://schemas.microsoft.com/office/drawing/2014/main" id="{301D60F9-1889-436F-87EE-35C79D1B79FA}"/>
              </a:ext>
            </a:extLst>
          </p:cNvPr>
          <p:cNvSpPr>
            <a:spLocks noGrp="1"/>
          </p:cNvSpPr>
          <p:nvPr>
            <p:ph type="body" idx="1"/>
          </p:nvPr>
        </p:nvSpPr>
        <p:spPr/>
        <p:txBody>
          <a:bodyPr/>
          <a:lstStyle/>
          <a:p>
            <a:r>
              <a:rPr lang="en-US" dirty="0"/>
              <a:t>Mother board </a:t>
            </a:r>
            <a:endParaRPr lang="ar-SA" dirty="0"/>
          </a:p>
        </p:txBody>
      </p:sp>
    </p:spTree>
    <p:extLst>
      <p:ext uri="{BB962C8B-B14F-4D97-AF65-F5344CB8AC3E}">
        <p14:creationId xmlns:p14="http://schemas.microsoft.com/office/powerpoint/2010/main" val="290230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856A73-BCB5-4DFD-B6AF-EE60809F9A67}"/>
              </a:ext>
            </a:extLst>
          </p:cNvPr>
          <p:cNvSpPr>
            <a:spLocks noGrp="1"/>
          </p:cNvSpPr>
          <p:nvPr>
            <p:ph type="title"/>
          </p:nvPr>
        </p:nvSpPr>
        <p:spPr/>
        <p:txBody>
          <a:bodyPr/>
          <a:lstStyle/>
          <a:p>
            <a:r>
              <a:rPr lang="en-US" dirty="0"/>
              <a:t>MOTHER BOARD </a:t>
            </a:r>
            <a:endParaRPr lang="ar-SA" dirty="0"/>
          </a:p>
        </p:txBody>
      </p:sp>
      <p:sp>
        <p:nvSpPr>
          <p:cNvPr id="3" name="عنصر نائب للنص 2">
            <a:extLst>
              <a:ext uri="{FF2B5EF4-FFF2-40B4-BE49-F238E27FC236}">
                <a16:creationId xmlns:a16="http://schemas.microsoft.com/office/drawing/2014/main" id="{0B18F048-9AD9-46DD-ADC1-882857DBF0CD}"/>
              </a:ext>
            </a:extLst>
          </p:cNvPr>
          <p:cNvSpPr>
            <a:spLocks noGrp="1"/>
          </p:cNvSpPr>
          <p:nvPr>
            <p:ph type="body" idx="1"/>
          </p:nvPr>
        </p:nvSpPr>
        <p:spPr/>
        <p:txBody>
          <a:bodyPr/>
          <a:lstStyle/>
          <a:p>
            <a:r>
              <a:rPr lang="en-US" dirty="0"/>
              <a:t>Motherboard DEFINITION</a:t>
            </a:r>
            <a:endParaRPr lang="ar-SA" dirty="0"/>
          </a:p>
        </p:txBody>
      </p:sp>
      <p:sp>
        <p:nvSpPr>
          <p:cNvPr id="4" name="عنصر نائب للمحتوى 3">
            <a:extLst>
              <a:ext uri="{FF2B5EF4-FFF2-40B4-BE49-F238E27FC236}">
                <a16:creationId xmlns:a16="http://schemas.microsoft.com/office/drawing/2014/main" id="{B66DACC9-7A29-4C1E-90CD-2D0C28F953C4}"/>
              </a:ext>
            </a:extLst>
          </p:cNvPr>
          <p:cNvSpPr>
            <a:spLocks noGrp="1"/>
          </p:cNvSpPr>
          <p:nvPr>
            <p:ph sz="half" idx="2"/>
          </p:nvPr>
        </p:nvSpPr>
        <p:spPr/>
        <p:txBody>
          <a:bodyPr>
            <a:normAutofit lnSpcReduction="10000"/>
          </a:bodyPr>
          <a:lstStyle/>
          <a:p>
            <a:pPr algn="just" rtl="0"/>
            <a:r>
              <a:rPr lang="en-US" dirty="0"/>
              <a:t>Motherboard is also known as the Main Board and System Board. The motherboard is called this title because it connects all the physical devices that make up the computer from input and output units, processing unit, memory, and others.</a:t>
            </a:r>
            <a:endParaRPr lang="ar-SA" dirty="0"/>
          </a:p>
        </p:txBody>
      </p:sp>
      <p:sp>
        <p:nvSpPr>
          <p:cNvPr id="5" name="عنصر نائب للنص 4">
            <a:extLst>
              <a:ext uri="{FF2B5EF4-FFF2-40B4-BE49-F238E27FC236}">
                <a16:creationId xmlns:a16="http://schemas.microsoft.com/office/drawing/2014/main" id="{9E2F240B-3823-4771-8D42-437A0080024B}"/>
              </a:ext>
            </a:extLst>
          </p:cNvPr>
          <p:cNvSpPr>
            <a:spLocks noGrp="1"/>
          </p:cNvSpPr>
          <p:nvPr>
            <p:ph type="body" sz="quarter" idx="3"/>
          </p:nvPr>
        </p:nvSpPr>
        <p:spPr/>
        <p:txBody>
          <a:bodyPr/>
          <a:lstStyle/>
          <a:p>
            <a:endParaRPr lang="ar-SA"/>
          </a:p>
        </p:txBody>
      </p:sp>
      <p:sp>
        <p:nvSpPr>
          <p:cNvPr id="6" name="عنصر نائب للمحتوى 5">
            <a:extLst>
              <a:ext uri="{FF2B5EF4-FFF2-40B4-BE49-F238E27FC236}">
                <a16:creationId xmlns:a16="http://schemas.microsoft.com/office/drawing/2014/main" id="{07F0D8C4-7465-4A51-AAB8-BC11163B7357}"/>
              </a:ext>
            </a:extLst>
          </p:cNvPr>
          <p:cNvSpPr>
            <a:spLocks noGrp="1"/>
          </p:cNvSpPr>
          <p:nvPr>
            <p:ph sz="quarter" idx="4"/>
          </p:nvPr>
        </p:nvSpPr>
        <p:spPr/>
        <p:txBody>
          <a:bodyPr>
            <a:normAutofit lnSpcReduction="10000"/>
          </a:bodyPr>
          <a:lstStyle/>
          <a:p>
            <a:endParaRPr lang="ar-SA"/>
          </a:p>
        </p:txBody>
      </p:sp>
      <p:pic>
        <p:nvPicPr>
          <p:cNvPr id="7" name="عنصر نائب للمحتوى 7">
            <a:extLst>
              <a:ext uri="{FF2B5EF4-FFF2-40B4-BE49-F238E27FC236}">
                <a16:creationId xmlns:a16="http://schemas.microsoft.com/office/drawing/2014/main" id="{8E5B2F31-8129-4283-A7CA-5DDED7D8B5D9}"/>
              </a:ext>
            </a:extLst>
          </p:cNvPr>
          <p:cNvPicPr>
            <a:picLocks noChangeAspect="1"/>
          </p:cNvPicPr>
          <p:nvPr/>
        </p:nvPicPr>
        <p:blipFill>
          <a:blip r:embed="rId2"/>
          <a:stretch>
            <a:fillRect/>
          </a:stretch>
        </p:blipFill>
        <p:spPr>
          <a:xfrm>
            <a:off x="4741333" y="3120752"/>
            <a:ext cx="6874933" cy="3394876"/>
          </a:xfrm>
          <a:prstGeom prst="rect">
            <a:avLst/>
          </a:prstGeom>
        </p:spPr>
      </p:pic>
    </p:spTree>
    <p:extLst>
      <p:ext uri="{BB962C8B-B14F-4D97-AF65-F5344CB8AC3E}">
        <p14:creationId xmlns:p14="http://schemas.microsoft.com/office/powerpoint/2010/main" val="1847385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C22C55-1EEC-40B5-B1A8-5492EBA1D481}"/>
              </a:ext>
            </a:extLst>
          </p:cNvPr>
          <p:cNvSpPr>
            <a:spLocks noGrp="1"/>
          </p:cNvSpPr>
          <p:nvPr>
            <p:ph type="title"/>
          </p:nvPr>
        </p:nvSpPr>
        <p:spPr/>
        <p:txBody>
          <a:bodyPr/>
          <a:lstStyle/>
          <a:p>
            <a:r>
              <a:rPr lang="en-US" dirty="0"/>
              <a:t>MOTHER BOARD COMPONENT </a:t>
            </a:r>
            <a:endParaRPr lang="ar-SA" dirty="0"/>
          </a:p>
        </p:txBody>
      </p:sp>
      <p:sp>
        <p:nvSpPr>
          <p:cNvPr id="3" name="عنصر نائب للنص 2">
            <a:extLst>
              <a:ext uri="{FF2B5EF4-FFF2-40B4-BE49-F238E27FC236}">
                <a16:creationId xmlns:a16="http://schemas.microsoft.com/office/drawing/2014/main" id="{E3EFFAB4-3427-4911-B587-AD4B5D2F696A}"/>
              </a:ext>
            </a:extLst>
          </p:cNvPr>
          <p:cNvSpPr>
            <a:spLocks noGrp="1"/>
          </p:cNvSpPr>
          <p:nvPr>
            <p:ph type="body" idx="1"/>
          </p:nvPr>
        </p:nvSpPr>
        <p:spPr/>
        <p:txBody>
          <a:bodyPr/>
          <a:lstStyle/>
          <a:p>
            <a:endParaRPr lang="ar-SA"/>
          </a:p>
        </p:txBody>
      </p:sp>
      <p:sp>
        <p:nvSpPr>
          <p:cNvPr id="5" name="عنصر نائب للنص 4">
            <a:extLst>
              <a:ext uri="{FF2B5EF4-FFF2-40B4-BE49-F238E27FC236}">
                <a16:creationId xmlns:a16="http://schemas.microsoft.com/office/drawing/2014/main" id="{CB5435D1-8587-499F-A749-B078D1D25945}"/>
              </a:ext>
            </a:extLst>
          </p:cNvPr>
          <p:cNvSpPr>
            <a:spLocks noGrp="1"/>
          </p:cNvSpPr>
          <p:nvPr>
            <p:ph type="body" sz="quarter" idx="3"/>
          </p:nvPr>
        </p:nvSpPr>
        <p:spPr/>
        <p:txBody>
          <a:bodyPr/>
          <a:lstStyle/>
          <a:p>
            <a:endParaRPr lang="ar-SA"/>
          </a:p>
        </p:txBody>
      </p:sp>
      <p:sp>
        <p:nvSpPr>
          <p:cNvPr id="6" name="عنصر نائب للمحتوى 5">
            <a:extLst>
              <a:ext uri="{FF2B5EF4-FFF2-40B4-BE49-F238E27FC236}">
                <a16:creationId xmlns:a16="http://schemas.microsoft.com/office/drawing/2014/main" id="{5156F42D-3775-4A11-90C2-14B63045F81D}"/>
              </a:ext>
            </a:extLst>
          </p:cNvPr>
          <p:cNvSpPr>
            <a:spLocks noGrp="1"/>
          </p:cNvSpPr>
          <p:nvPr>
            <p:ph sz="quarter" idx="4"/>
          </p:nvPr>
        </p:nvSpPr>
        <p:spPr/>
        <p:txBody>
          <a:bodyPr/>
          <a:lstStyle/>
          <a:p>
            <a:endParaRPr lang="ar-SA"/>
          </a:p>
        </p:txBody>
      </p:sp>
      <p:sp>
        <p:nvSpPr>
          <p:cNvPr id="10" name="عنصر نائب للمحتوى 9">
            <a:extLst>
              <a:ext uri="{FF2B5EF4-FFF2-40B4-BE49-F238E27FC236}">
                <a16:creationId xmlns:a16="http://schemas.microsoft.com/office/drawing/2014/main" id="{CD2069AD-3C30-48F7-8C2E-27BE261B88C4}"/>
              </a:ext>
            </a:extLst>
          </p:cNvPr>
          <p:cNvSpPr>
            <a:spLocks noGrp="1"/>
          </p:cNvSpPr>
          <p:nvPr>
            <p:ph sz="half" idx="2"/>
          </p:nvPr>
        </p:nvSpPr>
        <p:spPr/>
        <p:txBody>
          <a:bodyPr/>
          <a:lstStyle/>
          <a:p>
            <a:endParaRPr lang="ar-SA"/>
          </a:p>
        </p:txBody>
      </p:sp>
      <p:pic>
        <p:nvPicPr>
          <p:cNvPr id="12" name="صورة 11">
            <a:extLst>
              <a:ext uri="{FF2B5EF4-FFF2-40B4-BE49-F238E27FC236}">
                <a16:creationId xmlns:a16="http://schemas.microsoft.com/office/drawing/2014/main" id="{5C6D19BF-03EC-416A-AA0F-B3021302CFBB}"/>
              </a:ext>
            </a:extLst>
          </p:cNvPr>
          <p:cNvPicPr>
            <a:picLocks noChangeAspect="1"/>
          </p:cNvPicPr>
          <p:nvPr/>
        </p:nvPicPr>
        <p:blipFill>
          <a:blip r:embed="rId2"/>
          <a:stretch>
            <a:fillRect/>
          </a:stretch>
        </p:blipFill>
        <p:spPr>
          <a:xfrm>
            <a:off x="5124735" y="339212"/>
            <a:ext cx="6511742" cy="6120581"/>
          </a:xfrm>
          <a:prstGeom prst="rect">
            <a:avLst/>
          </a:prstGeom>
          <a:ln>
            <a:solidFill>
              <a:schemeClr val="tx1"/>
            </a:solidFill>
          </a:ln>
        </p:spPr>
      </p:pic>
    </p:spTree>
    <p:extLst>
      <p:ext uri="{BB962C8B-B14F-4D97-AF65-F5344CB8AC3E}">
        <p14:creationId xmlns:p14="http://schemas.microsoft.com/office/powerpoint/2010/main" val="674269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677C5A8C-76A9-4839-A7F9-25FFEEC944E2}"/>
              </a:ext>
            </a:extLst>
          </p:cNvPr>
          <p:cNvSpPr>
            <a:spLocks noGrp="1"/>
          </p:cNvSpPr>
          <p:nvPr>
            <p:ph type="title"/>
          </p:nvPr>
        </p:nvSpPr>
        <p:spPr/>
        <p:txBody>
          <a:bodyPr/>
          <a:lstStyle/>
          <a:p>
            <a:r>
              <a:rPr lang="en-US" dirty="0"/>
              <a:t>HARDWARE</a:t>
            </a:r>
            <a:endParaRPr lang="ar-SA" dirty="0"/>
          </a:p>
        </p:txBody>
      </p:sp>
      <p:sp>
        <p:nvSpPr>
          <p:cNvPr id="8" name="عنصر نائب للنص 7">
            <a:extLst>
              <a:ext uri="{FF2B5EF4-FFF2-40B4-BE49-F238E27FC236}">
                <a16:creationId xmlns:a16="http://schemas.microsoft.com/office/drawing/2014/main" id="{DC0A89FF-7993-430F-AFC8-7A90B31594A9}"/>
              </a:ext>
            </a:extLst>
          </p:cNvPr>
          <p:cNvSpPr>
            <a:spLocks noGrp="1"/>
          </p:cNvSpPr>
          <p:nvPr>
            <p:ph type="body" idx="1"/>
          </p:nvPr>
        </p:nvSpPr>
        <p:spPr/>
        <p:txBody>
          <a:bodyPr/>
          <a:lstStyle/>
          <a:p>
            <a:r>
              <a:rPr lang="en-US" dirty="0"/>
              <a:t>PORTS</a:t>
            </a:r>
            <a:endParaRPr lang="ar-SA" dirty="0"/>
          </a:p>
        </p:txBody>
      </p:sp>
    </p:spTree>
    <p:extLst>
      <p:ext uri="{BB962C8B-B14F-4D97-AF65-F5344CB8AC3E}">
        <p14:creationId xmlns:p14="http://schemas.microsoft.com/office/powerpoint/2010/main" val="5888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17F9FE-51E9-4357-8B99-634BCCC58A2E}"/>
              </a:ext>
            </a:extLst>
          </p:cNvPr>
          <p:cNvSpPr>
            <a:spLocks noGrp="1"/>
          </p:cNvSpPr>
          <p:nvPr>
            <p:ph type="title"/>
          </p:nvPr>
        </p:nvSpPr>
        <p:spPr/>
        <p:txBody>
          <a:bodyPr/>
          <a:lstStyle/>
          <a:p>
            <a:r>
              <a:rPr lang="en-US" dirty="0"/>
              <a:t>Computer Hardware</a:t>
            </a:r>
            <a:endParaRPr lang="ar-SA" dirty="0"/>
          </a:p>
        </p:txBody>
      </p:sp>
      <p:sp>
        <p:nvSpPr>
          <p:cNvPr id="3" name="عنصر نائب للمحتوى 2">
            <a:extLst>
              <a:ext uri="{FF2B5EF4-FFF2-40B4-BE49-F238E27FC236}">
                <a16:creationId xmlns:a16="http://schemas.microsoft.com/office/drawing/2014/main" id="{631039D2-C922-4A9A-A28B-3EFB4762A4CE}"/>
              </a:ext>
            </a:extLst>
          </p:cNvPr>
          <p:cNvSpPr>
            <a:spLocks noGrp="1"/>
          </p:cNvSpPr>
          <p:nvPr>
            <p:ph idx="1"/>
          </p:nvPr>
        </p:nvSpPr>
        <p:spPr/>
        <p:txBody>
          <a:bodyPr>
            <a:normAutofit/>
          </a:bodyPr>
          <a:lstStyle/>
          <a:p>
            <a:pPr algn="just" rtl="0"/>
            <a:r>
              <a:rPr lang="en-US" sz="3200" dirty="0"/>
              <a:t>Computer Hardware: or (hard components) is considered as one of the most important components of the computer system, and it means all units, devices and accessories that make up the computer. </a:t>
            </a:r>
            <a:endParaRPr lang="ar-SA" sz="3200" dirty="0"/>
          </a:p>
        </p:txBody>
      </p:sp>
    </p:spTree>
    <p:extLst>
      <p:ext uri="{BB962C8B-B14F-4D97-AF65-F5344CB8AC3E}">
        <p14:creationId xmlns:p14="http://schemas.microsoft.com/office/powerpoint/2010/main" val="1661956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40E79C-1EDA-4645-8DD7-70C26EBF1D3A}"/>
              </a:ext>
            </a:extLst>
          </p:cNvPr>
          <p:cNvSpPr>
            <a:spLocks noGrp="1"/>
          </p:cNvSpPr>
          <p:nvPr>
            <p:ph type="title"/>
          </p:nvPr>
        </p:nvSpPr>
        <p:spPr/>
        <p:txBody>
          <a:bodyPr/>
          <a:lstStyle/>
          <a:p>
            <a:r>
              <a:rPr lang="en-US" dirty="0"/>
              <a:t>PORTS </a:t>
            </a:r>
            <a:endParaRPr lang="ar-SA" dirty="0"/>
          </a:p>
        </p:txBody>
      </p:sp>
      <p:sp>
        <p:nvSpPr>
          <p:cNvPr id="3" name="عنصر نائب للنص 2">
            <a:extLst>
              <a:ext uri="{FF2B5EF4-FFF2-40B4-BE49-F238E27FC236}">
                <a16:creationId xmlns:a16="http://schemas.microsoft.com/office/drawing/2014/main" id="{24152993-3FDD-40D4-86C2-4246E7B5622E}"/>
              </a:ext>
            </a:extLst>
          </p:cNvPr>
          <p:cNvSpPr>
            <a:spLocks noGrp="1"/>
          </p:cNvSpPr>
          <p:nvPr>
            <p:ph type="body" idx="1"/>
          </p:nvPr>
        </p:nvSpPr>
        <p:spPr/>
        <p:txBody>
          <a:bodyPr/>
          <a:lstStyle/>
          <a:p>
            <a:r>
              <a:rPr lang="en-US" dirty="0"/>
              <a:t>DEFINITION</a:t>
            </a:r>
            <a:endParaRPr lang="ar-SA" dirty="0"/>
          </a:p>
        </p:txBody>
      </p:sp>
      <p:sp>
        <p:nvSpPr>
          <p:cNvPr id="4" name="عنصر نائب للمحتوى 3">
            <a:extLst>
              <a:ext uri="{FF2B5EF4-FFF2-40B4-BE49-F238E27FC236}">
                <a16:creationId xmlns:a16="http://schemas.microsoft.com/office/drawing/2014/main" id="{910EEC0E-B5D0-4EC2-A43F-09C8CBF12EF3}"/>
              </a:ext>
            </a:extLst>
          </p:cNvPr>
          <p:cNvSpPr>
            <a:spLocks noGrp="1"/>
          </p:cNvSpPr>
          <p:nvPr>
            <p:ph sz="half" idx="2"/>
          </p:nvPr>
        </p:nvSpPr>
        <p:spPr/>
        <p:txBody>
          <a:bodyPr/>
          <a:lstStyle/>
          <a:p>
            <a:pPr algn="just" rtl="0"/>
            <a:r>
              <a:rPr lang="en-US" dirty="0"/>
              <a:t>Ports are the places through which some external computer peripherals such as input or output units and some other devices are connected to the motherboard. </a:t>
            </a:r>
            <a:endParaRPr lang="ar-SA" dirty="0"/>
          </a:p>
        </p:txBody>
      </p:sp>
      <p:sp>
        <p:nvSpPr>
          <p:cNvPr id="5" name="عنصر نائب للنص 4">
            <a:extLst>
              <a:ext uri="{FF2B5EF4-FFF2-40B4-BE49-F238E27FC236}">
                <a16:creationId xmlns:a16="http://schemas.microsoft.com/office/drawing/2014/main" id="{CB93D9CB-392A-4625-A126-1AC5BCCABBCA}"/>
              </a:ext>
            </a:extLst>
          </p:cNvPr>
          <p:cNvSpPr>
            <a:spLocks noGrp="1"/>
          </p:cNvSpPr>
          <p:nvPr>
            <p:ph type="body" sz="quarter" idx="3"/>
          </p:nvPr>
        </p:nvSpPr>
        <p:spPr/>
        <p:txBody>
          <a:bodyPr/>
          <a:lstStyle/>
          <a:p>
            <a:endParaRPr lang="ar-SA"/>
          </a:p>
        </p:txBody>
      </p:sp>
      <p:sp>
        <p:nvSpPr>
          <p:cNvPr id="6" name="عنصر نائب للمحتوى 5">
            <a:extLst>
              <a:ext uri="{FF2B5EF4-FFF2-40B4-BE49-F238E27FC236}">
                <a16:creationId xmlns:a16="http://schemas.microsoft.com/office/drawing/2014/main" id="{220A6769-DC8D-49F2-8152-9E113AA1D436}"/>
              </a:ext>
            </a:extLst>
          </p:cNvPr>
          <p:cNvSpPr>
            <a:spLocks noGrp="1"/>
          </p:cNvSpPr>
          <p:nvPr>
            <p:ph sz="quarter" idx="4"/>
          </p:nvPr>
        </p:nvSpPr>
        <p:spPr/>
        <p:txBody>
          <a:bodyPr/>
          <a:lstStyle/>
          <a:p>
            <a:endParaRPr lang="ar-SA"/>
          </a:p>
        </p:txBody>
      </p:sp>
      <p:pic>
        <p:nvPicPr>
          <p:cNvPr id="8" name="صورة 7">
            <a:extLst>
              <a:ext uri="{FF2B5EF4-FFF2-40B4-BE49-F238E27FC236}">
                <a16:creationId xmlns:a16="http://schemas.microsoft.com/office/drawing/2014/main" id="{43BBE259-B0EB-4A59-BBD8-25C41FE2DE6C}"/>
              </a:ext>
            </a:extLst>
          </p:cNvPr>
          <p:cNvPicPr>
            <a:picLocks noChangeAspect="1"/>
          </p:cNvPicPr>
          <p:nvPr/>
        </p:nvPicPr>
        <p:blipFill>
          <a:blip r:embed="rId2"/>
          <a:stretch>
            <a:fillRect/>
          </a:stretch>
        </p:blipFill>
        <p:spPr>
          <a:xfrm>
            <a:off x="5118448" y="3151898"/>
            <a:ext cx="6497820" cy="3570635"/>
          </a:xfrm>
          <a:prstGeom prst="rect">
            <a:avLst/>
          </a:prstGeom>
        </p:spPr>
      </p:pic>
    </p:spTree>
    <p:extLst>
      <p:ext uri="{BB962C8B-B14F-4D97-AF65-F5344CB8AC3E}">
        <p14:creationId xmlns:p14="http://schemas.microsoft.com/office/powerpoint/2010/main" val="4148831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0ADFE9-CFC4-4A93-96AF-B3D114AEB0F8}"/>
              </a:ext>
            </a:extLst>
          </p:cNvPr>
          <p:cNvSpPr>
            <a:spLocks noGrp="1"/>
          </p:cNvSpPr>
          <p:nvPr>
            <p:ph type="title"/>
          </p:nvPr>
        </p:nvSpPr>
        <p:spPr/>
        <p:txBody>
          <a:bodyPr/>
          <a:lstStyle/>
          <a:p>
            <a:r>
              <a:rPr lang="en-US" dirty="0"/>
              <a:t>PORTS</a:t>
            </a:r>
            <a:endParaRPr lang="ar-SA" dirty="0"/>
          </a:p>
        </p:txBody>
      </p:sp>
      <p:sp>
        <p:nvSpPr>
          <p:cNvPr id="3" name="عنصر نائب للنص 2">
            <a:extLst>
              <a:ext uri="{FF2B5EF4-FFF2-40B4-BE49-F238E27FC236}">
                <a16:creationId xmlns:a16="http://schemas.microsoft.com/office/drawing/2014/main" id="{218AEB3D-3A2F-4816-99C6-F29962A8168A}"/>
              </a:ext>
            </a:extLst>
          </p:cNvPr>
          <p:cNvSpPr>
            <a:spLocks noGrp="1"/>
          </p:cNvSpPr>
          <p:nvPr>
            <p:ph type="body" idx="1"/>
          </p:nvPr>
        </p:nvSpPr>
        <p:spPr/>
        <p:txBody>
          <a:bodyPr/>
          <a:lstStyle/>
          <a:p>
            <a:endParaRPr lang="ar-SA"/>
          </a:p>
        </p:txBody>
      </p:sp>
      <p:sp>
        <p:nvSpPr>
          <p:cNvPr id="4" name="عنصر نائب للمحتوى 3">
            <a:extLst>
              <a:ext uri="{FF2B5EF4-FFF2-40B4-BE49-F238E27FC236}">
                <a16:creationId xmlns:a16="http://schemas.microsoft.com/office/drawing/2014/main" id="{BA7FB885-8318-4BC3-A489-13C20780886A}"/>
              </a:ext>
            </a:extLst>
          </p:cNvPr>
          <p:cNvSpPr>
            <a:spLocks noGrp="1"/>
          </p:cNvSpPr>
          <p:nvPr>
            <p:ph sz="half" idx="2"/>
          </p:nvPr>
        </p:nvSpPr>
        <p:spPr/>
        <p:txBody>
          <a:bodyPr/>
          <a:lstStyle/>
          <a:p>
            <a:endParaRPr lang="ar-SA"/>
          </a:p>
        </p:txBody>
      </p:sp>
      <p:sp>
        <p:nvSpPr>
          <p:cNvPr id="5" name="عنصر نائب للنص 4">
            <a:extLst>
              <a:ext uri="{FF2B5EF4-FFF2-40B4-BE49-F238E27FC236}">
                <a16:creationId xmlns:a16="http://schemas.microsoft.com/office/drawing/2014/main" id="{E96473D8-9F8A-452C-B4BB-40D1175421AD}"/>
              </a:ext>
            </a:extLst>
          </p:cNvPr>
          <p:cNvSpPr>
            <a:spLocks noGrp="1"/>
          </p:cNvSpPr>
          <p:nvPr>
            <p:ph type="body" sz="quarter" idx="3"/>
          </p:nvPr>
        </p:nvSpPr>
        <p:spPr/>
        <p:txBody>
          <a:bodyPr/>
          <a:lstStyle/>
          <a:p>
            <a:endParaRPr lang="ar-SA"/>
          </a:p>
        </p:txBody>
      </p:sp>
      <p:sp>
        <p:nvSpPr>
          <p:cNvPr id="6" name="عنصر نائب للمحتوى 5">
            <a:extLst>
              <a:ext uri="{FF2B5EF4-FFF2-40B4-BE49-F238E27FC236}">
                <a16:creationId xmlns:a16="http://schemas.microsoft.com/office/drawing/2014/main" id="{A0D99CF8-3076-4E76-8AD0-59AC554C4DC7}"/>
              </a:ext>
            </a:extLst>
          </p:cNvPr>
          <p:cNvSpPr>
            <a:spLocks noGrp="1"/>
          </p:cNvSpPr>
          <p:nvPr>
            <p:ph sz="quarter" idx="4"/>
          </p:nvPr>
        </p:nvSpPr>
        <p:spPr/>
        <p:txBody>
          <a:bodyPr/>
          <a:lstStyle/>
          <a:p>
            <a:endParaRPr lang="ar-SA"/>
          </a:p>
        </p:txBody>
      </p:sp>
      <p:pic>
        <p:nvPicPr>
          <p:cNvPr id="8" name="صورة 7">
            <a:extLst>
              <a:ext uri="{FF2B5EF4-FFF2-40B4-BE49-F238E27FC236}">
                <a16:creationId xmlns:a16="http://schemas.microsoft.com/office/drawing/2014/main" id="{558476E0-E15F-480B-9A8E-EEDAA82C90F6}"/>
              </a:ext>
            </a:extLst>
          </p:cNvPr>
          <p:cNvPicPr>
            <a:picLocks noChangeAspect="1"/>
          </p:cNvPicPr>
          <p:nvPr/>
        </p:nvPicPr>
        <p:blipFill>
          <a:blip r:embed="rId2"/>
          <a:stretch>
            <a:fillRect/>
          </a:stretch>
        </p:blipFill>
        <p:spPr>
          <a:xfrm>
            <a:off x="5124735" y="856977"/>
            <a:ext cx="6264920" cy="5197838"/>
          </a:xfrm>
          <a:prstGeom prst="rect">
            <a:avLst/>
          </a:prstGeom>
        </p:spPr>
      </p:pic>
    </p:spTree>
    <p:extLst>
      <p:ext uri="{BB962C8B-B14F-4D97-AF65-F5344CB8AC3E}">
        <p14:creationId xmlns:p14="http://schemas.microsoft.com/office/powerpoint/2010/main" val="1254306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CBA03E4C-99B4-41F0-8D09-48F2CC1C89BC}"/>
              </a:ext>
            </a:extLst>
          </p:cNvPr>
          <p:cNvSpPr>
            <a:spLocks noGrp="1"/>
          </p:cNvSpPr>
          <p:nvPr>
            <p:ph type="title"/>
          </p:nvPr>
        </p:nvSpPr>
        <p:spPr/>
        <p:txBody>
          <a:bodyPr/>
          <a:lstStyle/>
          <a:p>
            <a:r>
              <a:rPr lang="en-US" dirty="0"/>
              <a:t>HARDWARE</a:t>
            </a:r>
            <a:endParaRPr lang="ar-SA" dirty="0"/>
          </a:p>
        </p:txBody>
      </p:sp>
      <p:sp>
        <p:nvSpPr>
          <p:cNvPr id="8" name="عنصر نائب للنص 7">
            <a:extLst>
              <a:ext uri="{FF2B5EF4-FFF2-40B4-BE49-F238E27FC236}">
                <a16:creationId xmlns:a16="http://schemas.microsoft.com/office/drawing/2014/main" id="{90219392-1D19-4954-8913-C1C9241529E8}"/>
              </a:ext>
            </a:extLst>
          </p:cNvPr>
          <p:cNvSpPr>
            <a:spLocks noGrp="1"/>
          </p:cNvSpPr>
          <p:nvPr>
            <p:ph type="body" idx="1"/>
          </p:nvPr>
        </p:nvSpPr>
        <p:spPr/>
        <p:txBody>
          <a:bodyPr/>
          <a:lstStyle/>
          <a:p>
            <a:r>
              <a:rPr lang="en-US" dirty="0"/>
              <a:t>CARDS</a:t>
            </a:r>
            <a:endParaRPr lang="ar-SA" dirty="0"/>
          </a:p>
        </p:txBody>
      </p:sp>
    </p:spTree>
    <p:extLst>
      <p:ext uri="{BB962C8B-B14F-4D97-AF65-F5344CB8AC3E}">
        <p14:creationId xmlns:p14="http://schemas.microsoft.com/office/powerpoint/2010/main" val="4008392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FAD27F-0BF0-43DA-A1FF-660FB590BA4A}"/>
              </a:ext>
            </a:extLst>
          </p:cNvPr>
          <p:cNvSpPr>
            <a:spLocks noGrp="1"/>
          </p:cNvSpPr>
          <p:nvPr>
            <p:ph type="title"/>
          </p:nvPr>
        </p:nvSpPr>
        <p:spPr/>
        <p:txBody>
          <a:bodyPr/>
          <a:lstStyle/>
          <a:p>
            <a:r>
              <a:rPr lang="en-US" dirty="0"/>
              <a:t>Cards</a:t>
            </a:r>
            <a:endParaRPr lang="ar-SA" dirty="0"/>
          </a:p>
        </p:txBody>
      </p:sp>
      <p:sp>
        <p:nvSpPr>
          <p:cNvPr id="3" name="عنصر نائب للنص 2">
            <a:extLst>
              <a:ext uri="{FF2B5EF4-FFF2-40B4-BE49-F238E27FC236}">
                <a16:creationId xmlns:a16="http://schemas.microsoft.com/office/drawing/2014/main" id="{7A8CA4CC-9A17-47BD-85B3-E7B733088A23}"/>
              </a:ext>
            </a:extLst>
          </p:cNvPr>
          <p:cNvSpPr>
            <a:spLocks noGrp="1"/>
          </p:cNvSpPr>
          <p:nvPr>
            <p:ph type="body" idx="1"/>
          </p:nvPr>
        </p:nvSpPr>
        <p:spPr/>
        <p:txBody>
          <a:bodyPr/>
          <a:lstStyle/>
          <a:p>
            <a:r>
              <a:rPr lang="en-US" dirty="0"/>
              <a:t>CARDS DEFINITION </a:t>
            </a:r>
            <a:endParaRPr lang="ar-SA" dirty="0"/>
          </a:p>
        </p:txBody>
      </p:sp>
      <p:sp>
        <p:nvSpPr>
          <p:cNvPr id="4" name="عنصر نائب للمحتوى 3">
            <a:extLst>
              <a:ext uri="{FF2B5EF4-FFF2-40B4-BE49-F238E27FC236}">
                <a16:creationId xmlns:a16="http://schemas.microsoft.com/office/drawing/2014/main" id="{17F337EE-5FFB-4B49-A0EE-A87D189321B1}"/>
              </a:ext>
            </a:extLst>
          </p:cNvPr>
          <p:cNvSpPr>
            <a:spLocks noGrp="1"/>
          </p:cNvSpPr>
          <p:nvPr>
            <p:ph sz="half" idx="2"/>
          </p:nvPr>
        </p:nvSpPr>
        <p:spPr>
          <a:xfrm>
            <a:off x="5125305" y="1488985"/>
            <a:ext cx="6264350" cy="4437682"/>
          </a:xfrm>
        </p:spPr>
        <p:txBody>
          <a:bodyPr>
            <a:normAutofit/>
          </a:bodyPr>
          <a:lstStyle/>
          <a:p>
            <a:pPr algn="just" rtl="0"/>
            <a:r>
              <a:rPr lang="en-US" dirty="0"/>
              <a:t>Cards are small electronic boards that are plugged into the expansion slots on the motherboard to connect various hardware accessories to the motherboard such as a screen card to link the screen, or a sound card to connect sound devices, etc., and the cards differ in type and performance</a:t>
            </a:r>
            <a:endParaRPr lang="ar-SA" dirty="0"/>
          </a:p>
        </p:txBody>
      </p:sp>
    </p:spTree>
    <p:extLst>
      <p:ext uri="{BB962C8B-B14F-4D97-AF65-F5344CB8AC3E}">
        <p14:creationId xmlns:p14="http://schemas.microsoft.com/office/powerpoint/2010/main" val="2741975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66957F-042F-481A-A6A8-AF3D840061A8}"/>
              </a:ext>
            </a:extLst>
          </p:cNvPr>
          <p:cNvSpPr>
            <a:spLocks noGrp="1"/>
          </p:cNvSpPr>
          <p:nvPr>
            <p:ph type="title"/>
          </p:nvPr>
        </p:nvSpPr>
        <p:spPr/>
        <p:txBody>
          <a:bodyPr/>
          <a:lstStyle/>
          <a:p>
            <a:r>
              <a:rPr lang="en-US" dirty="0"/>
              <a:t>CARDS</a:t>
            </a:r>
            <a:endParaRPr lang="ar-SA" dirty="0"/>
          </a:p>
        </p:txBody>
      </p:sp>
      <p:pic>
        <p:nvPicPr>
          <p:cNvPr id="8" name="صورة 7">
            <a:extLst>
              <a:ext uri="{FF2B5EF4-FFF2-40B4-BE49-F238E27FC236}">
                <a16:creationId xmlns:a16="http://schemas.microsoft.com/office/drawing/2014/main" id="{45E2E759-3AB7-4F90-A84C-53A8B276F65D}"/>
              </a:ext>
            </a:extLst>
          </p:cNvPr>
          <p:cNvPicPr>
            <a:picLocks noChangeAspect="1"/>
          </p:cNvPicPr>
          <p:nvPr/>
        </p:nvPicPr>
        <p:blipFill>
          <a:blip r:embed="rId2"/>
          <a:stretch>
            <a:fillRect/>
          </a:stretch>
        </p:blipFill>
        <p:spPr>
          <a:xfrm>
            <a:off x="4916097" y="660400"/>
            <a:ext cx="7004969" cy="5842000"/>
          </a:xfrm>
          <a:prstGeom prst="rect">
            <a:avLst/>
          </a:prstGeom>
        </p:spPr>
      </p:pic>
    </p:spTree>
    <p:extLst>
      <p:ext uri="{BB962C8B-B14F-4D97-AF65-F5344CB8AC3E}">
        <p14:creationId xmlns:p14="http://schemas.microsoft.com/office/powerpoint/2010/main" val="2900880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75AD653A-2C59-48DA-9028-196826C838E6}"/>
              </a:ext>
            </a:extLst>
          </p:cNvPr>
          <p:cNvSpPr>
            <a:spLocks noGrp="1"/>
          </p:cNvSpPr>
          <p:nvPr>
            <p:ph type="title"/>
          </p:nvPr>
        </p:nvSpPr>
        <p:spPr/>
        <p:txBody>
          <a:bodyPr/>
          <a:lstStyle/>
          <a:p>
            <a:r>
              <a:rPr lang="en-US" dirty="0"/>
              <a:t>HARDWARE</a:t>
            </a:r>
            <a:endParaRPr lang="ar-SA" dirty="0"/>
          </a:p>
        </p:txBody>
      </p:sp>
      <p:sp>
        <p:nvSpPr>
          <p:cNvPr id="8" name="عنصر نائب للنص 7">
            <a:extLst>
              <a:ext uri="{FF2B5EF4-FFF2-40B4-BE49-F238E27FC236}">
                <a16:creationId xmlns:a16="http://schemas.microsoft.com/office/drawing/2014/main" id="{C89AFC71-27C2-48D0-B419-74C84888339F}"/>
              </a:ext>
            </a:extLst>
          </p:cNvPr>
          <p:cNvSpPr>
            <a:spLocks noGrp="1"/>
          </p:cNvSpPr>
          <p:nvPr>
            <p:ph type="body" idx="1"/>
          </p:nvPr>
        </p:nvSpPr>
        <p:spPr/>
        <p:txBody>
          <a:bodyPr/>
          <a:lstStyle/>
          <a:p>
            <a:r>
              <a:rPr lang="en-US" dirty="0"/>
              <a:t>Measuring the Performance of Computers</a:t>
            </a:r>
            <a:endParaRPr lang="ar-SA" dirty="0"/>
          </a:p>
        </p:txBody>
      </p:sp>
    </p:spTree>
    <p:extLst>
      <p:ext uri="{BB962C8B-B14F-4D97-AF65-F5344CB8AC3E}">
        <p14:creationId xmlns:p14="http://schemas.microsoft.com/office/powerpoint/2010/main" val="2840769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7D847F2-A21D-486A-943C-FA8ED6BA6675}"/>
              </a:ext>
            </a:extLst>
          </p:cNvPr>
          <p:cNvSpPr>
            <a:spLocks noGrp="1"/>
          </p:cNvSpPr>
          <p:nvPr>
            <p:ph type="title"/>
          </p:nvPr>
        </p:nvSpPr>
        <p:spPr/>
        <p:txBody>
          <a:bodyPr/>
          <a:lstStyle/>
          <a:p>
            <a:r>
              <a:rPr lang="en-US" dirty="0"/>
              <a:t>Measuring the Performance of Computers</a:t>
            </a:r>
            <a:br>
              <a:rPr lang="ar-SA" dirty="0"/>
            </a:br>
            <a:endParaRPr lang="ar-SA" dirty="0"/>
          </a:p>
        </p:txBody>
      </p:sp>
      <p:sp>
        <p:nvSpPr>
          <p:cNvPr id="5" name="عنصر نائب للنص 4">
            <a:extLst>
              <a:ext uri="{FF2B5EF4-FFF2-40B4-BE49-F238E27FC236}">
                <a16:creationId xmlns:a16="http://schemas.microsoft.com/office/drawing/2014/main" id="{C8A01BEE-45FF-4797-972E-F2E4C11FF1ED}"/>
              </a:ext>
            </a:extLst>
          </p:cNvPr>
          <p:cNvSpPr>
            <a:spLocks noGrp="1"/>
          </p:cNvSpPr>
          <p:nvPr>
            <p:ph type="body" idx="1"/>
          </p:nvPr>
        </p:nvSpPr>
        <p:spPr/>
        <p:txBody>
          <a:bodyPr/>
          <a:lstStyle/>
          <a:p>
            <a:r>
              <a:rPr lang="en-US" dirty="0"/>
              <a:t>Processor Speed</a:t>
            </a:r>
            <a:endParaRPr lang="ar-SA" dirty="0"/>
          </a:p>
        </p:txBody>
      </p:sp>
      <p:sp>
        <p:nvSpPr>
          <p:cNvPr id="6" name="عنصر نائب للمحتوى 5">
            <a:extLst>
              <a:ext uri="{FF2B5EF4-FFF2-40B4-BE49-F238E27FC236}">
                <a16:creationId xmlns:a16="http://schemas.microsoft.com/office/drawing/2014/main" id="{91633396-EC9D-4F17-98F5-A67DDCE4FAE0}"/>
              </a:ext>
            </a:extLst>
          </p:cNvPr>
          <p:cNvSpPr>
            <a:spLocks noGrp="1"/>
          </p:cNvSpPr>
          <p:nvPr>
            <p:ph sz="half" idx="2"/>
          </p:nvPr>
        </p:nvSpPr>
        <p:spPr/>
        <p:txBody>
          <a:bodyPr>
            <a:normAutofit lnSpcReduction="10000"/>
          </a:bodyPr>
          <a:lstStyle/>
          <a:p>
            <a:pPr algn="just" rtl="0"/>
            <a:r>
              <a:rPr lang="en-US" dirty="0"/>
              <a:t>Processor Speed: Control the speed of a computer. Speed is measured in a unit called GHz. The higher the speed, the better the performance. </a:t>
            </a:r>
            <a:endParaRPr lang="ar-SA" dirty="0"/>
          </a:p>
        </p:txBody>
      </p:sp>
      <p:sp>
        <p:nvSpPr>
          <p:cNvPr id="7" name="عنصر نائب للنص 6">
            <a:extLst>
              <a:ext uri="{FF2B5EF4-FFF2-40B4-BE49-F238E27FC236}">
                <a16:creationId xmlns:a16="http://schemas.microsoft.com/office/drawing/2014/main" id="{B345C7D1-FAAF-4F78-92B6-C6EC2E7A4EA3}"/>
              </a:ext>
            </a:extLst>
          </p:cNvPr>
          <p:cNvSpPr>
            <a:spLocks noGrp="1"/>
          </p:cNvSpPr>
          <p:nvPr>
            <p:ph type="body" sz="quarter" idx="3"/>
          </p:nvPr>
        </p:nvSpPr>
        <p:spPr/>
        <p:txBody>
          <a:bodyPr/>
          <a:lstStyle/>
          <a:p>
            <a:r>
              <a:rPr lang="en-US" dirty="0"/>
              <a:t>Capacity and speed of random memory</a:t>
            </a:r>
            <a:endParaRPr lang="ar-SA" dirty="0"/>
          </a:p>
        </p:txBody>
      </p:sp>
      <p:sp>
        <p:nvSpPr>
          <p:cNvPr id="8" name="عنصر نائب للمحتوى 7">
            <a:extLst>
              <a:ext uri="{FF2B5EF4-FFF2-40B4-BE49-F238E27FC236}">
                <a16:creationId xmlns:a16="http://schemas.microsoft.com/office/drawing/2014/main" id="{BCA15D11-3977-4824-B578-569E6A07E965}"/>
              </a:ext>
            </a:extLst>
          </p:cNvPr>
          <p:cNvSpPr>
            <a:spLocks noGrp="1"/>
          </p:cNvSpPr>
          <p:nvPr>
            <p:ph sz="quarter" idx="4"/>
          </p:nvPr>
        </p:nvSpPr>
        <p:spPr/>
        <p:txBody>
          <a:bodyPr>
            <a:normAutofit lnSpcReduction="10000"/>
          </a:bodyPr>
          <a:lstStyle/>
          <a:p>
            <a:pPr algn="just" rtl="0"/>
            <a:r>
              <a:rPr lang="en-US" dirty="0"/>
              <a:t>Capacity and speed of random memory: It affects very much the performance of the computer and the memory capacity is measured in gigabytes and speed in Megahertz, the more memory capacity increases its speed, the performance of the computer improves.</a:t>
            </a:r>
            <a:endParaRPr lang="ar-SA" dirty="0"/>
          </a:p>
        </p:txBody>
      </p:sp>
    </p:spTree>
    <p:extLst>
      <p:ext uri="{BB962C8B-B14F-4D97-AF65-F5344CB8AC3E}">
        <p14:creationId xmlns:p14="http://schemas.microsoft.com/office/powerpoint/2010/main" val="690525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4E6FD8-8654-49A5-B7F8-1104C63B83BF}"/>
              </a:ext>
            </a:extLst>
          </p:cNvPr>
          <p:cNvSpPr>
            <a:spLocks noGrp="1"/>
          </p:cNvSpPr>
          <p:nvPr>
            <p:ph type="title"/>
          </p:nvPr>
        </p:nvSpPr>
        <p:spPr/>
        <p:txBody>
          <a:bodyPr/>
          <a:lstStyle/>
          <a:p>
            <a:r>
              <a:rPr lang="en-US" dirty="0"/>
              <a:t>Measuring the Performance of Computers</a:t>
            </a:r>
            <a:br>
              <a:rPr lang="ar-SA" dirty="0"/>
            </a:br>
            <a:endParaRPr lang="ar-SA" dirty="0"/>
          </a:p>
        </p:txBody>
      </p:sp>
      <p:sp>
        <p:nvSpPr>
          <p:cNvPr id="3" name="عنصر نائب للنص 2">
            <a:extLst>
              <a:ext uri="{FF2B5EF4-FFF2-40B4-BE49-F238E27FC236}">
                <a16:creationId xmlns:a16="http://schemas.microsoft.com/office/drawing/2014/main" id="{6A1727B3-9C5E-4B05-9BB9-6621C62B4F07}"/>
              </a:ext>
            </a:extLst>
          </p:cNvPr>
          <p:cNvSpPr>
            <a:spLocks noGrp="1"/>
          </p:cNvSpPr>
          <p:nvPr>
            <p:ph type="body" idx="1"/>
          </p:nvPr>
        </p:nvSpPr>
        <p:spPr/>
        <p:txBody>
          <a:bodyPr/>
          <a:lstStyle/>
          <a:p>
            <a:r>
              <a:rPr lang="en-US" dirty="0"/>
              <a:t>Speed and size of the hard disk</a:t>
            </a:r>
            <a:endParaRPr lang="ar-SA" dirty="0"/>
          </a:p>
        </p:txBody>
      </p:sp>
      <p:sp>
        <p:nvSpPr>
          <p:cNvPr id="4" name="عنصر نائب للمحتوى 3">
            <a:extLst>
              <a:ext uri="{FF2B5EF4-FFF2-40B4-BE49-F238E27FC236}">
                <a16:creationId xmlns:a16="http://schemas.microsoft.com/office/drawing/2014/main" id="{EA49A9F1-51B7-44A9-A897-F5B5A3EC0191}"/>
              </a:ext>
            </a:extLst>
          </p:cNvPr>
          <p:cNvSpPr>
            <a:spLocks noGrp="1"/>
          </p:cNvSpPr>
          <p:nvPr>
            <p:ph sz="half" idx="2"/>
          </p:nvPr>
        </p:nvSpPr>
        <p:spPr/>
        <p:txBody>
          <a:bodyPr>
            <a:normAutofit lnSpcReduction="10000"/>
          </a:bodyPr>
          <a:lstStyle/>
          <a:p>
            <a:pPr algn="just" rtl="0"/>
            <a:r>
              <a:rPr lang="en-US" dirty="0"/>
              <a:t>Both the speed and capacity of the hard disk affect the performance of the computer the higher the speed and capacity the larger the better the performance of the computer and vice versa.</a:t>
            </a:r>
            <a:endParaRPr lang="ar-SA" dirty="0"/>
          </a:p>
        </p:txBody>
      </p:sp>
      <p:sp>
        <p:nvSpPr>
          <p:cNvPr id="5" name="عنصر نائب للنص 4">
            <a:extLst>
              <a:ext uri="{FF2B5EF4-FFF2-40B4-BE49-F238E27FC236}">
                <a16:creationId xmlns:a16="http://schemas.microsoft.com/office/drawing/2014/main" id="{A6D7B8B0-9D48-4AF5-8644-55C3BD54F0C6}"/>
              </a:ext>
            </a:extLst>
          </p:cNvPr>
          <p:cNvSpPr>
            <a:spLocks noGrp="1"/>
          </p:cNvSpPr>
          <p:nvPr>
            <p:ph type="body" sz="quarter" idx="3"/>
          </p:nvPr>
        </p:nvSpPr>
        <p:spPr/>
        <p:txBody>
          <a:bodyPr/>
          <a:lstStyle/>
          <a:p>
            <a:r>
              <a:rPr lang="en-US" dirty="0"/>
              <a:t>SOFTWARE</a:t>
            </a:r>
            <a:endParaRPr lang="ar-SA" dirty="0"/>
          </a:p>
        </p:txBody>
      </p:sp>
      <p:sp>
        <p:nvSpPr>
          <p:cNvPr id="6" name="عنصر نائب للمحتوى 5">
            <a:extLst>
              <a:ext uri="{FF2B5EF4-FFF2-40B4-BE49-F238E27FC236}">
                <a16:creationId xmlns:a16="http://schemas.microsoft.com/office/drawing/2014/main" id="{F6B2648C-64C1-466F-94C0-7E54046ACF16}"/>
              </a:ext>
            </a:extLst>
          </p:cNvPr>
          <p:cNvSpPr>
            <a:spLocks noGrp="1"/>
          </p:cNvSpPr>
          <p:nvPr>
            <p:ph sz="quarter" idx="4"/>
          </p:nvPr>
        </p:nvSpPr>
        <p:spPr/>
        <p:txBody>
          <a:bodyPr>
            <a:normAutofit lnSpcReduction="10000"/>
          </a:bodyPr>
          <a:lstStyle/>
          <a:p>
            <a:pPr algn="just" rtl="0"/>
            <a:r>
              <a:rPr lang="en-US" dirty="0"/>
              <a:t>Software: The programs running at the same time affect Computer performance. The more programs run at the same time, the less computer performance, especially programs that require more memory, such as multimedia programs.</a:t>
            </a:r>
            <a:endParaRPr lang="ar-SA" dirty="0"/>
          </a:p>
        </p:txBody>
      </p:sp>
    </p:spTree>
    <p:extLst>
      <p:ext uri="{BB962C8B-B14F-4D97-AF65-F5344CB8AC3E}">
        <p14:creationId xmlns:p14="http://schemas.microsoft.com/office/powerpoint/2010/main" val="2779143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E12D30-F84A-46CF-BB8B-66378162499E}"/>
              </a:ext>
            </a:extLst>
          </p:cNvPr>
          <p:cNvSpPr>
            <a:spLocks noGrp="1"/>
          </p:cNvSpPr>
          <p:nvPr>
            <p:ph type="title"/>
          </p:nvPr>
        </p:nvSpPr>
        <p:spPr/>
        <p:txBody>
          <a:bodyPr/>
          <a:lstStyle/>
          <a:p>
            <a:r>
              <a:rPr lang="en-US" dirty="0"/>
              <a:t>Measuring the Performance of Computers</a:t>
            </a:r>
            <a:br>
              <a:rPr lang="ar-SA"/>
            </a:br>
            <a:endParaRPr lang="ar-SA"/>
          </a:p>
        </p:txBody>
      </p:sp>
      <p:sp>
        <p:nvSpPr>
          <p:cNvPr id="3" name="عنصر نائب للنص 2">
            <a:extLst>
              <a:ext uri="{FF2B5EF4-FFF2-40B4-BE49-F238E27FC236}">
                <a16:creationId xmlns:a16="http://schemas.microsoft.com/office/drawing/2014/main" id="{4C297BA8-7521-4A7D-9076-E11B77FC4B83}"/>
              </a:ext>
            </a:extLst>
          </p:cNvPr>
          <p:cNvSpPr>
            <a:spLocks noGrp="1"/>
          </p:cNvSpPr>
          <p:nvPr>
            <p:ph type="body" idx="1"/>
          </p:nvPr>
        </p:nvSpPr>
        <p:spPr/>
        <p:txBody>
          <a:bodyPr/>
          <a:lstStyle/>
          <a:p>
            <a:r>
              <a:rPr lang="en-US" dirty="0"/>
              <a:t>SCREEN CARD</a:t>
            </a:r>
            <a:endParaRPr lang="ar-SA" dirty="0"/>
          </a:p>
        </p:txBody>
      </p:sp>
      <p:sp>
        <p:nvSpPr>
          <p:cNvPr id="4" name="عنصر نائب للمحتوى 3">
            <a:extLst>
              <a:ext uri="{FF2B5EF4-FFF2-40B4-BE49-F238E27FC236}">
                <a16:creationId xmlns:a16="http://schemas.microsoft.com/office/drawing/2014/main" id="{6AAAB3B1-D5E9-4E6C-A662-C2801B955DF2}"/>
              </a:ext>
            </a:extLst>
          </p:cNvPr>
          <p:cNvSpPr>
            <a:spLocks noGrp="1"/>
          </p:cNvSpPr>
          <p:nvPr>
            <p:ph sz="half" idx="2"/>
          </p:nvPr>
        </p:nvSpPr>
        <p:spPr/>
        <p:txBody>
          <a:bodyPr>
            <a:normAutofit lnSpcReduction="10000"/>
          </a:bodyPr>
          <a:lstStyle/>
          <a:p>
            <a:pPr algn="just" rtl="0"/>
            <a:r>
              <a:rPr lang="en-US" dirty="0"/>
              <a:t>Screen Card: The screen card affects multimedia programs such as video, pictures, and animation, and does not affect browsing other programs that need a fast screen card.</a:t>
            </a:r>
            <a:endParaRPr lang="ar-SA" dirty="0"/>
          </a:p>
        </p:txBody>
      </p:sp>
      <p:sp>
        <p:nvSpPr>
          <p:cNvPr id="5" name="عنصر نائب للنص 4">
            <a:extLst>
              <a:ext uri="{FF2B5EF4-FFF2-40B4-BE49-F238E27FC236}">
                <a16:creationId xmlns:a16="http://schemas.microsoft.com/office/drawing/2014/main" id="{12BA2455-037C-46FD-B525-C89EC2738176}"/>
              </a:ext>
            </a:extLst>
          </p:cNvPr>
          <p:cNvSpPr>
            <a:spLocks noGrp="1"/>
          </p:cNvSpPr>
          <p:nvPr>
            <p:ph type="body" sz="quarter" idx="3"/>
          </p:nvPr>
        </p:nvSpPr>
        <p:spPr/>
        <p:txBody>
          <a:bodyPr/>
          <a:lstStyle/>
          <a:p>
            <a:r>
              <a:rPr lang="en-US" dirty="0"/>
              <a:t>SSD storage disk</a:t>
            </a:r>
            <a:endParaRPr lang="ar-SA" dirty="0"/>
          </a:p>
        </p:txBody>
      </p:sp>
      <p:sp>
        <p:nvSpPr>
          <p:cNvPr id="6" name="عنصر نائب للمحتوى 5">
            <a:extLst>
              <a:ext uri="{FF2B5EF4-FFF2-40B4-BE49-F238E27FC236}">
                <a16:creationId xmlns:a16="http://schemas.microsoft.com/office/drawing/2014/main" id="{1AA1EAA2-3AFB-4063-AE2C-A92B23F4F070}"/>
              </a:ext>
            </a:extLst>
          </p:cNvPr>
          <p:cNvSpPr>
            <a:spLocks noGrp="1"/>
          </p:cNvSpPr>
          <p:nvPr>
            <p:ph sz="quarter" idx="4"/>
          </p:nvPr>
        </p:nvSpPr>
        <p:spPr/>
        <p:txBody>
          <a:bodyPr>
            <a:normAutofit lnSpcReduction="10000"/>
          </a:bodyPr>
          <a:lstStyle/>
          <a:p>
            <a:pPr marL="0" indent="0" algn="l">
              <a:buNone/>
            </a:pPr>
            <a:r>
              <a:rPr lang="en-US" dirty="0"/>
              <a:t>Is a disk for storing data of large and different capacities and overcomes the hard disk in terms of high speed in storing and retrieving data from it and the cost, and it is available in modern devices instead of the regular hard disk.</a:t>
            </a:r>
            <a:endParaRPr lang="ar-SA" dirty="0"/>
          </a:p>
        </p:txBody>
      </p:sp>
    </p:spTree>
    <p:extLst>
      <p:ext uri="{BB962C8B-B14F-4D97-AF65-F5344CB8AC3E}">
        <p14:creationId xmlns:p14="http://schemas.microsoft.com/office/powerpoint/2010/main" val="243108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0099FA65-13A9-4FBC-ACEB-961A5746AA93}"/>
              </a:ext>
            </a:extLst>
          </p:cNvPr>
          <p:cNvSpPr>
            <a:spLocks noGrp="1"/>
          </p:cNvSpPr>
          <p:nvPr>
            <p:ph type="title"/>
          </p:nvPr>
        </p:nvSpPr>
        <p:spPr/>
        <p:txBody>
          <a:bodyPr/>
          <a:lstStyle/>
          <a:p>
            <a:r>
              <a:rPr lang="en-US" dirty="0"/>
              <a:t>THE END OF LECTURE </a:t>
            </a:r>
            <a:endParaRPr lang="ar-SA" dirty="0"/>
          </a:p>
        </p:txBody>
      </p:sp>
      <p:sp>
        <p:nvSpPr>
          <p:cNvPr id="8" name="عنصر نائب للنص 7">
            <a:extLst>
              <a:ext uri="{FF2B5EF4-FFF2-40B4-BE49-F238E27FC236}">
                <a16:creationId xmlns:a16="http://schemas.microsoft.com/office/drawing/2014/main" id="{688446CD-7DBC-4549-8500-3FC72E1FDB98}"/>
              </a:ext>
            </a:extLst>
          </p:cNvPr>
          <p:cNvSpPr>
            <a:spLocks noGrp="1"/>
          </p:cNvSpPr>
          <p:nvPr>
            <p:ph type="body" idx="1"/>
          </p:nvPr>
        </p:nvSpPr>
        <p:spPr/>
        <p:txBody>
          <a:bodyPr/>
          <a:lstStyle/>
          <a:p>
            <a:endParaRPr lang="ar-SA"/>
          </a:p>
        </p:txBody>
      </p:sp>
    </p:spTree>
    <p:extLst>
      <p:ext uri="{BB962C8B-B14F-4D97-AF65-F5344CB8AC3E}">
        <p14:creationId xmlns:p14="http://schemas.microsoft.com/office/powerpoint/2010/main" val="153213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E93A28-D391-4A33-BC3E-CB00251595DF}"/>
              </a:ext>
            </a:extLst>
          </p:cNvPr>
          <p:cNvSpPr>
            <a:spLocks noGrp="1"/>
          </p:cNvSpPr>
          <p:nvPr>
            <p:ph type="title"/>
          </p:nvPr>
        </p:nvSpPr>
        <p:spPr/>
        <p:txBody>
          <a:bodyPr/>
          <a:lstStyle/>
          <a:p>
            <a:r>
              <a:rPr lang="en-US" dirty="0"/>
              <a:t>Computer hardware component </a:t>
            </a:r>
            <a:endParaRPr lang="ar-SA" dirty="0"/>
          </a:p>
        </p:txBody>
      </p:sp>
      <p:pic>
        <p:nvPicPr>
          <p:cNvPr id="5" name="عنصر نائب للمحتوى 4">
            <a:extLst>
              <a:ext uri="{FF2B5EF4-FFF2-40B4-BE49-F238E27FC236}">
                <a16:creationId xmlns:a16="http://schemas.microsoft.com/office/drawing/2014/main" id="{14F84AAE-3ED9-41AC-BFB3-2E99880A72ED}"/>
              </a:ext>
            </a:extLst>
          </p:cNvPr>
          <p:cNvPicPr>
            <a:picLocks noGrp="1" noChangeAspect="1"/>
          </p:cNvPicPr>
          <p:nvPr>
            <p:ph idx="1"/>
          </p:nvPr>
        </p:nvPicPr>
        <p:blipFill>
          <a:blip r:embed="rId2"/>
          <a:stretch>
            <a:fillRect/>
          </a:stretch>
        </p:blipFill>
        <p:spPr>
          <a:xfrm>
            <a:off x="5811044" y="1865312"/>
            <a:ext cx="4895850" cy="3124200"/>
          </a:xfrm>
        </p:spPr>
      </p:pic>
    </p:spTree>
    <p:extLst>
      <p:ext uri="{BB962C8B-B14F-4D97-AF65-F5344CB8AC3E}">
        <p14:creationId xmlns:p14="http://schemas.microsoft.com/office/powerpoint/2010/main" val="232017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C99B07E4-8B75-45BE-8DC7-8DC6AB40EA22}"/>
              </a:ext>
            </a:extLst>
          </p:cNvPr>
          <p:cNvSpPr>
            <a:spLocks noGrp="1"/>
          </p:cNvSpPr>
          <p:nvPr>
            <p:ph type="title"/>
          </p:nvPr>
        </p:nvSpPr>
        <p:spPr/>
        <p:txBody>
          <a:bodyPr/>
          <a:lstStyle/>
          <a:p>
            <a:r>
              <a:rPr lang="en-US" dirty="0"/>
              <a:t>HARDWARE</a:t>
            </a:r>
            <a:endParaRPr lang="ar-SA" dirty="0"/>
          </a:p>
        </p:txBody>
      </p:sp>
      <p:sp>
        <p:nvSpPr>
          <p:cNvPr id="5" name="عنصر نائب للنص 4">
            <a:extLst>
              <a:ext uri="{FF2B5EF4-FFF2-40B4-BE49-F238E27FC236}">
                <a16:creationId xmlns:a16="http://schemas.microsoft.com/office/drawing/2014/main" id="{F50B48A8-F4B9-4B27-B34D-387B51726285}"/>
              </a:ext>
            </a:extLst>
          </p:cNvPr>
          <p:cNvSpPr>
            <a:spLocks noGrp="1"/>
          </p:cNvSpPr>
          <p:nvPr>
            <p:ph type="body" idx="1"/>
          </p:nvPr>
        </p:nvSpPr>
        <p:spPr/>
        <p:txBody>
          <a:bodyPr/>
          <a:lstStyle/>
          <a:p>
            <a:r>
              <a:rPr lang="en-US" dirty="0"/>
              <a:t>INPUT UNIT </a:t>
            </a:r>
            <a:endParaRPr lang="ar-SA" dirty="0"/>
          </a:p>
        </p:txBody>
      </p:sp>
    </p:spTree>
    <p:extLst>
      <p:ext uri="{BB962C8B-B14F-4D97-AF65-F5344CB8AC3E}">
        <p14:creationId xmlns:p14="http://schemas.microsoft.com/office/powerpoint/2010/main" val="114103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E6B04B-C3FF-4299-AE07-CFBFBF1AE858}"/>
              </a:ext>
            </a:extLst>
          </p:cNvPr>
          <p:cNvSpPr>
            <a:spLocks noGrp="1"/>
          </p:cNvSpPr>
          <p:nvPr>
            <p:ph type="title"/>
          </p:nvPr>
        </p:nvSpPr>
        <p:spPr/>
        <p:txBody>
          <a:bodyPr/>
          <a:lstStyle/>
          <a:p>
            <a:r>
              <a:rPr lang="en-US" dirty="0"/>
              <a:t>Input unit </a:t>
            </a:r>
            <a:endParaRPr lang="ar-SA" dirty="0"/>
          </a:p>
        </p:txBody>
      </p:sp>
      <p:sp>
        <p:nvSpPr>
          <p:cNvPr id="6" name="عنصر نائب للنص 5">
            <a:extLst>
              <a:ext uri="{FF2B5EF4-FFF2-40B4-BE49-F238E27FC236}">
                <a16:creationId xmlns:a16="http://schemas.microsoft.com/office/drawing/2014/main" id="{5F86A126-6FBE-4317-B730-8EDC58E89A4C}"/>
              </a:ext>
            </a:extLst>
          </p:cNvPr>
          <p:cNvSpPr>
            <a:spLocks noGrp="1"/>
          </p:cNvSpPr>
          <p:nvPr>
            <p:ph type="body" idx="1"/>
          </p:nvPr>
        </p:nvSpPr>
        <p:spPr/>
        <p:txBody>
          <a:bodyPr/>
          <a:lstStyle/>
          <a:p>
            <a:r>
              <a:rPr lang="en-US" dirty="0"/>
              <a:t>INPUT UNIT DEFINITION</a:t>
            </a:r>
            <a:endParaRPr lang="ar-SA" dirty="0"/>
          </a:p>
        </p:txBody>
      </p:sp>
      <p:sp>
        <p:nvSpPr>
          <p:cNvPr id="3" name="عنصر نائب للمحتوى 2">
            <a:extLst>
              <a:ext uri="{FF2B5EF4-FFF2-40B4-BE49-F238E27FC236}">
                <a16:creationId xmlns:a16="http://schemas.microsoft.com/office/drawing/2014/main" id="{25EA0541-96C0-4E15-B5E9-1AD5C4582D6C}"/>
              </a:ext>
            </a:extLst>
          </p:cNvPr>
          <p:cNvSpPr>
            <a:spLocks noGrp="1"/>
          </p:cNvSpPr>
          <p:nvPr>
            <p:ph sz="half" idx="2"/>
          </p:nvPr>
        </p:nvSpPr>
        <p:spPr/>
        <p:txBody>
          <a:bodyPr/>
          <a:lstStyle/>
          <a:p>
            <a:pPr algn="just" rtl="0"/>
            <a:r>
              <a:rPr lang="en-US" dirty="0"/>
              <a:t>“Input Units” are the units responsible for entering data into the computer in its various forms.</a:t>
            </a:r>
          </a:p>
          <a:p>
            <a:pPr marL="0" indent="0">
              <a:buNone/>
            </a:pPr>
            <a:endParaRPr lang="ar-SA" dirty="0"/>
          </a:p>
        </p:txBody>
      </p:sp>
      <p:sp>
        <p:nvSpPr>
          <p:cNvPr id="7" name="عنصر نائب للنص 6">
            <a:extLst>
              <a:ext uri="{FF2B5EF4-FFF2-40B4-BE49-F238E27FC236}">
                <a16:creationId xmlns:a16="http://schemas.microsoft.com/office/drawing/2014/main" id="{C9504A31-87F9-4887-8790-DB3D7900968E}"/>
              </a:ext>
            </a:extLst>
          </p:cNvPr>
          <p:cNvSpPr>
            <a:spLocks noGrp="1"/>
          </p:cNvSpPr>
          <p:nvPr>
            <p:ph type="body" sz="quarter" idx="3"/>
          </p:nvPr>
        </p:nvSpPr>
        <p:spPr/>
        <p:txBody>
          <a:bodyPr/>
          <a:lstStyle/>
          <a:p>
            <a:endParaRPr lang="ar-SA"/>
          </a:p>
        </p:txBody>
      </p:sp>
      <p:sp>
        <p:nvSpPr>
          <p:cNvPr id="8" name="عنصر نائب للمحتوى 7">
            <a:extLst>
              <a:ext uri="{FF2B5EF4-FFF2-40B4-BE49-F238E27FC236}">
                <a16:creationId xmlns:a16="http://schemas.microsoft.com/office/drawing/2014/main" id="{AFB029C9-45DD-4DF9-8F3B-4275B212EC4D}"/>
              </a:ext>
            </a:extLst>
          </p:cNvPr>
          <p:cNvSpPr>
            <a:spLocks noGrp="1"/>
          </p:cNvSpPr>
          <p:nvPr>
            <p:ph sz="quarter" idx="4"/>
          </p:nvPr>
        </p:nvSpPr>
        <p:spPr/>
        <p:txBody>
          <a:bodyPr/>
          <a:lstStyle/>
          <a:p>
            <a:endParaRPr lang="ar-SA" dirty="0"/>
          </a:p>
        </p:txBody>
      </p:sp>
      <p:pic>
        <p:nvPicPr>
          <p:cNvPr id="5" name="صورة 4">
            <a:extLst>
              <a:ext uri="{FF2B5EF4-FFF2-40B4-BE49-F238E27FC236}">
                <a16:creationId xmlns:a16="http://schemas.microsoft.com/office/drawing/2014/main" id="{6EF454FC-0369-42D6-89BA-E30400329B23}"/>
              </a:ext>
            </a:extLst>
          </p:cNvPr>
          <p:cNvPicPr>
            <a:picLocks noChangeAspect="1"/>
          </p:cNvPicPr>
          <p:nvPr/>
        </p:nvPicPr>
        <p:blipFill>
          <a:blip r:embed="rId2"/>
          <a:stretch>
            <a:fillRect/>
          </a:stretch>
        </p:blipFill>
        <p:spPr>
          <a:xfrm>
            <a:off x="4707467" y="2675468"/>
            <a:ext cx="7112000" cy="3501802"/>
          </a:xfrm>
          <a:prstGeom prst="rect">
            <a:avLst/>
          </a:prstGeom>
        </p:spPr>
      </p:pic>
    </p:spTree>
    <p:extLst>
      <p:ext uri="{BB962C8B-B14F-4D97-AF65-F5344CB8AC3E}">
        <p14:creationId xmlns:p14="http://schemas.microsoft.com/office/powerpoint/2010/main" val="287720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8C12D1F0-5F3C-4366-8D03-A661296E99AF}"/>
              </a:ext>
            </a:extLst>
          </p:cNvPr>
          <p:cNvSpPr>
            <a:spLocks noGrp="1"/>
          </p:cNvSpPr>
          <p:nvPr>
            <p:ph type="title"/>
          </p:nvPr>
        </p:nvSpPr>
        <p:spPr/>
        <p:txBody>
          <a:bodyPr/>
          <a:lstStyle/>
          <a:p>
            <a:r>
              <a:rPr lang="en-US" dirty="0"/>
              <a:t>Types of input devices</a:t>
            </a:r>
            <a:endParaRPr lang="ar-SA" dirty="0"/>
          </a:p>
        </p:txBody>
      </p:sp>
      <p:sp>
        <p:nvSpPr>
          <p:cNvPr id="7" name="عنصر نائب للنص 6">
            <a:extLst>
              <a:ext uri="{FF2B5EF4-FFF2-40B4-BE49-F238E27FC236}">
                <a16:creationId xmlns:a16="http://schemas.microsoft.com/office/drawing/2014/main" id="{BF284B3C-2FE8-4A39-8BDD-46B4E326BD82}"/>
              </a:ext>
            </a:extLst>
          </p:cNvPr>
          <p:cNvSpPr>
            <a:spLocks noGrp="1"/>
          </p:cNvSpPr>
          <p:nvPr>
            <p:ph type="body" idx="1"/>
          </p:nvPr>
        </p:nvSpPr>
        <p:spPr/>
        <p:txBody>
          <a:bodyPr/>
          <a:lstStyle/>
          <a:p>
            <a:r>
              <a:rPr lang="en-US" dirty="0"/>
              <a:t>TRADITIONAL (Standard) input units</a:t>
            </a:r>
            <a:endParaRPr lang="ar-SA" dirty="0"/>
          </a:p>
        </p:txBody>
      </p:sp>
      <p:sp>
        <p:nvSpPr>
          <p:cNvPr id="5" name="عنصر نائب للمحتوى 4">
            <a:extLst>
              <a:ext uri="{FF2B5EF4-FFF2-40B4-BE49-F238E27FC236}">
                <a16:creationId xmlns:a16="http://schemas.microsoft.com/office/drawing/2014/main" id="{FD00FA92-0354-46B5-BF44-B98AF7EF48B4}"/>
              </a:ext>
            </a:extLst>
          </p:cNvPr>
          <p:cNvSpPr>
            <a:spLocks noGrp="1"/>
          </p:cNvSpPr>
          <p:nvPr>
            <p:ph sz="half" idx="2"/>
          </p:nvPr>
        </p:nvSpPr>
        <p:spPr/>
        <p:txBody>
          <a:bodyPr>
            <a:normAutofit fontScale="92500"/>
          </a:bodyPr>
          <a:lstStyle/>
          <a:p>
            <a:pPr algn="just" rtl="0"/>
            <a:r>
              <a:rPr lang="en-US" dirty="0"/>
              <a:t>consist of the keyboard and the pointing device (Mouse).</a:t>
            </a:r>
          </a:p>
          <a:p>
            <a:pPr algn="just" rtl="0"/>
            <a:r>
              <a:rPr lang="en-US" dirty="0"/>
              <a:t>A keyboard has a number of keys used for data entry.</a:t>
            </a:r>
          </a:p>
          <a:p>
            <a:pPr algn="just" rtl="0"/>
            <a:r>
              <a:rPr lang="en-US" dirty="0"/>
              <a:t>A pointing device, which controls the cursor on the screen and enters orders by clicking or dragging.</a:t>
            </a:r>
            <a:endParaRPr lang="ar-SA" dirty="0"/>
          </a:p>
        </p:txBody>
      </p:sp>
      <p:sp>
        <p:nvSpPr>
          <p:cNvPr id="8" name="عنصر نائب للنص 7">
            <a:extLst>
              <a:ext uri="{FF2B5EF4-FFF2-40B4-BE49-F238E27FC236}">
                <a16:creationId xmlns:a16="http://schemas.microsoft.com/office/drawing/2014/main" id="{CCFAFDE6-88B0-4217-A515-6BE5D8998122}"/>
              </a:ext>
            </a:extLst>
          </p:cNvPr>
          <p:cNvSpPr>
            <a:spLocks noGrp="1"/>
          </p:cNvSpPr>
          <p:nvPr>
            <p:ph type="body" sz="quarter" idx="3"/>
          </p:nvPr>
        </p:nvSpPr>
        <p:spPr/>
        <p:txBody>
          <a:bodyPr/>
          <a:lstStyle/>
          <a:p>
            <a:r>
              <a:rPr lang="en-US" dirty="0"/>
              <a:t>Non-traditional (NON-STANDARD) input</a:t>
            </a:r>
          </a:p>
          <a:p>
            <a:endParaRPr lang="ar-SA" dirty="0"/>
          </a:p>
        </p:txBody>
      </p:sp>
      <p:sp>
        <p:nvSpPr>
          <p:cNvPr id="6" name="عنصر نائب للمحتوى 5">
            <a:extLst>
              <a:ext uri="{FF2B5EF4-FFF2-40B4-BE49-F238E27FC236}">
                <a16:creationId xmlns:a16="http://schemas.microsoft.com/office/drawing/2014/main" id="{91332937-8A16-441D-8E0E-381DDFDFFBDA}"/>
              </a:ext>
            </a:extLst>
          </p:cNvPr>
          <p:cNvSpPr>
            <a:spLocks noGrp="1"/>
          </p:cNvSpPr>
          <p:nvPr>
            <p:ph sz="quarter" idx="4"/>
          </p:nvPr>
        </p:nvSpPr>
        <p:spPr/>
        <p:txBody>
          <a:bodyPr>
            <a:normAutofit fontScale="92500"/>
          </a:bodyPr>
          <a:lstStyle/>
          <a:p>
            <a:pPr algn="just" rtl="0"/>
            <a:r>
              <a:rPr lang="en-US" dirty="0"/>
              <a:t>Examples of recent input units such as microphone, drawing board, optical pen, fingerprint reader, and web camera, are known as non-conventional input units.</a:t>
            </a:r>
            <a:endParaRPr lang="ar-SA" dirty="0"/>
          </a:p>
        </p:txBody>
      </p:sp>
    </p:spTree>
    <p:extLst>
      <p:ext uri="{BB962C8B-B14F-4D97-AF65-F5344CB8AC3E}">
        <p14:creationId xmlns:p14="http://schemas.microsoft.com/office/powerpoint/2010/main" val="275539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56E618-7C51-4E27-BEAA-1EC2EBDA6F1E}"/>
              </a:ext>
            </a:extLst>
          </p:cNvPr>
          <p:cNvSpPr>
            <a:spLocks noGrp="1"/>
          </p:cNvSpPr>
          <p:nvPr>
            <p:ph type="title"/>
          </p:nvPr>
        </p:nvSpPr>
        <p:spPr/>
        <p:txBody>
          <a:bodyPr/>
          <a:lstStyle/>
          <a:p>
            <a:r>
              <a:rPr lang="en-US" dirty="0"/>
              <a:t>Traditional input</a:t>
            </a:r>
            <a:br>
              <a:rPr lang="ar-SA" dirty="0"/>
            </a:br>
            <a:r>
              <a:rPr lang="en-US" dirty="0"/>
              <a:t>KEY BOARD </a:t>
            </a:r>
            <a:endParaRPr lang="ar-SA" dirty="0"/>
          </a:p>
        </p:txBody>
      </p:sp>
      <p:pic>
        <p:nvPicPr>
          <p:cNvPr id="6" name="عنصر نائب للمحتوى 5">
            <a:extLst>
              <a:ext uri="{FF2B5EF4-FFF2-40B4-BE49-F238E27FC236}">
                <a16:creationId xmlns:a16="http://schemas.microsoft.com/office/drawing/2014/main" id="{33F6B539-DE9A-4DB7-84E1-7AB7BD2DF8A1}"/>
              </a:ext>
            </a:extLst>
          </p:cNvPr>
          <p:cNvPicPr>
            <a:picLocks noGrp="1" noChangeAspect="1"/>
          </p:cNvPicPr>
          <p:nvPr>
            <p:ph sz="half" idx="1"/>
          </p:nvPr>
        </p:nvPicPr>
        <p:blipFill>
          <a:blip r:embed="rId2"/>
          <a:stretch>
            <a:fillRect/>
          </a:stretch>
        </p:blipFill>
        <p:spPr>
          <a:xfrm>
            <a:off x="4999703" y="803275"/>
            <a:ext cx="6799007" cy="2382838"/>
          </a:xfrm>
        </p:spPr>
      </p:pic>
      <p:pic>
        <p:nvPicPr>
          <p:cNvPr id="8" name="عنصر نائب للمحتوى 7">
            <a:extLst>
              <a:ext uri="{FF2B5EF4-FFF2-40B4-BE49-F238E27FC236}">
                <a16:creationId xmlns:a16="http://schemas.microsoft.com/office/drawing/2014/main" id="{FBCD466D-19F1-4F85-A987-937FD351C578}"/>
              </a:ext>
            </a:extLst>
          </p:cNvPr>
          <p:cNvPicPr>
            <a:picLocks noGrp="1" noChangeAspect="1"/>
          </p:cNvPicPr>
          <p:nvPr>
            <p:ph sz="half" idx="2"/>
          </p:nvPr>
        </p:nvPicPr>
        <p:blipFill>
          <a:blip r:embed="rId3"/>
          <a:stretch>
            <a:fillRect/>
          </a:stretch>
        </p:blipFill>
        <p:spPr>
          <a:xfrm>
            <a:off x="4999703" y="3417975"/>
            <a:ext cx="6799007" cy="2636750"/>
          </a:xfrm>
        </p:spPr>
      </p:pic>
    </p:spTree>
    <p:extLst>
      <p:ext uri="{BB962C8B-B14F-4D97-AF65-F5344CB8AC3E}">
        <p14:creationId xmlns:p14="http://schemas.microsoft.com/office/powerpoint/2010/main" val="2273704399"/>
      </p:ext>
    </p:extLst>
  </p:cSld>
  <p:clrMapOvr>
    <a:masterClrMapping/>
  </p:clrMapOvr>
</p:sld>
</file>

<file path=ppt/theme/theme1.xml><?xml version="1.0" encoding="utf-8"?>
<a:theme xmlns:a="http://schemas.openxmlformats.org/drawingml/2006/main" name="أطلس">
  <a:themeElements>
    <a:clrScheme name="أطلس">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أطل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طلس">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TM16401371[[fn=أطلس]]</Template>
  <TotalTime>404</TotalTime>
  <Words>1724</Words>
  <Application>Microsoft Office PowerPoint</Application>
  <PresentationFormat>شاشة عريضة</PresentationFormat>
  <Paragraphs>154</Paragraphs>
  <Slides>49</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49</vt:i4>
      </vt:variant>
    </vt:vector>
  </HeadingPairs>
  <TitlesOfParts>
    <vt:vector size="53" baseType="lpstr">
      <vt:lpstr>Calibri Light</vt:lpstr>
      <vt:lpstr>Rockwell</vt:lpstr>
      <vt:lpstr>Wingdings</vt:lpstr>
      <vt:lpstr>أطلس</vt:lpstr>
      <vt:lpstr>Computer skills</vt:lpstr>
      <vt:lpstr>HARDWARE </vt:lpstr>
      <vt:lpstr>Lecture objectives </vt:lpstr>
      <vt:lpstr>Computer Hardware</vt:lpstr>
      <vt:lpstr>Computer hardware component </vt:lpstr>
      <vt:lpstr>HARDWARE</vt:lpstr>
      <vt:lpstr>Input unit </vt:lpstr>
      <vt:lpstr>Types of input devices</vt:lpstr>
      <vt:lpstr>Traditional input KEY BOARD </vt:lpstr>
      <vt:lpstr>Traditional input MOUSE </vt:lpstr>
      <vt:lpstr>Types of Mouse: </vt:lpstr>
      <vt:lpstr>Types of Mouse: </vt:lpstr>
      <vt:lpstr>Types of Mouse: </vt:lpstr>
      <vt:lpstr>Non-traditional input </vt:lpstr>
      <vt:lpstr>HARDWARE </vt:lpstr>
      <vt:lpstr>OUTPUT DEFINITION </vt:lpstr>
      <vt:lpstr>Traditional(Standard) Output Units  SCREEN </vt:lpstr>
      <vt:lpstr>Traditional(Standard) Output Units  PRINTER </vt:lpstr>
      <vt:lpstr>Non -conventional output units</vt:lpstr>
      <vt:lpstr>HARDWARE </vt:lpstr>
      <vt:lpstr>input and output together</vt:lpstr>
      <vt:lpstr>HARDWARE</vt:lpstr>
      <vt:lpstr>CPU</vt:lpstr>
      <vt:lpstr>Characteristics that distinguish the processor</vt:lpstr>
      <vt:lpstr>Characteristics that distinguish the processor</vt:lpstr>
      <vt:lpstr>CPU components</vt:lpstr>
      <vt:lpstr>CPU components</vt:lpstr>
      <vt:lpstr>CPU components</vt:lpstr>
      <vt:lpstr>HARDWARE</vt:lpstr>
      <vt:lpstr>STORAGE UNIT </vt:lpstr>
      <vt:lpstr>RAM AND ROM</vt:lpstr>
      <vt:lpstr>ROM Type</vt:lpstr>
      <vt:lpstr>RAM Type</vt:lpstr>
      <vt:lpstr>Secondary Memory Type</vt:lpstr>
      <vt:lpstr>Secondary Memory Type</vt:lpstr>
      <vt:lpstr>Hardware</vt:lpstr>
      <vt:lpstr>MOTHER BOARD </vt:lpstr>
      <vt:lpstr>MOTHER BOARD COMPONENT </vt:lpstr>
      <vt:lpstr>HARDWARE</vt:lpstr>
      <vt:lpstr>PORTS </vt:lpstr>
      <vt:lpstr>PORTS</vt:lpstr>
      <vt:lpstr>HARDWARE</vt:lpstr>
      <vt:lpstr>Cards</vt:lpstr>
      <vt:lpstr>CARDS</vt:lpstr>
      <vt:lpstr>HARDWARE</vt:lpstr>
      <vt:lpstr>Measuring the Performance of Computers </vt:lpstr>
      <vt:lpstr>Measuring the Performance of Computers </vt:lpstr>
      <vt:lpstr>Measuring the Performance of Computers </vt:lpstr>
      <vt:lpstr>THE END OF LECTURE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فاطمة</dc:creator>
  <cp:lastModifiedBy>فاطمة</cp:lastModifiedBy>
  <cp:revision>13</cp:revision>
  <dcterms:created xsi:type="dcterms:W3CDTF">2020-09-13T08:09:17Z</dcterms:created>
  <dcterms:modified xsi:type="dcterms:W3CDTF">2020-09-13T14:53:48Z</dcterms:modified>
</cp:coreProperties>
</file>