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7.jpg" ContentType="image/jpeg"/>
  <Override PartName="/ppt/media/image28.jpg" ContentType="image/jpeg"/>
  <Override PartName="/ppt/media/image29.jpg" ContentType="image/jpeg"/>
  <Override PartName="/ppt/media/image31.jpg" ContentType="image/jpeg"/>
  <Override PartName="/ppt/media/image51.jpg" ContentType="image/jpeg"/>
  <Override PartName="/ppt/media/image54.jpg" ContentType="image/jpeg"/>
  <Override PartName="/ppt/media/image56.jpg" ContentType="image/jpeg"/>
  <Override PartName="/ppt/media/image57.jpg" ContentType="image/jpeg"/>
  <Override PartName="/ppt/media/image63.jpg" ContentType="image/jpeg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6" r:id="rId3"/>
    <p:sldId id="271" r:id="rId4"/>
    <p:sldId id="270" r:id="rId5"/>
    <p:sldId id="267" r:id="rId6"/>
    <p:sldId id="272" r:id="rId7"/>
    <p:sldId id="273" r:id="rId8"/>
    <p:sldId id="274" r:id="rId9"/>
    <p:sldId id="275" r:id="rId10"/>
    <p:sldId id="276" r:id="rId11"/>
    <p:sldId id="277" r:id="rId12"/>
    <p:sldId id="269" r:id="rId13"/>
    <p:sldId id="268" r:id="rId14"/>
    <p:sldId id="2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793"/>
    <a:srgbClr val="F6881F"/>
    <a:srgbClr val="A06CAE"/>
    <a:srgbClr val="FDD00A"/>
    <a:srgbClr val="16BDC8"/>
    <a:srgbClr val="EC1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F4AB60-5D53-4AE0-A283-5F2582AE2658}" v="293" dt="2021-10-01T23:40:17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lish teacher" userId="5b8b29796adee438" providerId="LiveId" clId="{79F4AB60-5D53-4AE0-A283-5F2582AE2658}"/>
    <pc:docChg chg="undo custSel modSld sldOrd">
      <pc:chgData name="english teacher" userId="5b8b29796adee438" providerId="LiveId" clId="{79F4AB60-5D53-4AE0-A283-5F2582AE2658}" dt="2021-10-01T23:40:59.838" v="965" actId="1076"/>
      <pc:docMkLst>
        <pc:docMk/>
      </pc:docMkLst>
      <pc:sldChg chg="addSp delSp modSp mod">
        <pc:chgData name="english teacher" userId="5b8b29796adee438" providerId="LiveId" clId="{79F4AB60-5D53-4AE0-A283-5F2582AE2658}" dt="2021-10-01T23:40:59.838" v="965" actId="1076"/>
        <pc:sldMkLst>
          <pc:docMk/>
          <pc:sldMk cId="0" sldId="256"/>
        </pc:sldMkLst>
        <pc:spChg chg="del">
          <ac:chgData name="english teacher" userId="5b8b29796adee438" providerId="LiveId" clId="{79F4AB60-5D53-4AE0-A283-5F2582AE2658}" dt="2021-10-01T23:38:09.649" v="937" actId="478"/>
          <ac:spMkLst>
            <pc:docMk/>
            <pc:sldMk cId="0" sldId="256"/>
            <ac:spMk id="2" creationId="{00000000-0000-0000-0000-000000000000}"/>
          </ac:spMkLst>
        </pc:spChg>
        <pc:spChg chg="del">
          <ac:chgData name="english teacher" userId="5b8b29796adee438" providerId="LiveId" clId="{79F4AB60-5D53-4AE0-A283-5F2582AE2658}" dt="2021-10-01T23:38:21.428" v="940" actId="478"/>
          <ac:spMkLst>
            <pc:docMk/>
            <pc:sldMk cId="0" sldId="256"/>
            <ac:spMk id="3" creationId="{00000000-0000-0000-0000-000000000000}"/>
          </ac:spMkLst>
        </pc:spChg>
        <pc:spChg chg="del">
          <ac:chgData name="english teacher" userId="5b8b29796adee438" providerId="LiveId" clId="{79F4AB60-5D53-4AE0-A283-5F2582AE2658}" dt="2021-10-01T23:38:26.330" v="941" actId="478"/>
          <ac:spMkLst>
            <pc:docMk/>
            <pc:sldMk cId="0" sldId="256"/>
            <ac:spMk id="4" creationId="{00000000-0000-0000-0000-000000000000}"/>
          </ac:spMkLst>
        </pc:spChg>
        <pc:spChg chg="del">
          <ac:chgData name="english teacher" userId="5b8b29796adee438" providerId="LiveId" clId="{79F4AB60-5D53-4AE0-A283-5F2582AE2658}" dt="2021-10-01T23:38:00.933" v="932" actId="478"/>
          <ac:spMkLst>
            <pc:docMk/>
            <pc:sldMk cId="0" sldId="256"/>
            <ac:spMk id="5" creationId="{00000000-0000-0000-0000-000000000000}"/>
          </ac:spMkLst>
        </pc:spChg>
        <pc:spChg chg="del">
          <ac:chgData name="english teacher" userId="5b8b29796adee438" providerId="LiveId" clId="{79F4AB60-5D53-4AE0-A283-5F2582AE2658}" dt="2021-10-01T23:38:12.246" v="938" actId="478"/>
          <ac:spMkLst>
            <pc:docMk/>
            <pc:sldMk cId="0" sldId="256"/>
            <ac:spMk id="28" creationId="{00000000-0000-0000-0000-000000000000}"/>
          </ac:spMkLst>
        </pc:spChg>
        <pc:spChg chg="del">
          <ac:chgData name="english teacher" userId="5b8b29796adee438" providerId="LiveId" clId="{79F4AB60-5D53-4AE0-A283-5F2582AE2658}" dt="2021-10-01T23:38:02.104" v="933" actId="478"/>
          <ac:spMkLst>
            <pc:docMk/>
            <pc:sldMk cId="0" sldId="256"/>
            <ac:spMk id="35" creationId="{00000000-0000-0000-0000-000000000000}"/>
          </ac:spMkLst>
        </pc:spChg>
        <pc:spChg chg="del">
          <ac:chgData name="english teacher" userId="5b8b29796adee438" providerId="LiveId" clId="{79F4AB60-5D53-4AE0-A283-5F2582AE2658}" dt="2021-10-01T23:38:20.070" v="939" actId="478"/>
          <ac:spMkLst>
            <pc:docMk/>
            <pc:sldMk cId="0" sldId="256"/>
            <ac:spMk id="40" creationId="{A1246A5C-2B0B-4509-A7BF-B1DEAF7F8686}"/>
          </ac:spMkLst>
        </pc:spChg>
        <pc:spChg chg="del">
          <ac:chgData name="english teacher" userId="5b8b29796adee438" providerId="LiveId" clId="{79F4AB60-5D53-4AE0-A283-5F2582AE2658}" dt="2021-10-01T23:38:07.684" v="936" actId="478"/>
          <ac:spMkLst>
            <pc:docMk/>
            <pc:sldMk cId="0" sldId="256"/>
            <ac:spMk id="41" creationId="{3BA0F993-93E3-4353-A8F4-C5F01179A73F}"/>
          </ac:spMkLst>
        </pc:spChg>
        <pc:spChg chg="del mod">
          <ac:chgData name="english teacher" userId="5b8b29796adee438" providerId="LiveId" clId="{79F4AB60-5D53-4AE0-A283-5F2582AE2658}" dt="2021-10-01T23:38:39.311" v="947" actId="478"/>
          <ac:spMkLst>
            <pc:docMk/>
            <pc:sldMk cId="0" sldId="256"/>
            <ac:spMk id="42" creationId="{D99B3D1C-5989-44DA-96E1-57349BA96E91}"/>
          </ac:spMkLst>
        </pc:spChg>
        <pc:spChg chg="del">
          <ac:chgData name="english teacher" userId="5b8b29796adee438" providerId="LiveId" clId="{79F4AB60-5D53-4AE0-A283-5F2582AE2658}" dt="2021-10-01T23:38:32.464" v="943" actId="478"/>
          <ac:spMkLst>
            <pc:docMk/>
            <pc:sldMk cId="0" sldId="256"/>
            <ac:spMk id="43" creationId="{314A315C-3D95-48FD-B07F-D836F907544B}"/>
          </ac:spMkLst>
        </pc:spChg>
        <pc:spChg chg="del">
          <ac:chgData name="english teacher" userId="5b8b29796adee438" providerId="LiveId" clId="{79F4AB60-5D53-4AE0-A283-5F2582AE2658}" dt="2021-10-01T23:38:41.832" v="948" actId="478"/>
          <ac:spMkLst>
            <pc:docMk/>
            <pc:sldMk cId="0" sldId="256"/>
            <ac:spMk id="44" creationId="{E750B87E-1103-4A47-8A73-A90CB1DBFD60}"/>
          </ac:spMkLst>
        </pc:spChg>
        <pc:spChg chg="del">
          <ac:chgData name="english teacher" userId="5b8b29796adee438" providerId="LiveId" clId="{79F4AB60-5D53-4AE0-A283-5F2582AE2658}" dt="2021-10-01T23:38:29.759" v="942" actId="478"/>
          <ac:spMkLst>
            <pc:docMk/>
            <pc:sldMk cId="0" sldId="256"/>
            <ac:spMk id="45" creationId="{3BF00B45-81BC-4787-9E45-1E19B8DAECFE}"/>
          </ac:spMkLst>
        </pc:spChg>
        <pc:spChg chg="del mod">
          <ac:chgData name="english teacher" userId="5b8b29796adee438" providerId="LiveId" clId="{79F4AB60-5D53-4AE0-A283-5F2582AE2658}" dt="2021-10-01T23:37:56.093" v="930" actId="478"/>
          <ac:spMkLst>
            <pc:docMk/>
            <pc:sldMk cId="0" sldId="256"/>
            <ac:spMk id="47" creationId="{9BC2FF9E-9EA0-417A-8403-10D339A21D07}"/>
          </ac:spMkLst>
        </pc:spChg>
        <pc:grpChg chg="del">
          <ac:chgData name="english teacher" userId="5b8b29796adee438" providerId="LiveId" clId="{79F4AB60-5D53-4AE0-A283-5F2582AE2658}" dt="2021-10-01T23:37:43.359" v="923" actId="478"/>
          <ac:grpSpMkLst>
            <pc:docMk/>
            <pc:sldMk cId="0" sldId="256"/>
            <ac:grpSpMk id="6" creationId="{00000000-0000-0000-0000-000000000000}"/>
          </ac:grpSpMkLst>
        </pc:grpChg>
        <pc:grpChg chg="del">
          <ac:chgData name="english teacher" userId="5b8b29796adee438" providerId="LiveId" clId="{79F4AB60-5D53-4AE0-A283-5F2582AE2658}" dt="2021-10-01T23:37:45.760" v="924" actId="478"/>
          <ac:grpSpMkLst>
            <pc:docMk/>
            <pc:sldMk cId="0" sldId="256"/>
            <ac:grpSpMk id="9" creationId="{00000000-0000-0000-0000-000000000000}"/>
          </ac:grpSpMkLst>
        </pc:grpChg>
        <pc:grpChg chg="del">
          <ac:chgData name="english teacher" userId="5b8b29796adee438" providerId="LiveId" clId="{79F4AB60-5D53-4AE0-A283-5F2582AE2658}" dt="2021-10-01T23:37:50.685" v="927" actId="478"/>
          <ac:grpSpMkLst>
            <pc:docMk/>
            <pc:sldMk cId="0" sldId="256"/>
            <ac:grpSpMk id="12" creationId="{00000000-0000-0000-0000-000000000000}"/>
          </ac:grpSpMkLst>
        </pc:grpChg>
        <pc:grpChg chg="del">
          <ac:chgData name="english teacher" userId="5b8b29796adee438" providerId="LiveId" clId="{79F4AB60-5D53-4AE0-A283-5F2582AE2658}" dt="2021-10-01T23:37:47.490" v="925" actId="478"/>
          <ac:grpSpMkLst>
            <pc:docMk/>
            <pc:sldMk cId="0" sldId="256"/>
            <ac:grpSpMk id="15" creationId="{00000000-0000-0000-0000-000000000000}"/>
          </ac:grpSpMkLst>
        </pc:grpChg>
        <pc:grpChg chg="del">
          <ac:chgData name="english teacher" userId="5b8b29796adee438" providerId="LiveId" clId="{79F4AB60-5D53-4AE0-A283-5F2582AE2658}" dt="2021-10-01T23:37:49.332" v="926" actId="478"/>
          <ac:grpSpMkLst>
            <pc:docMk/>
            <pc:sldMk cId="0" sldId="256"/>
            <ac:grpSpMk id="18" creationId="{00000000-0000-0000-0000-000000000000}"/>
          </ac:grpSpMkLst>
        </pc:grpChg>
        <pc:picChg chg="add mod">
          <ac:chgData name="english teacher" userId="5b8b29796adee438" providerId="LiveId" clId="{79F4AB60-5D53-4AE0-A283-5F2582AE2658}" dt="2021-10-01T23:40:56.575" v="964" actId="14100"/>
          <ac:picMkLst>
            <pc:docMk/>
            <pc:sldMk cId="0" sldId="256"/>
            <ac:picMk id="26" creationId="{329F860A-63FE-4305-9CAD-44F7B3B1F65A}"/>
          </ac:picMkLst>
        </pc:picChg>
        <pc:picChg chg="add mod">
          <ac:chgData name="english teacher" userId="5b8b29796adee438" providerId="LiveId" clId="{79F4AB60-5D53-4AE0-A283-5F2582AE2658}" dt="2021-10-01T23:40:59.838" v="965" actId="1076"/>
          <ac:picMkLst>
            <pc:docMk/>
            <pc:sldMk cId="0" sldId="256"/>
            <ac:picMk id="37" creationId="{6B643B61-C000-4319-8A72-7F0E251D14BB}"/>
          </ac:picMkLst>
        </pc:picChg>
        <pc:picChg chg="add del mod">
          <ac:chgData name="english teacher" userId="5b8b29796adee438" providerId="LiveId" clId="{79F4AB60-5D53-4AE0-A283-5F2582AE2658}" dt="2021-10-01T23:38:35.718" v="945" actId="1076"/>
          <ac:picMkLst>
            <pc:docMk/>
            <pc:sldMk cId="0" sldId="256"/>
            <ac:picMk id="46" creationId="{3908C482-2E63-4848-B7D0-4E177E7B4CB2}"/>
          </ac:picMkLst>
        </pc:picChg>
        <pc:picChg chg="del">
          <ac:chgData name="english teacher" userId="5b8b29796adee438" providerId="LiveId" clId="{79F4AB60-5D53-4AE0-A283-5F2582AE2658}" dt="2021-10-01T23:37:52.587" v="928" actId="478"/>
          <ac:picMkLst>
            <pc:docMk/>
            <pc:sldMk cId="0" sldId="256"/>
            <ac:picMk id="49" creationId="{6BFEA8BF-AA54-4B73-9CA7-5B631C1C136A}"/>
          </ac:picMkLst>
        </pc:picChg>
      </pc:sldChg>
      <pc:sldChg chg="addSp modSp mod modAnim">
        <pc:chgData name="english teacher" userId="5b8b29796adee438" providerId="LiveId" clId="{79F4AB60-5D53-4AE0-A283-5F2582AE2658}" dt="2021-10-01T23:36:57.549" v="922"/>
        <pc:sldMkLst>
          <pc:docMk/>
          <pc:sldMk cId="433680970" sldId="264"/>
        </pc:sldMkLst>
        <pc:spChg chg="mod">
          <ac:chgData name="english teacher" userId="5b8b29796adee438" providerId="LiveId" clId="{79F4AB60-5D53-4AE0-A283-5F2582AE2658}" dt="2021-10-01T23:05:58.668" v="575" actId="1076"/>
          <ac:spMkLst>
            <pc:docMk/>
            <pc:sldMk cId="433680970" sldId="264"/>
            <ac:spMk id="2" creationId="{C7B22322-9FAC-4696-8257-09D47F054ACA}"/>
          </ac:spMkLst>
        </pc:spChg>
        <pc:spChg chg="mod">
          <ac:chgData name="english teacher" userId="5b8b29796adee438" providerId="LiveId" clId="{79F4AB60-5D53-4AE0-A283-5F2582AE2658}" dt="2021-10-01T23:05:58.668" v="575" actId="1076"/>
          <ac:spMkLst>
            <pc:docMk/>
            <pc:sldMk cId="433680970" sldId="264"/>
            <ac:spMk id="9" creationId="{A393379A-F2CF-4253-BA4D-2E98536EC67E}"/>
          </ac:spMkLst>
        </pc:spChg>
        <pc:spChg chg="mod">
          <ac:chgData name="english teacher" userId="5b8b29796adee438" providerId="LiveId" clId="{79F4AB60-5D53-4AE0-A283-5F2582AE2658}" dt="2021-10-01T23:05:58.668" v="575" actId="1076"/>
          <ac:spMkLst>
            <pc:docMk/>
            <pc:sldMk cId="433680970" sldId="264"/>
            <ac:spMk id="20" creationId="{626366CB-2C5E-4AB1-98E7-8E5A3ECE7272}"/>
          </ac:spMkLst>
        </pc:spChg>
        <pc:spChg chg="mod">
          <ac:chgData name="english teacher" userId="5b8b29796adee438" providerId="LiveId" clId="{79F4AB60-5D53-4AE0-A283-5F2582AE2658}" dt="2021-10-01T23:05:58.668" v="575" actId="1076"/>
          <ac:spMkLst>
            <pc:docMk/>
            <pc:sldMk cId="433680970" sldId="264"/>
            <ac:spMk id="21" creationId="{298098B5-CC80-40F8-9C65-3895ABABFC5B}"/>
          </ac:spMkLst>
        </pc:spChg>
        <pc:spChg chg="mod">
          <ac:chgData name="english teacher" userId="5b8b29796adee438" providerId="LiveId" clId="{79F4AB60-5D53-4AE0-A283-5F2582AE2658}" dt="2021-10-01T23:05:58.668" v="575" actId="1076"/>
          <ac:spMkLst>
            <pc:docMk/>
            <pc:sldMk cId="433680970" sldId="264"/>
            <ac:spMk id="22" creationId="{BA4D16DD-D3FC-4DD5-BEAE-EFB52AEA35B6}"/>
          </ac:spMkLst>
        </pc:spChg>
        <pc:spChg chg="mod">
          <ac:chgData name="english teacher" userId="5b8b29796adee438" providerId="LiveId" clId="{79F4AB60-5D53-4AE0-A283-5F2582AE2658}" dt="2021-10-01T23:05:58.668" v="575" actId="1076"/>
          <ac:spMkLst>
            <pc:docMk/>
            <pc:sldMk cId="433680970" sldId="264"/>
            <ac:spMk id="23" creationId="{DC8FFD2F-6410-4A10-9D8A-9235209AE7A2}"/>
          </ac:spMkLst>
        </pc:spChg>
        <pc:spChg chg="mod">
          <ac:chgData name="english teacher" userId="5b8b29796adee438" providerId="LiveId" clId="{79F4AB60-5D53-4AE0-A283-5F2582AE2658}" dt="2021-10-01T23:05:58.668" v="575" actId="1076"/>
          <ac:spMkLst>
            <pc:docMk/>
            <pc:sldMk cId="433680970" sldId="264"/>
            <ac:spMk id="26" creationId="{084E50CF-F830-4809-B5D9-4B1A27435F6C}"/>
          </ac:spMkLst>
        </pc:spChg>
        <pc:spChg chg="mod">
          <ac:chgData name="english teacher" userId="5b8b29796adee438" providerId="LiveId" clId="{79F4AB60-5D53-4AE0-A283-5F2582AE2658}" dt="2021-10-01T23:05:58.668" v="575" actId="1076"/>
          <ac:spMkLst>
            <pc:docMk/>
            <pc:sldMk cId="433680970" sldId="264"/>
            <ac:spMk id="27" creationId="{5F747CE5-4427-401D-826B-30E236D02C30}"/>
          </ac:spMkLst>
        </pc:spChg>
        <pc:spChg chg="mod">
          <ac:chgData name="english teacher" userId="5b8b29796adee438" providerId="LiveId" clId="{79F4AB60-5D53-4AE0-A283-5F2582AE2658}" dt="2021-10-01T23:34:33.499" v="895" actId="1076"/>
          <ac:spMkLst>
            <pc:docMk/>
            <pc:sldMk cId="433680970" sldId="264"/>
            <ac:spMk id="32" creationId="{43BA0BD2-8627-43C6-AE6A-39D6C3371ED2}"/>
          </ac:spMkLst>
        </pc:spChg>
        <pc:spChg chg="mod">
          <ac:chgData name="english teacher" userId="5b8b29796adee438" providerId="LiveId" clId="{79F4AB60-5D53-4AE0-A283-5F2582AE2658}" dt="2021-10-01T23:07:07.349" v="581" actId="255"/>
          <ac:spMkLst>
            <pc:docMk/>
            <pc:sldMk cId="433680970" sldId="264"/>
            <ac:spMk id="33" creationId="{5294A275-AEA5-4EBA-B2EB-8FAAE0DCF6B6}"/>
          </ac:spMkLst>
        </pc:spChg>
        <pc:spChg chg="mod">
          <ac:chgData name="english teacher" userId="5b8b29796adee438" providerId="LiveId" clId="{79F4AB60-5D53-4AE0-A283-5F2582AE2658}" dt="2021-10-01T23:06:56.521" v="580" actId="255"/>
          <ac:spMkLst>
            <pc:docMk/>
            <pc:sldMk cId="433680970" sldId="264"/>
            <ac:spMk id="34" creationId="{3E288858-9E6B-49BE-82D6-0B875A7789CA}"/>
          </ac:spMkLst>
        </pc:spChg>
        <pc:spChg chg="add mod">
          <ac:chgData name="english teacher" userId="5b8b29796adee438" providerId="LiveId" clId="{79F4AB60-5D53-4AE0-A283-5F2582AE2658}" dt="2021-10-01T23:36:12.119" v="909" actId="1076"/>
          <ac:spMkLst>
            <pc:docMk/>
            <pc:sldMk cId="433680970" sldId="264"/>
            <ac:spMk id="52" creationId="{81A5C462-D468-48EA-869C-AEE24C6783D0}"/>
          </ac:spMkLst>
        </pc:spChg>
        <pc:grpChg chg="mod">
          <ac:chgData name="english teacher" userId="5b8b29796adee438" providerId="LiveId" clId="{79F4AB60-5D53-4AE0-A283-5F2582AE2658}" dt="2021-10-01T23:05:58.668" v="575" actId="1076"/>
          <ac:grpSpMkLst>
            <pc:docMk/>
            <pc:sldMk cId="433680970" sldId="264"/>
            <ac:grpSpMk id="8" creationId="{2E552D10-3848-4D59-9CF1-DC9FDD978599}"/>
          </ac:grpSpMkLst>
        </pc:grp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3" creationId="{E7DF7AED-A453-4074-AC83-7325C41A463F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5" creationId="{67D5E54D-713D-4CF1-A795-85E4D923425B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6" creationId="{3F537A1E-EC94-405F-BBEA-1F5792B242B1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7" creationId="{ABC8236B-84A4-4D28-9A9E-AED276C40A90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10" creationId="{FC70954D-D28B-4239-9729-453D2A821780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11" creationId="{F2342E6F-8962-4038-A387-49AEA76E8981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12" creationId="{5CAE8E94-3578-4469-9135-49030D89134D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13" creationId="{510B6344-4EAB-47F3-AE23-A97B287D773D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14" creationId="{5CBC5F2C-FF01-4A19-9B8C-FC5497FD38A2}"/>
          </ac:picMkLst>
        </pc:picChg>
        <pc:picChg chg="add mod">
          <ac:chgData name="english teacher" userId="5b8b29796adee438" providerId="LiveId" clId="{79F4AB60-5D53-4AE0-A283-5F2582AE2658}" dt="2021-10-01T23:36:44.745" v="920" actId="1076"/>
          <ac:picMkLst>
            <pc:docMk/>
            <pc:sldMk cId="433680970" sldId="264"/>
            <ac:picMk id="15" creationId="{78E0396B-B68E-4396-B2DE-47417859F442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16" creationId="{8612BF79-EE85-4399-AF93-77BD60DCD1C3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17" creationId="{49AA1B77-3FFA-4A15-ACD1-37168763AC6F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18" creationId="{D9DB2AA2-91BB-4390-8E23-D2C1B0700B43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19" creationId="{278D6082-507F-4E99-B56B-DDB3B0BB26E8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24" creationId="{D98DB8D4-E81E-4862-B24F-210D1B49E180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25" creationId="{07A55754-8FD6-4198-84D3-51AE06862EE7}"/>
          </ac:picMkLst>
        </pc:picChg>
        <pc:picChg chg="add 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29" creationId="{16330F90-ED8B-492B-B7F0-36D52AB67A5B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30" creationId="{9615B94B-764F-40F0-B500-5A4223832467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31" creationId="{9F74D856-F1A6-4318-AF1B-78D9B705967A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36" creationId="{96F64202-A91F-4217-924F-14B3F31935B1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38" creationId="{C6E0DF70-48D2-455F-9B49-8CFA5704FA1F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40" creationId="{02785797-4B28-4CD6-AD59-C4BA5F0D2E5B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41" creationId="{056F6CF3-6266-4B4A-97AF-DB8C137E0A27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42" creationId="{7CE4D2F4-4053-43F7-AFDD-FE348A4D70B7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43" creationId="{6FE06D07-3836-4FC5-967D-91A3829AFED7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44" creationId="{2F63C73A-F1A2-485E-A8BB-7F524AB88D01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45" creationId="{D2559BBC-E3F8-458F-B46E-887C1FD8C808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46" creationId="{8FD18812-BFA6-4C8A-A4D0-7E5B8C1201D7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47" creationId="{1F767472-0634-47B5-B9B9-5F64B2E2F5A1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48" creationId="{416668C8-DDEA-4CDB-9370-3B1A1C56A3C3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49" creationId="{DE454AA9-A5E3-4C8C-BB35-C67A026A056E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50" creationId="{7201C28B-E092-4F67-AAED-A43130A8BB3C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51" creationId="{DB6CCF92-F034-45A2-AD76-D30537672012}"/>
          </ac:picMkLst>
        </pc:picChg>
        <pc:picChg chg="mod">
          <ac:chgData name="english teacher" userId="5b8b29796adee438" providerId="LiveId" clId="{79F4AB60-5D53-4AE0-A283-5F2582AE2658}" dt="2021-10-01T23:05:58.668" v="575" actId="1076"/>
          <ac:picMkLst>
            <pc:docMk/>
            <pc:sldMk cId="433680970" sldId="264"/>
            <ac:picMk id="3074" creationId="{1E0C1775-178C-44AE-9C43-7E74D20C94E8}"/>
          </ac:picMkLst>
        </pc:picChg>
      </pc:sldChg>
      <pc:sldChg chg="modSp mod">
        <pc:chgData name="english teacher" userId="5b8b29796adee438" providerId="LiveId" clId="{79F4AB60-5D53-4AE0-A283-5F2582AE2658}" dt="2021-10-01T22:59:40.098" v="535"/>
        <pc:sldMkLst>
          <pc:docMk/>
          <pc:sldMk cId="4259470466" sldId="266"/>
        </pc:sldMkLst>
        <pc:spChg chg="mod">
          <ac:chgData name="english teacher" userId="5b8b29796adee438" providerId="LiveId" clId="{79F4AB60-5D53-4AE0-A283-5F2582AE2658}" dt="2021-10-01T22:27:14.325" v="291"/>
          <ac:spMkLst>
            <pc:docMk/>
            <pc:sldMk cId="4259470466" sldId="266"/>
            <ac:spMk id="22" creationId="{BA4D16DD-D3FC-4DD5-BEAE-EFB52AEA35B6}"/>
          </ac:spMkLst>
        </pc:spChg>
        <pc:spChg chg="mod">
          <ac:chgData name="english teacher" userId="5b8b29796adee438" providerId="LiveId" clId="{79F4AB60-5D53-4AE0-A283-5F2582AE2658}" dt="2021-10-01T22:42:15.005" v="430"/>
          <ac:spMkLst>
            <pc:docMk/>
            <pc:sldMk cId="4259470466" sldId="266"/>
            <ac:spMk id="23" creationId="{DC8FFD2F-6410-4A10-9D8A-9235209AE7A2}"/>
          </ac:spMkLst>
        </pc:spChg>
        <pc:spChg chg="mod">
          <ac:chgData name="english teacher" userId="5b8b29796adee438" providerId="LiveId" clId="{79F4AB60-5D53-4AE0-A283-5F2582AE2658}" dt="2021-10-01T22:59:40.098" v="535"/>
          <ac:spMkLst>
            <pc:docMk/>
            <pc:sldMk cId="4259470466" sldId="266"/>
            <ac:spMk id="26" creationId="{084E50CF-F830-4809-B5D9-4B1A27435F6C}"/>
          </ac:spMkLst>
        </pc:spChg>
        <pc:spChg chg="mod">
          <ac:chgData name="english teacher" userId="5b8b29796adee438" providerId="LiveId" clId="{79F4AB60-5D53-4AE0-A283-5F2582AE2658}" dt="2021-10-01T22:54:19.884" v="514"/>
          <ac:spMkLst>
            <pc:docMk/>
            <pc:sldMk cId="4259470466" sldId="266"/>
            <ac:spMk id="27" creationId="{5F747CE5-4427-401D-826B-30E236D02C30}"/>
          </ac:spMkLst>
        </pc:spChg>
      </pc:sldChg>
      <pc:sldChg chg="addSp delSp modSp mod">
        <pc:chgData name="english teacher" userId="5b8b29796adee438" providerId="LiveId" clId="{79F4AB60-5D53-4AE0-A283-5F2582AE2658}" dt="2021-10-01T23:01:04.225" v="542" actId="1076"/>
        <pc:sldMkLst>
          <pc:docMk/>
          <pc:sldMk cId="269843308" sldId="267"/>
        </pc:sldMkLst>
        <pc:spChg chg="mod">
          <ac:chgData name="english teacher" userId="5b8b29796adee438" providerId="LiveId" clId="{79F4AB60-5D53-4AE0-A283-5F2582AE2658}" dt="2021-10-01T22:03:57.763" v="19"/>
          <ac:spMkLst>
            <pc:docMk/>
            <pc:sldMk cId="269843308" sldId="267"/>
            <ac:spMk id="20" creationId="{626366CB-2C5E-4AB1-98E7-8E5A3ECE7272}"/>
          </ac:spMkLst>
        </pc:spChg>
        <pc:spChg chg="mod">
          <ac:chgData name="english teacher" userId="5b8b29796adee438" providerId="LiveId" clId="{79F4AB60-5D53-4AE0-A283-5F2582AE2658}" dt="2021-10-01T22:01:38.208" v="4"/>
          <ac:spMkLst>
            <pc:docMk/>
            <pc:sldMk cId="269843308" sldId="267"/>
            <ac:spMk id="21" creationId="{298098B5-CC80-40F8-9C65-3895ABABFC5B}"/>
          </ac:spMkLst>
        </pc:spChg>
        <pc:spChg chg="mod">
          <ac:chgData name="english teacher" userId="5b8b29796adee438" providerId="LiveId" clId="{79F4AB60-5D53-4AE0-A283-5F2582AE2658}" dt="2021-10-01T22:26:41.341" v="289" actId="20577"/>
          <ac:spMkLst>
            <pc:docMk/>
            <pc:sldMk cId="269843308" sldId="267"/>
            <ac:spMk id="22" creationId="{BA4D16DD-D3FC-4DD5-BEAE-EFB52AEA35B6}"/>
          </ac:spMkLst>
        </pc:spChg>
        <pc:spChg chg="mod">
          <ac:chgData name="english teacher" userId="5b8b29796adee438" providerId="LiveId" clId="{79F4AB60-5D53-4AE0-A283-5F2582AE2658}" dt="2021-10-01T22:42:47.691" v="433"/>
          <ac:spMkLst>
            <pc:docMk/>
            <pc:sldMk cId="269843308" sldId="267"/>
            <ac:spMk id="23" creationId="{DC8FFD2F-6410-4A10-9D8A-9235209AE7A2}"/>
          </ac:spMkLst>
        </pc:spChg>
        <pc:spChg chg="mod">
          <ac:chgData name="english teacher" userId="5b8b29796adee438" providerId="LiveId" clId="{79F4AB60-5D53-4AE0-A283-5F2582AE2658}" dt="2021-10-01T22:54:47.202" v="518"/>
          <ac:spMkLst>
            <pc:docMk/>
            <pc:sldMk cId="269843308" sldId="267"/>
            <ac:spMk id="27" creationId="{5F747CE5-4427-401D-826B-30E236D02C30}"/>
          </ac:spMkLst>
        </pc:spChg>
        <pc:spChg chg="add mod">
          <ac:chgData name="english teacher" userId="5b8b29796adee438" providerId="LiveId" clId="{79F4AB60-5D53-4AE0-A283-5F2582AE2658}" dt="2021-10-01T23:01:04.225" v="542" actId="1076"/>
          <ac:spMkLst>
            <pc:docMk/>
            <pc:sldMk cId="269843308" sldId="267"/>
            <ac:spMk id="50" creationId="{1CC1070B-9CB0-48E3-867F-8A9E4261727C}"/>
          </ac:spMkLst>
        </pc:spChg>
        <pc:picChg chg="del">
          <ac:chgData name="english teacher" userId="5b8b29796adee438" providerId="LiveId" clId="{79F4AB60-5D53-4AE0-A283-5F2582AE2658}" dt="2021-10-01T23:00:53.538" v="538" actId="478"/>
          <ac:picMkLst>
            <pc:docMk/>
            <pc:sldMk cId="269843308" sldId="267"/>
            <ac:picMk id="15" creationId="{404B3A5C-B429-41DE-88F9-F1459D083768}"/>
          </ac:picMkLst>
        </pc:picChg>
        <pc:picChg chg="del mod">
          <ac:chgData name="english teacher" userId="5b8b29796adee438" providerId="LiveId" clId="{79F4AB60-5D53-4AE0-A283-5F2582AE2658}" dt="2021-10-01T23:00:56.125" v="540" actId="478"/>
          <ac:picMkLst>
            <pc:docMk/>
            <pc:sldMk cId="269843308" sldId="267"/>
            <ac:picMk id="37" creationId="{3144BE0F-9FF2-4686-B6C4-1EE5EC7A3CA0}"/>
          </ac:picMkLst>
        </pc:picChg>
        <pc:picChg chg="del">
          <ac:chgData name="english teacher" userId="5b8b29796adee438" providerId="LiveId" clId="{79F4AB60-5D53-4AE0-A283-5F2582AE2658}" dt="2021-10-01T23:00:51.933" v="537" actId="478"/>
          <ac:picMkLst>
            <pc:docMk/>
            <pc:sldMk cId="269843308" sldId="267"/>
            <ac:picMk id="4098" creationId="{4D4F6785-FAF9-44E2-B98B-EA5383855226}"/>
          </ac:picMkLst>
        </pc:picChg>
      </pc:sldChg>
      <pc:sldChg chg="addSp delSp modSp mod ord modAnim">
        <pc:chgData name="english teacher" userId="5b8b29796adee438" providerId="LiveId" clId="{79F4AB60-5D53-4AE0-A283-5F2582AE2658}" dt="2021-10-01T23:02:53.754" v="552"/>
        <pc:sldMkLst>
          <pc:docMk/>
          <pc:sldMk cId="65260585" sldId="268"/>
        </pc:sldMkLst>
        <pc:spChg chg="mod">
          <ac:chgData name="english teacher" userId="5b8b29796adee438" providerId="LiveId" clId="{79F4AB60-5D53-4AE0-A283-5F2582AE2658}" dt="2021-10-01T22:03:39.895" v="17"/>
          <ac:spMkLst>
            <pc:docMk/>
            <pc:sldMk cId="65260585" sldId="268"/>
            <ac:spMk id="20" creationId="{626366CB-2C5E-4AB1-98E7-8E5A3ECE7272}"/>
          </ac:spMkLst>
        </pc:spChg>
        <pc:spChg chg="mod">
          <ac:chgData name="english teacher" userId="5b8b29796adee438" providerId="LiveId" clId="{79F4AB60-5D53-4AE0-A283-5F2582AE2658}" dt="2021-10-01T22:01:17.273" v="1"/>
          <ac:spMkLst>
            <pc:docMk/>
            <pc:sldMk cId="65260585" sldId="268"/>
            <ac:spMk id="21" creationId="{298098B5-CC80-40F8-9C65-3895ABABFC5B}"/>
          </ac:spMkLst>
        </pc:spChg>
        <pc:spChg chg="mod">
          <ac:chgData name="english teacher" userId="5b8b29796adee438" providerId="LiveId" clId="{79F4AB60-5D53-4AE0-A283-5F2582AE2658}" dt="2021-10-01T22:27:39.260" v="294"/>
          <ac:spMkLst>
            <pc:docMk/>
            <pc:sldMk cId="65260585" sldId="268"/>
            <ac:spMk id="22" creationId="{BA4D16DD-D3FC-4DD5-BEAE-EFB52AEA35B6}"/>
          </ac:spMkLst>
        </pc:spChg>
        <pc:spChg chg="mod">
          <ac:chgData name="english teacher" userId="5b8b29796adee438" providerId="LiveId" clId="{79F4AB60-5D53-4AE0-A283-5F2582AE2658}" dt="2021-10-01T22:42:36.601" v="432"/>
          <ac:spMkLst>
            <pc:docMk/>
            <pc:sldMk cId="65260585" sldId="268"/>
            <ac:spMk id="23" creationId="{DC8FFD2F-6410-4A10-9D8A-9235209AE7A2}"/>
          </ac:spMkLst>
        </pc:spChg>
        <pc:spChg chg="mod">
          <ac:chgData name="english teacher" userId="5b8b29796adee438" providerId="LiveId" clId="{79F4AB60-5D53-4AE0-A283-5F2582AE2658}" dt="2021-10-01T22:59:00.868" v="533"/>
          <ac:spMkLst>
            <pc:docMk/>
            <pc:sldMk cId="65260585" sldId="268"/>
            <ac:spMk id="26" creationId="{084E50CF-F830-4809-B5D9-4B1A27435F6C}"/>
          </ac:spMkLst>
        </pc:spChg>
        <pc:spChg chg="mod">
          <ac:chgData name="english teacher" userId="5b8b29796adee438" providerId="LiveId" clId="{79F4AB60-5D53-4AE0-A283-5F2582AE2658}" dt="2021-10-01T22:54:32.415" v="516"/>
          <ac:spMkLst>
            <pc:docMk/>
            <pc:sldMk cId="65260585" sldId="268"/>
            <ac:spMk id="27" creationId="{5F747CE5-4427-401D-826B-30E236D02C30}"/>
          </ac:spMkLst>
        </pc:spChg>
        <pc:spChg chg="add mod">
          <ac:chgData name="english teacher" userId="5b8b29796adee438" providerId="LiveId" clId="{79F4AB60-5D53-4AE0-A283-5F2582AE2658}" dt="2021-10-01T22:49:54.666" v="491" actId="1076"/>
          <ac:spMkLst>
            <pc:docMk/>
            <pc:sldMk cId="65260585" sldId="268"/>
            <ac:spMk id="44" creationId="{2BE61D56-65A3-45C2-A65D-F14B11417ABF}"/>
          </ac:spMkLst>
        </pc:spChg>
        <pc:picChg chg="add mod">
          <ac:chgData name="english teacher" userId="5b8b29796adee438" providerId="LiveId" clId="{79F4AB60-5D53-4AE0-A283-5F2582AE2658}" dt="2021-10-01T22:50:41.037" v="499" actId="14100"/>
          <ac:picMkLst>
            <pc:docMk/>
            <pc:sldMk cId="65260585" sldId="268"/>
            <ac:picMk id="28" creationId="{895CFD29-2616-46DE-B667-F4B7DF0CBE1E}"/>
          </ac:picMkLst>
        </pc:picChg>
        <pc:picChg chg="add del mod">
          <ac:chgData name="english teacher" userId="5b8b29796adee438" providerId="LiveId" clId="{79F4AB60-5D53-4AE0-A283-5F2582AE2658}" dt="2021-10-01T22:48:44.181" v="477" actId="14100"/>
          <ac:picMkLst>
            <pc:docMk/>
            <pc:sldMk cId="65260585" sldId="268"/>
            <ac:picMk id="7170" creationId="{966F519C-B615-449C-BCEF-F537C467EEA2}"/>
          </ac:picMkLst>
        </pc:picChg>
        <pc:picChg chg="add del mod">
          <ac:chgData name="english teacher" userId="5b8b29796adee438" providerId="LiveId" clId="{79F4AB60-5D53-4AE0-A283-5F2582AE2658}" dt="2021-10-01T22:48:03.629" v="475" actId="14100"/>
          <ac:picMkLst>
            <pc:docMk/>
            <pc:sldMk cId="65260585" sldId="268"/>
            <ac:picMk id="7172" creationId="{B526249D-A36A-4468-8EF7-CE31836F32F2}"/>
          </ac:picMkLst>
        </pc:picChg>
      </pc:sldChg>
      <pc:sldChg chg="addSp delSp modSp mod ord delAnim modAnim">
        <pc:chgData name="english teacher" userId="5b8b29796adee438" providerId="LiveId" clId="{79F4AB60-5D53-4AE0-A283-5F2582AE2658}" dt="2021-10-01T23:05:32.170" v="574"/>
        <pc:sldMkLst>
          <pc:docMk/>
          <pc:sldMk cId="2536459156" sldId="269"/>
        </pc:sldMkLst>
        <pc:spChg chg="mod">
          <ac:chgData name="english teacher" userId="5b8b29796adee438" providerId="LiveId" clId="{79F4AB60-5D53-4AE0-A283-5F2582AE2658}" dt="2021-10-01T22:04:04.554" v="20"/>
          <ac:spMkLst>
            <pc:docMk/>
            <pc:sldMk cId="2536459156" sldId="269"/>
            <ac:spMk id="20" creationId="{626366CB-2C5E-4AB1-98E7-8E5A3ECE7272}"/>
          </ac:spMkLst>
        </pc:spChg>
        <pc:spChg chg="mod">
          <ac:chgData name="english teacher" userId="5b8b29796adee438" providerId="LiveId" clId="{79F4AB60-5D53-4AE0-A283-5F2582AE2658}" dt="2021-10-01T22:01:47.291" v="6" actId="20577"/>
          <ac:spMkLst>
            <pc:docMk/>
            <pc:sldMk cId="2536459156" sldId="269"/>
            <ac:spMk id="21" creationId="{298098B5-CC80-40F8-9C65-3895ABABFC5B}"/>
          </ac:spMkLst>
        </pc:spChg>
        <pc:spChg chg="mod">
          <ac:chgData name="english teacher" userId="5b8b29796adee438" providerId="LiveId" clId="{79F4AB60-5D53-4AE0-A283-5F2582AE2658}" dt="2021-10-01T22:28:03.924" v="296"/>
          <ac:spMkLst>
            <pc:docMk/>
            <pc:sldMk cId="2536459156" sldId="269"/>
            <ac:spMk id="22" creationId="{BA4D16DD-D3FC-4DD5-BEAE-EFB52AEA35B6}"/>
          </ac:spMkLst>
        </pc:spChg>
        <pc:spChg chg="mod">
          <ac:chgData name="english teacher" userId="5b8b29796adee438" providerId="LiveId" clId="{79F4AB60-5D53-4AE0-A283-5F2582AE2658}" dt="2021-10-01T22:42:58.492" v="434"/>
          <ac:spMkLst>
            <pc:docMk/>
            <pc:sldMk cId="2536459156" sldId="269"/>
            <ac:spMk id="23" creationId="{DC8FFD2F-6410-4A10-9D8A-9235209AE7A2}"/>
          </ac:spMkLst>
        </pc:spChg>
        <pc:spChg chg="mod">
          <ac:chgData name="english teacher" userId="5b8b29796adee438" providerId="LiveId" clId="{79F4AB60-5D53-4AE0-A283-5F2582AE2658}" dt="2021-10-01T22:58:36.260" v="531"/>
          <ac:spMkLst>
            <pc:docMk/>
            <pc:sldMk cId="2536459156" sldId="269"/>
            <ac:spMk id="26" creationId="{084E50CF-F830-4809-B5D9-4B1A27435F6C}"/>
          </ac:spMkLst>
        </pc:spChg>
        <pc:spChg chg="mod">
          <ac:chgData name="english teacher" userId="5b8b29796adee438" providerId="LiveId" clId="{79F4AB60-5D53-4AE0-A283-5F2582AE2658}" dt="2021-10-01T22:54:54.091" v="519"/>
          <ac:spMkLst>
            <pc:docMk/>
            <pc:sldMk cId="2536459156" sldId="269"/>
            <ac:spMk id="27" creationId="{5F747CE5-4427-401D-826B-30E236D02C30}"/>
          </ac:spMkLst>
        </pc:spChg>
        <pc:spChg chg="add del mod">
          <ac:chgData name="english teacher" userId="5b8b29796adee438" providerId="LiveId" clId="{79F4AB60-5D53-4AE0-A283-5F2582AE2658}" dt="2021-10-01T22:39:47.566" v="390"/>
          <ac:spMkLst>
            <pc:docMk/>
            <pc:sldMk cId="2536459156" sldId="269"/>
            <ac:spMk id="51" creationId="{D08698C0-4242-44E5-9DD7-C37162954894}"/>
          </ac:spMkLst>
        </pc:spChg>
        <pc:spChg chg="add del mod">
          <ac:chgData name="english teacher" userId="5b8b29796adee438" providerId="LiveId" clId="{79F4AB60-5D53-4AE0-A283-5F2582AE2658}" dt="2021-10-01T22:39:47.566" v="390"/>
          <ac:spMkLst>
            <pc:docMk/>
            <pc:sldMk cId="2536459156" sldId="269"/>
            <ac:spMk id="52" creationId="{E0DCC151-701B-4F46-87DD-7CA1D4650D41}"/>
          </ac:spMkLst>
        </pc:spChg>
        <pc:spChg chg="add del mod">
          <ac:chgData name="english teacher" userId="5b8b29796adee438" providerId="LiveId" clId="{79F4AB60-5D53-4AE0-A283-5F2582AE2658}" dt="2021-10-01T22:39:47.566" v="390"/>
          <ac:spMkLst>
            <pc:docMk/>
            <pc:sldMk cId="2536459156" sldId="269"/>
            <ac:spMk id="53" creationId="{75604D4E-DE62-4C9E-A3DC-3B379B04CB80}"/>
          </ac:spMkLst>
        </pc:spChg>
        <pc:spChg chg="add del mod">
          <ac:chgData name="english teacher" userId="5b8b29796adee438" providerId="LiveId" clId="{79F4AB60-5D53-4AE0-A283-5F2582AE2658}" dt="2021-10-01T22:41:27.852" v="412" actId="478"/>
          <ac:spMkLst>
            <pc:docMk/>
            <pc:sldMk cId="2536459156" sldId="269"/>
            <ac:spMk id="57" creationId="{422EC2EC-A3D4-46EE-9406-9384BFA76539}"/>
          </ac:spMkLst>
        </pc:spChg>
        <pc:spChg chg="add mod">
          <ac:chgData name="english teacher" userId="5b8b29796adee438" providerId="LiveId" clId="{79F4AB60-5D53-4AE0-A283-5F2582AE2658}" dt="2021-10-01T22:41:00.504" v="405" actId="1076"/>
          <ac:spMkLst>
            <pc:docMk/>
            <pc:sldMk cId="2536459156" sldId="269"/>
            <ac:spMk id="58" creationId="{54118711-D64F-419D-86F6-C2842AC02CA2}"/>
          </ac:spMkLst>
        </pc:spChg>
        <pc:spChg chg="add mod">
          <ac:chgData name="english teacher" userId="5b8b29796adee438" providerId="LiveId" clId="{79F4AB60-5D53-4AE0-A283-5F2582AE2658}" dt="2021-10-01T22:41:24.543" v="411" actId="1076"/>
          <ac:spMkLst>
            <pc:docMk/>
            <pc:sldMk cId="2536459156" sldId="269"/>
            <ac:spMk id="59" creationId="{6A38B167-ABC0-42F4-9410-822208233FD6}"/>
          </ac:spMkLst>
        </pc:spChg>
        <pc:picChg chg="mod">
          <ac:chgData name="english teacher" userId="5b8b29796adee438" providerId="LiveId" clId="{79F4AB60-5D53-4AE0-A283-5F2582AE2658}" dt="2021-10-01T22:41:17.724" v="410" actId="1076"/>
          <ac:picMkLst>
            <pc:docMk/>
            <pc:sldMk cId="2536459156" sldId="269"/>
            <ac:picMk id="3" creationId="{E7DF7AED-A453-4074-AC83-7325C41A463F}"/>
          </ac:picMkLst>
        </pc:picChg>
        <pc:picChg chg="add del mod">
          <ac:chgData name="english teacher" userId="5b8b29796adee438" providerId="LiveId" clId="{79F4AB60-5D53-4AE0-A283-5F2582AE2658}" dt="2021-10-01T22:39:47.566" v="390"/>
          <ac:picMkLst>
            <pc:docMk/>
            <pc:sldMk cId="2536459156" sldId="269"/>
            <ac:picMk id="54" creationId="{AB5C6496-A1EF-4629-B5D0-54BA622ABBDF}"/>
          </ac:picMkLst>
        </pc:picChg>
        <pc:picChg chg="add del mod">
          <ac:chgData name="english teacher" userId="5b8b29796adee438" providerId="LiveId" clId="{79F4AB60-5D53-4AE0-A283-5F2582AE2658}" dt="2021-10-01T22:39:47.566" v="390"/>
          <ac:picMkLst>
            <pc:docMk/>
            <pc:sldMk cId="2536459156" sldId="269"/>
            <ac:picMk id="55" creationId="{F4202926-55F4-4963-A01B-D9368C2CCFE6}"/>
          </ac:picMkLst>
        </pc:picChg>
        <pc:picChg chg="add del mod">
          <ac:chgData name="english teacher" userId="5b8b29796adee438" providerId="LiveId" clId="{79F4AB60-5D53-4AE0-A283-5F2582AE2658}" dt="2021-10-01T22:39:47.566" v="390"/>
          <ac:picMkLst>
            <pc:docMk/>
            <pc:sldMk cId="2536459156" sldId="269"/>
            <ac:picMk id="56" creationId="{38A497CA-1B55-438D-80D2-1F05435EE4FB}"/>
          </ac:picMkLst>
        </pc:picChg>
        <pc:picChg chg="add mod">
          <ac:chgData name="english teacher" userId="5b8b29796adee438" providerId="LiveId" clId="{79F4AB60-5D53-4AE0-A283-5F2582AE2658}" dt="2021-10-01T22:40:29.675" v="401" actId="1076"/>
          <ac:picMkLst>
            <pc:docMk/>
            <pc:sldMk cId="2536459156" sldId="269"/>
            <ac:picMk id="60" creationId="{B3BA6FFF-0AE2-49CD-82F4-2A7D73F748A6}"/>
          </ac:picMkLst>
        </pc:picChg>
        <pc:picChg chg="add mod">
          <ac:chgData name="english teacher" userId="5b8b29796adee438" providerId="LiveId" clId="{79F4AB60-5D53-4AE0-A283-5F2582AE2658}" dt="2021-10-01T22:41:45.063" v="413" actId="1076"/>
          <ac:picMkLst>
            <pc:docMk/>
            <pc:sldMk cId="2536459156" sldId="269"/>
            <ac:picMk id="61" creationId="{0CB66363-8B17-4315-8CDA-CB30AE54CFB1}"/>
          </ac:picMkLst>
        </pc:picChg>
        <pc:picChg chg="add mod">
          <ac:chgData name="english teacher" userId="5b8b29796adee438" providerId="LiveId" clId="{79F4AB60-5D53-4AE0-A283-5F2582AE2658}" dt="2021-10-01T22:41:16.506" v="409" actId="1076"/>
          <ac:picMkLst>
            <pc:docMk/>
            <pc:sldMk cId="2536459156" sldId="269"/>
            <ac:picMk id="62" creationId="{3A4C91C2-0F2D-40C9-866F-B9B304BFA45D}"/>
          </ac:picMkLst>
        </pc:picChg>
        <pc:picChg chg="del mod">
          <ac:chgData name="english teacher" userId="5b8b29796adee438" providerId="LiveId" clId="{79F4AB60-5D53-4AE0-A283-5F2582AE2658}" dt="2021-10-01T22:39:53.812" v="392" actId="478"/>
          <ac:picMkLst>
            <pc:docMk/>
            <pc:sldMk cId="2536459156" sldId="269"/>
            <ac:picMk id="8196" creationId="{8526BC3D-0877-4004-B5CC-D1B930E79BD4}"/>
          </ac:picMkLst>
        </pc:picChg>
        <pc:picChg chg="del">
          <ac:chgData name="english teacher" userId="5b8b29796adee438" providerId="LiveId" clId="{79F4AB60-5D53-4AE0-A283-5F2582AE2658}" dt="2021-10-01T22:39:41.920" v="388" actId="478"/>
          <ac:picMkLst>
            <pc:docMk/>
            <pc:sldMk cId="2536459156" sldId="269"/>
            <ac:picMk id="8198" creationId="{D971ED17-EC46-4F33-A356-0FFC928D2EE6}"/>
          </ac:picMkLst>
        </pc:picChg>
      </pc:sldChg>
      <pc:sldChg chg="addSp delSp modSp mod ord modAnim">
        <pc:chgData name="english teacher" userId="5b8b29796adee438" providerId="LiveId" clId="{79F4AB60-5D53-4AE0-A283-5F2582AE2658}" dt="2021-10-01T23:01:59.002" v="546"/>
        <pc:sldMkLst>
          <pc:docMk/>
          <pc:sldMk cId="1800089982" sldId="270"/>
        </pc:sldMkLst>
        <pc:spChg chg="mod">
          <ac:chgData name="english teacher" userId="5b8b29796adee438" providerId="LiveId" clId="{79F4AB60-5D53-4AE0-A283-5F2582AE2658}" dt="2021-10-01T22:03:46.739" v="18"/>
          <ac:spMkLst>
            <pc:docMk/>
            <pc:sldMk cId="1800089982" sldId="270"/>
            <ac:spMk id="20" creationId="{626366CB-2C5E-4AB1-98E7-8E5A3ECE7272}"/>
          </ac:spMkLst>
        </pc:spChg>
        <pc:spChg chg="mod">
          <ac:chgData name="english teacher" userId="5b8b29796adee438" providerId="LiveId" clId="{79F4AB60-5D53-4AE0-A283-5F2582AE2658}" dt="2021-10-01T22:01:28.799" v="3" actId="20577"/>
          <ac:spMkLst>
            <pc:docMk/>
            <pc:sldMk cId="1800089982" sldId="270"/>
            <ac:spMk id="21" creationId="{298098B5-CC80-40F8-9C65-3895ABABFC5B}"/>
          </ac:spMkLst>
        </pc:spChg>
        <pc:spChg chg="mod">
          <ac:chgData name="english teacher" userId="5b8b29796adee438" providerId="LiveId" clId="{79F4AB60-5D53-4AE0-A283-5F2582AE2658}" dt="2021-10-01T22:38:45.270" v="378"/>
          <ac:spMkLst>
            <pc:docMk/>
            <pc:sldMk cId="1800089982" sldId="270"/>
            <ac:spMk id="22" creationId="{BA4D16DD-D3FC-4DD5-BEAE-EFB52AEA35B6}"/>
          </ac:spMkLst>
        </pc:spChg>
        <pc:spChg chg="mod">
          <ac:chgData name="english teacher" userId="5b8b29796adee438" providerId="LiveId" clId="{79F4AB60-5D53-4AE0-A283-5F2582AE2658}" dt="2021-10-01T22:39:03.496" v="386" actId="20577"/>
          <ac:spMkLst>
            <pc:docMk/>
            <pc:sldMk cId="1800089982" sldId="270"/>
            <ac:spMk id="23" creationId="{DC8FFD2F-6410-4A10-9D8A-9235209AE7A2}"/>
          </ac:spMkLst>
        </pc:spChg>
        <pc:spChg chg="mod">
          <ac:chgData name="english teacher" userId="5b8b29796adee438" providerId="LiveId" clId="{79F4AB60-5D53-4AE0-A283-5F2582AE2658}" dt="2021-10-01T22:58:52.860" v="532"/>
          <ac:spMkLst>
            <pc:docMk/>
            <pc:sldMk cId="1800089982" sldId="270"/>
            <ac:spMk id="26" creationId="{084E50CF-F830-4809-B5D9-4B1A27435F6C}"/>
          </ac:spMkLst>
        </pc:spChg>
        <pc:spChg chg="mod">
          <ac:chgData name="english teacher" userId="5b8b29796adee438" providerId="LiveId" clId="{79F4AB60-5D53-4AE0-A283-5F2582AE2658}" dt="2021-10-01T22:54:40.110" v="517"/>
          <ac:spMkLst>
            <pc:docMk/>
            <pc:sldMk cId="1800089982" sldId="270"/>
            <ac:spMk id="27" creationId="{5F747CE5-4427-401D-826B-30E236D02C30}"/>
          </ac:spMkLst>
        </pc:spChg>
        <pc:spChg chg="add del mod">
          <ac:chgData name="english teacher" userId="5b8b29796adee438" providerId="LiveId" clId="{79F4AB60-5D53-4AE0-A283-5F2582AE2658}" dt="2021-10-01T22:23:12.028" v="215"/>
          <ac:spMkLst>
            <pc:docMk/>
            <pc:sldMk cId="1800089982" sldId="270"/>
            <ac:spMk id="51" creationId="{5A678684-1D4B-4166-A134-BCE464C4A4FC}"/>
          </ac:spMkLst>
        </pc:spChg>
        <pc:spChg chg="add del mod">
          <ac:chgData name="english teacher" userId="5b8b29796adee438" providerId="LiveId" clId="{79F4AB60-5D53-4AE0-A283-5F2582AE2658}" dt="2021-10-01T22:23:12.028" v="215"/>
          <ac:spMkLst>
            <pc:docMk/>
            <pc:sldMk cId="1800089982" sldId="270"/>
            <ac:spMk id="52" creationId="{88BD2438-E372-454B-903F-20D726EB5F29}"/>
          </ac:spMkLst>
        </pc:spChg>
        <pc:spChg chg="add mod">
          <ac:chgData name="english teacher" userId="5b8b29796adee438" providerId="LiveId" clId="{79F4AB60-5D53-4AE0-A283-5F2582AE2658}" dt="2021-10-01T22:25:55.903" v="273" actId="1076"/>
          <ac:spMkLst>
            <pc:docMk/>
            <pc:sldMk cId="1800089982" sldId="270"/>
            <ac:spMk id="56" creationId="{48DCE6AC-9A12-47D4-9E16-7AC8C528ABC8}"/>
          </ac:spMkLst>
        </pc:spChg>
        <pc:spChg chg="add mod">
          <ac:chgData name="english teacher" userId="5b8b29796adee438" providerId="LiveId" clId="{79F4AB60-5D53-4AE0-A283-5F2582AE2658}" dt="2021-10-01T22:25:59.200" v="274" actId="1076"/>
          <ac:spMkLst>
            <pc:docMk/>
            <pc:sldMk cId="1800089982" sldId="270"/>
            <ac:spMk id="57" creationId="{A961C6F7-AB84-4B2C-9DB9-2294DD968B62}"/>
          </ac:spMkLst>
        </pc:spChg>
        <pc:picChg chg="mod ord">
          <ac:chgData name="english teacher" userId="5b8b29796adee438" providerId="LiveId" clId="{79F4AB60-5D53-4AE0-A283-5F2582AE2658}" dt="2021-10-01T22:25:29.346" v="270" actId="170"/>
          <ac:picMkLst>
            <pc:docMk/>
            <pc:sldMk cId="1800089982" sldId="270"/>
            <ac:picMk id="3" creationId="{E7DF7AED-A453-4074-AC83-7325C41A463F}"/>
          </ac:picMkLst>
        </pc:picChg>
        <pc:picChg chg="ord">
          <ac:chgData name="english teacher" userId="5b8b29796adee438" providerId="LiveId" clId="{79F4AB60-5D53-4AE0-A283-5F2582AE2658}" dt="2021-10-01T22:25:21.186" v="263" actId="171"/>
          <ac:picMkLst>
            <pc:docMk/>
            <pc:sldMk cId="1800089982" sldId="270"/>
            <ac:picMk id="36" creationId="{96F64202-A91F-4217-924F-14B3F31935B1}"/>
          </ac:picMkLst>
        </pc:picChg>
        <pc:picChg chg="add del mod">
          <ac:chgData name="english teacher" userId="5b8b29796adee438" providerId="LiveId" clId="{79F4AB60-5D53-4AE0-A283-5F2582AE2658}" dt="2021-10-01T22:23:12.028" v="215"/>
          <ac:picMkLst>
            <pc:docMk/>
            <pc:sldMk cId="1800089982" sldId="270"/>
            <ac:picMk id="50" creationId="{0F01FA30-CCB8-4F54-AB6F-4AA7FF138EB6}"/>
          </ac:picMkLst>
        </pc:picChg>
        <pc:picChg chg="add del mod">
          <ac:chgData name="english teacher" userId="5b8b29796adee438" providerId="LiveId" clId="{79F4AB60-5D53-4AE0-A283-5F2582AE2658}" dt="2021-10-01T22:23:12.028" v="215"/>
          <ac:picMkLst>
            <pc:docMk/>
            <pc:sldMk cId="1800089982" sldId="270"/>
            <ac:picMk id="53" creationId="{71851413-C54B-4995-81E1-86422DBBEF11}"/>
          </ac:picMkLst>
        </pc:picChg>
        <pc:picChg chg="add del mod">
          <ac:chgData name="english teacher" userId="5b8b29796adee438" providerId="LiveId" clId="{79F4AB60-5D53-4AE0-A283-5F2582AE2658}" dt="2021-10-01T22:23:12.028" v="215"/>
          <ac:picMkLst>
            <pc:docMk/>
            <pc:sldMk cId="1800089982" sldId="270"/>
            <ac:picMk id="54" creationId="{0857E50C-27C2-4D5D-9E6A-6A361C7822E6}"/>
          </ac:picMkLst>
        </pc:picChg>
        <pc:picChg chg="add mod">
          <ac:chgData name="english teacher" userId="5b8b29796adee438" providerId="LiveId" clId="{79F4AB60-5D53-4AE0-A283-5F2582AE2658}" dt="2021-10-01T22:24:27.800" v="240" actId="14100"/>
          <ac:picMkLst>
            <pc:docMk/>
            <pc:sldMk cId="1800089982" sldId="270"/>
            <ac:picMk id="55" creationId="{1D6FFC34-06AE-4D31-B405-8B83B32D5F5D}"/>
          </ac:picMkLst>
        </pc:picChg>
        <pc:picChg chg="add mod">
          <ac:chgData name="english teacher" userId="5b8b29796adee438" providerId="LiveId" clId="{79F4AB60-5D53-4AE0-A283-5F2582AE2658}" dt="2021-10-01T22:24:48.578" v="246" actId="1076"/>
          <ac:picMkLst>
            <pc:docMk/>
            <pc:sldMk cId="1800089982" sldId="270"/>
            <ac:picMk id="58" creationId="{F3932564-D4C7-4FED-B2B9-DE9FB12CB1A1}"/>
          </ac:picMkLst>
        </pc:picChg>
        <pc:picChg chg="add mod">
          <ac:chgData name="english teacher" userId="5b8b29796adee438" providerId="LiveId" clId="{79F4AB60-5D53-4AE0-A283-5F2582AE2658}" dt="2021-10-01T22:24:23.687" v="239" actId="14100"/>
          <ac:picMkLst>
            <pc:docMk/>
            <pc:sldMk cId="1800089982" sldId="270"/>
            <ac:picMk id="59" creationId="{F84875D8-2BF2-4906-8C9E-1E99B18CE9BC}"/>
          </ac:picMkLst>
        </pc:picChg>
        <pc:picChg chg="mod">
          <ac:chgData name="english teacher" userId="5b8b29796adee438" providerId="LiveId" clId="{79F4AB60-5D53-4AE0-A283-5F2582AE2658}" dt="2021-10-01T22:23:16.724" v="217" actId="1076"/>
          <ac:picMkLst>
            <pc:docMk/>
            <pc:sldMk cId="1800089982" sldId="270"/>
            <ac:picMk id="3074" creationId="{1E0C1775-178C-44AE-9C43-7E74D20C94E8}"/>
          </ac:picMkLst>
        </pc:picChg>
        <pc:picChg chg="del">
          <ac:chgData name="english teacher" userId="5b8b29796adee438" providerId="LiveId" clId="{79F4AB60-5D53-4AE0-A283-5F2582AE2658}" dt="2021-10-01T22:22:35.795" v="213" actId="478"/>
          <ac:picMkLst>
            <pc:docMk/>
            <pc:sldMk cId="1800089982" sldId="270"/>
            <ac:picMk id="11266" creationId="{4624197A-C55C-4D63-AB26-5EF5A29E4643}"/>
          </ac:picMkLst>
        </pc:picChg>
      </pc:sldChg>
      <pc:sldChg chg="addSp delSp modSp mod delAnim modAnim">
        <pc:chgData name="english teacher" userId="5b8b29796adee438" providerId="LiveId" clId="{79F4AB60-5D53-4AE0-A283-5F2582AE2658}" dt="2021-10-01T22:59:25.205" v="534"/>
        <pc:sldMkLst>
          <pc:docMk/>
          <pc:sldMk cId="1099942251" sldId="271"/>
        </pc:sldMkLst>
        <pc:spChg chg="mod">
          <ac:chgData name="english teacher" userId="5b8b29796adee438" providerId="LiveId" clId="{79F4AB60-5D53-4AE0-A283-5F2582AE2658}" dt="2021-10-01T22:03:31.974" v="16"/>
          <ac:spMkLst>
            <pc:docMk/>
            <pc:sldMk cId="1099942251" sldId="271"/>
            <ac:spMk id="20" creationId="{626366CB-2C5E-4AB1-98E7-8E5A3ECE7272}"/>
          </ac:spMkLst>
        </pc:spChg>
        <pc:spChg chg="mod">
          <ac:chgData name="english teacher" userId="5b8b29796adee438" providerId="LiveId" clId="{79F4AB60-5D53-4AE0-A283-5F2582AE2658}" dt="2021-10-01T22:01:09.597" v="0"/>
          <ac:spMkLst>
            <pc:docMk/>
            <pc:sldMk cId="1099942251" sldId="271"/>
            <ac:spMk id="21" creationId="{298098B5-CC80-40F8-9C65-3895ABABFC5B}"/>
          </ac:spMkLst>
        </pc:spChg>
        <pc:spChg chg="mod">
          <ac:chgData name="english teacher" userId="5b8b29796adee438" providerId="LiveId" clId="{79F4AB60-5D53-4AE0-A283-5F2582AE2658}" dt="2021-10-01T22:27:26.284" v="292"/>
          <ac:spMkLst>
            <pc:docMk/>
            <pc:sldMk cId="1099942251" sldId="271"/>
            <ac:spMk id="22" creationId="{BA4D16DD-D3FC-4DD5-BEAE-EFB52AEA35B6}"/>
          </ac:spMkLst>
        </pc:spChg>
        <pc:spChg chg="mod">
          <ac:chgData name="english teacher" userId="5b8b29796adee438" providerId="LiveId" clId="{79F4AB60-5D53-4AE0-A283-5F2582AE2658}" dt="2021-10-01T22:42:24.138" v="431"/>
          <ac:spMkLst>
            <pc:docMk/>
            <pc:sldMk cId="1099942251" sldId="271"/>
            <ac:spMk id="23" creationId="{DC8FFD2F-6410-4A10-9D8A-9235209AE7A2}"/>
          </ac:spMkLst>
        </pc:spChg>
        <pc:spChg chg="mod">
          <ac:chgData name="english teacher" userId="5b8b29796adee438" providerId="LiveId" clId="{79F4AB60-5D53-4AE0-A283-5F2582AE2658}" dt="2021-10-01T22:59:25.205" v="534"/>
          <ac:spMkLst>
            <pc:docMk/>
            <pc:sldMk cId="1099942251" sldId="271"/>
            <ac:spMk id="26" creationId="{084E50CF-F830-4809-B5D9-4B1A27435F6C}"/>
          </ac:spMkLst>
        </pc:spChg>
        <pc:spChg chg="mod">
          <ac:chgData name="english teacher" userId="5b8b29796adee438" providerId="LiveId" clId="{79F4AB60-5D53-4AE0-A283-5F2582AE2658}" dt="2021-10-01T22:54:26.246" v="515"/>
          <ac:spMkLst>
            <pc:docMk/>
            <pc:sldMk cId="1099942251" sldId="271"/>
            <ac:spMk id="27" creationId="{5F747CE5-4427-401D-826B-30E236D02C30}"/>
          </ac:spMkLst>
        </pc:spChg>
        <pc:spChg chg="add del mod">
          <ac:chgData name="english teacher" userId="5b8b29796adee438" providerId="LiveId" clId="{79F4AB60-5D53-4AE0-A283-5F2582AE2658}" dt="2021-10-01T22:14:23.226" v="144" actId="478"/>
          <ac:spMkLst>
            <pc:docMk/>
            <pc:sldMk cId="1099942251" sldId="271"/>
            <ac:spMk id="51" creationId="{E731F658-6C6D-44ED-B67D-3BAFDA301DB7}"/>
          </ac:spMkLst>
        </pc:spChg>
        <pc:spChg chg="add del mod">
          <ac:chgData name="english teacher" userId="5b8b29796adee438" providerId="LiveId" clId="{79F4AB60-5D53-4AE0-A283-5F2582AE2658}" dt="2021-10-01T22:14:21.425" v="142" actId="478"/>
          <ac:spMkLst>
            <pc:docMk/>
            <pc:sldMk cId="1099942251" sldId="271"/>
            <ac:spMk id="52" creationId="{AD91492A-56AE-4D05-84FF-007F8025B6E3}"/>
          </ac:spMkLst>
        </pc:spChg>
        <pc:spChg chg="add del mod">
          <ac:chgData name="english teacher" userId="5b8b29796adee438" providerId="LiveId" clId="{79F4AB60-5D53-4AE0-A283-5F2582AE2658}" dt="2021-10-01T22:14:29.139" v="146" actId="478"/>
          <ac:spMkLst>
            <pc:docMk/>
            <pc:sldMk cId="1099942251" sldId="271"/>
            <ac:spMk id="53" creationId="{19455456-7B34-4270-8801-3C86BDE1ADE8}"/>
          </ac:spMkLst>
        </pc:spChg>
        <pc:spChg chg="add del mod">
          <ac:chgData name="english teacher" userId="5b8b29796adee438" providerId="LiveId" clId="{79F4AB60-5D53-4AE0-A283-5F2582AE2658}" dt="2021-10-01T22:14:19.667" v="141" actId="478"/>
          <ac:spMkLst>
            <pc:docMk/>
            <pc:sldMk cId="1099942251" sldId="271"/>
            <ac:spMk id="54" creationId="{7F69D074-5448-40B1-ABC8-D248D074BC0F}"/>
          </ac:spMkLst>
        </pc:spChg>
        <pc:spChg chg="add del mod">
          <ac:chgData name="english teacher" userId="5b8b29796adee438" providerId="LiveId" clId="{79F4AB60-5D53-4AE0-A283-5F2582AE2658}" dt="2021-10-01T22:14:25.965" v="145" actId="478"/>
          <ac:spMkLst>
            <pc:docMk/>
            <pc:sldMk cId="1099942251" sldId="271"/>
            <ac:spMk id="55" creationId="{9FFC3984-C1E1-4AA9-9E6A-DCB36AF816B1}"/>
          </ac:spMkLst>
        </pc:spChg>
        <pc:spChg chg="add mod">
          <ac:chgData name="english teacher" userId="5b8b29796adee438" providerId="LiveId" clId="{79F4AB60-5D53-4AE0-A283-5F2582AE2658}" dt="2021-10-01T22:10:27.820" v="78" actId="1076"/>
          <ac:spMkLst>
            <pc:docMk/>
            <pc:sldMk cId="1099942251" sldId="271"/>
            <ac:spMk id="57" creationId="{F9626394-74A3-49BD-8094-915F88134B8E}"/>
          </ac:spMkLst>
        </pc:spChg>
        <pc:spChg chg="add mod">
          <ac:chgData name="english teacher" userId="5b8b29796adee438" providerId="LiveId" clId="{79F4AB60-5D53-4AE0-A283-5F2582AE2658}" dt="2021-10-01T22:18:04.352" v="181" actId="1076"/>
          <ac:spMkLst>
            <pc:docMk/>
            <pc:sldMk cId="1099942251" sldId="271"/>
            <ac:spMk id="58" creationId="{7C5883C4-ED0E-448C-BA74-699597BAAFEF}"/>
          </ac:spMkLst>
        </pc:spChg>
        <pc:spChg chg="add mod">
          <ac:chgData name="english teacher" userId="5b8b29796adee438" providerId="LiveId" clId="{79F4AB60-5D53-4AE0-A283-5F2582AE2658}" dt="2021-10-01T22:18:05.075" v="182" actId="1076"/>
          <ac:spMkLst>
            <pc:docMk/>
            <pc:sldMk cId="1099942251" sldId="271"/>
            <ac:spMk id="59" creationId="{B897CA80-988A-472E-8710-8F267194F353}"/>
          </ac:spMkLst>
        </pc:spChg>
        <pc:spChg chg="add mod">
          <ac:chgData name="english teacher" userId="5b8b29796adee438" providerId="LiveId" clId="{79F4AB60-5D53-4AE0-A283-5F2582AE2658}" dt="2021-10-01T22:10:54.563" v="88" actId="1076"/>
          <ac:spMkLst>
            <pc:docMk/>
            <pc:sldMk cId="1099942251" sldId="271"/>
            <ac:spMk id="60" creationId="{D13E990B-8CFD-46A0-AA0E-7788168F3DEA}"/>
          </ac:spMkLst>
        </pc:spChg>
        <pc:spChg chg="add mod">
          <ac:chgData name="english teacher" userId="5b8b29796adee438" providerId="LiveId" clId="{79F4AB60-5D53-4AE0-A283-5F2582AE2658}" dt="2021-10-01T22:18:48.359" v="194" actId="14100"/>
          <ac:spMkLst>
            <pc:docMk/>
            <pc:sldMk cId="1099942251" sldId="271"/>
            <ac:spMk id="61" creationId="{E6FA88A1-24F1-4398-B4E8-BC3EF4863DEE}"/>
          </ac:spMkLst>
        </pc:spChg>
        <pc:spChg chg="add mod">
          <ac:chgData name="english teacher" userId="5b8b29796adee438" providerId="LiveId" clId="{79F4AB60-5D53-4AE0-A283-5F2582AE2658}" dt="2021-10-01T22:18:38.958" v="191" actId="14100"/>
          <ac:spMkLst>
            <pc:docMk/>
            <pc:sldMk cId="1099942251" sldId="271"/>
            <ac:spMk id="62" creationId="{C9A061A1-54FE-45A6-8591-EE064CAD4B0B}"/>
          </ac:spMkLst>
        </pc:spChg>
        <pc:spChg chg="add mod">
          <ac:chgData name="english teacher" userId="5b8b29796adee438" providerId="LiveId" clId="{79F4AB60-5D53-4AE0-A283-5F2582AE2658}" dt="2021-10-01T22:18:29.425" v="188" actId="1076"/>
          <ac:spMkLst>
            <pc:docMk/>
            <pc:sldMk cId="1099942251" sldId="271"/>
            <ac:spMk id="63" creationId="{7A7803A7-D9E4-4F72-8149-E4F0ABF84BB8}"/>
          </ac:spMkLst>
        </pc:spChg>
        <pc:picChg chg="mod">
          <ac:chgData name="english teacher" userId="5b8b29796adee438" providerId="LiveId" clId="{79F4AB60-5D53-4AE0-A283-5F2582AE2658}" dt="2021-10-01T22:20:39.638" v="204" actId="1076"/>
          <ac:picMkLst>
            <pc:docMk/>
            <pc:sldMk cId="1099942251" sldId="271"/>
            <ac:picMk id="3" creationId="{E7DF7AED-A453-4074-AC83-7325C41A463F}"/>
          </ac:picMkLst>
        </pc:picChg>
        <pc:picChg chg="add mod">
          <ac:chgData name="english teacher" userId="5b8b29796adee438" providerId="LiveId" clId="{79F4AB60-5D53-4AE0-A283-5F2582AE2658}" dt="2021-10-01T22:20:29.265" v="201" actId="1076"/>
          <ac:picMkLst>
            <pc:docMk/>
            <pc:sldMk cId="1099942251" sldId="271"/>
            <ac:picMk id="44" creationId="{D27238C2-577E-4365-862E-794F404E04AE}"/>
          </ac:picMkLst>
        </pc:picChg>
        <pc:picChg chg="add mod">
          <ac:chgData name="english teacher" userId="5b8b29796adee438" providerId="LiveId" clId="{79F4AB60-5D53-4AE0-A283-5F2582AE2658}" dt="2021-10-01T22:12:13.962" v="114" actId="1076"/>
          <ac:picMkLst>
            <pc:docMk/>
            <pc:sldMk cId="1099942251" sldId="271"/>
            <ac:picMk id="45" creationId="{7228D4B0-5CB7-4B71-A56C-D1AC99ECC5BF}"/>
          </ac:picMkLst>
        </pc:picChg>
        <pc:picChg chg="add mod">
          <ac:chgData name="english teacher" userId="5b8b29796adee438" providerId="LiveId" clId="{79F4AB60-5D53-4AE0-A283-5F2582AE2658}" dt="2021-10-01T22:13:02.911" v="130" actId="1076"/>
          <ac:picMkLst>
            <pc:docMk/>
            <pc:sldMk cId="1099942251" sldId="271"/>
            <ac:picMk id="46" creationId="{CE6DFDE5-8287-4E1C-B877-4F6CF5E6B374}"/>
          </ac:picMkLst>
        </pc:picChg>
        <pc:picChg chg="add mod">
          <ac:chgData name="english teacher" userId="5b8b29796adee438" providerId="LiveId" clId="{79F4AB60-5D53-4AE0-A283-5F2582AE2658}" dt="2021-10-01T22:19:51.600" v="200" actId="1076"/>
          <ac:picMkLst>
            <pc:docMk/>
            <pc:sldMk cId="1099942251" sldId="271"/>
            <ac:picMk id="47" creationId="{B6E1D3B5-8606-44E6-A0A0-8332BC6E6D9B}"/>
          </ac:picMkLst>
        </pc:picChg>
        <pc:picChg chg="add mod">
          <ac:chgData name="english teacher" userId="5b8b29796adee438" providerId="LiveId" clId="{79F4AB60-5D53-4AE0-A283-5F2582AE2658}" dt="2021-10-01T22:14:42.835" v="147" actId="1076"/>
          <ac:picMkLst>
            <pc:docMk/>
            <pc:sldMk cId="1099942251" sldId="271"/>
            <ac:picMk id="48" creationId="{8B651745-AFA7-4162-B2F7-8B304565DA8B}"/>
          </ac:picMkLst>
        </pc:picChg>
        <pc:picChg chg="add mod">
          <ac:chgData name="english teacher" userId="5b8b29796adee438" providerId="LiveId" clId="{79F4AB60-5D53-4AE0-A283-5F2582AE2658}" dt="2021-10-01T22:19:46.557" v="199" actId="1076"/>
          <ac:picMkLst>
            <pc:docMk/>
            <pc:sldMk cId="1099942251" sldId="271"/>
            <ac:picMk id="49" creationId="{1065379F-2181-4138-9342-6DB7D3055B4B}"/>
          </ac:picMkLst>
        </pc:picChg>
        <pc:picChg chg="add mod">
          <ac:chgData name="english teacher" userId="5b8b29796adee438" providerId="LiveId" clId="{79F4AB60-5D53-4AE0-A283-5F2582AE2658}" dt="2021-10-01T22:15:03.002" v="150" actId="1076"/>
          <ac:picMkLst>
            <pc:docMk/>
            <pc:sldMk cId="1099942251" sldId="271"/>
            <ac:picMk id="50" creationId="{0740FA41-A8FE-48DA-80B0-F40BF3748199}"/>
          </ac:picMkLst>
        </pc:picChg>
        <pc:picChg chg="add mod">
          <ac:chgData name="english teacher" userId="5b8b29796adee438" providerId="LiveId" clId="{79F4AB60-5D53-4AE0-A283-5F2582AE2658}" dt="2021-10-01T22:18:49.792" v="195" actId="1076"/>
          <ac:picMkLst>
            <pc:docMk/>
            <pc:sldMk cId="1099942251" sldId="271"/>
            <ac:picMk id="56" creationId="{4645821B-A01E-4EF7-A47E-A0D8B7AB6CAA}"/>
          </ac:picMkLst>
        </pc:picChg>
        <pc:picChg chg="add mod">
          <ac:chgData name="english teacher" userId="5b8b29796adee438" providerId="LiveId" clId="{79F4AB60-5D53-4AE0-A283-5F2582AE2658}" dt="2021-10-01T22:27:31.433" v="293" actId="1076"/>
          <ac:picMkLst>
            <pc:docMk/>
            <pc:sldMk cId="1099942251" sldId="271"/>
            <ac:picMk id="64" creationId="{376896F1-DE1B-4D61-9FA0-D4744F36CA9C}"/>
          </ac:picMkLst>
        </pc:picChg>
        <pc:picChg chg="add mod">
          <ac:chgData name="english teacher" userId="5b8b29796adee438" providerId="LiveId" clId="{79F4AB60-5D53-4AE0-A283-5F2582AE2658}" dt="2021-10-01T22:07:38.524" v="32" actId="1076"/>
          <ac:picMkLst>
            <pc:docMk/>
            <pc:sldMk cId="1099942251" sldId="271"/>
            <ac:picMk id="65" creationId="{CE3A380C-CA6B-4F66-88E9-1807786305E7}"/>
          </ac:picMkLst>
        </pc:picChg>
        <pc:picChg chg="add del mod ord">
          <ac:chgData name="english teacher" userId="5b8b29796adee438" providerId="LiveId" clId="{79F4AB60-5D53-4AE0-A283-5F2582AE2658}" dt="2021-10-01T22:09:26.654" v="61" actId="478"/>
          <ac:picMkLst>
            <pc:docMk/>
            <pc:sldMk cId="1099942251" sldId="271"/>
            <ac:picMk id="66" creationId="{717C198B-0E0B-484B-88C0-9EA7AE451063}"/>
          </ac:picMkLst>
        </pc:picChg>
        <pc:picChg chg="mod">
          <ac:chgData name="english teacher" userId="5b8b29796adee438" providerId="LiveId" clId="{79F4AB60-5D53-4AE0-A283-5F2582AE2658}" dt="2021-10-01T22:16:54.140" v="166" actId="1076"/>
          <ac:picMkLst>
            <pc:docMk/>
            <pc:sldMk cId="1099942251" sldId="271"/>
            <ac:picMk id="3074" creationId="{1E0C1775-178C-44AE-9C43-7E74D20C94E8}"/>
          </ac:picMkLst>
        </pc:picChg>
      </pc:sldChg>
      <pc:sldChg chg="addSp delSp modSp mod delAnim modAnim">
        <pc:chgData name="english teacher" userId="5b8b29796adee438" providerId="LiveId" clId="{79F4AB60-5D53-4AE0-A283-5F2582AE2658}" dt="2021-10-01T23:20:44.446" v="800"/>
        <pc:sldMkLst>
          <pc:docMk/>
          <pc:sldMk cId="1930522786" sldId="272"/>
        </pc:sldMkLst>
        <pc:spChg chg="mod">
          <ac:chgData name="english teacher" userId="5b8b29796adee438" providerId="LiveId" clId="{79F4AB60-5D53-4AE0-A283-5F2582AE2658}" dt="2021-10-01T22:28:12.369" v="297"/>
          <ac:spMkLst>
            <pc:docMk/>
            <pc:sldMk cId="1930522786" sldId="272"/>
            <ac:spMk id="22" creationId="{BA4D16DD-D3FC-4DD5-BEAE-EFB52AEA35B6}"/>
          </ac:spMkLst>
        </pc:spChg>
        <pc:spChg chg="mod">
          <ac:chgData name="english teacher" userId="5b8b29796adee438" providerId="LiveId" clId="{79F4AB60-5D53-4AE0-A283-5F2582AE2658}" dt="2021-10-01T22:43:18.055" v="439"/>
          <ac:spMkLst>
            <pc:docMk/>
            <pc:sldMk cId="1930522786" sldId="272"/>
            <ac:spMk id="23" creationId="{DC8FFD2F-6410-4A10-9D8A-9235209AE7A2}"/>
          </ac:spMkLst>
        </pc:spChg>
        <pc:spChg chg="mod">
          <ac:chgData name="english teacher" userId="5b8b29796adee438" providerId="LiveId" clId="{79F4AB60-5D53-4AE0-A283-5F2582AE2658}" dt="2021-10-01T22:58:27.416" v="530"/>
          <ac:spMkLst>
            <pc:docMk/>
            <pc:sldMk cId="1930522786" sldId="272"/>
            <ac:spMk id="26" creationId="{084E50CF-F830-4809-B5D9-4B1A27435F6C}"/>
          </ac:spMkLst>
        </pc:spChg>
        <pc:spChg chg="mod">
          <ac:chgData name="english teacher" userId="5b8b29796adee438" providerId="LiveId" clId="{79F4AB60-5D53-4AE0-A283-5F2582AE2658}" dt="2021-10-01T22:55:04.296" v="520"/>
          <ac:spMkLst>
            <pc:docMk/>
            <pc:sldMk cId="1930522786" sldId="272"/>
            <ac:spMk id="27" creationId="{5F747CE5-4427-401D-826B-30E236D02C30}"/>
          </ac:spMkLst>
        </pc:spChg>
        <pc:spChg chg="del">
          <ac:chgData name="english teacher" userId="5b8b29796adee438" providerId="LiveId" clId="{79F4AB60-5D53-4AE0-A283-5F2582AE2658}" dt="2021-10-01T22:43:09.758" v="436" actId="478"/>
          <ac:spMkLst>
            <pc:docMk/>
            <pc:sldMk cId="1930522786" sldId="272"/>
            <ac:spMk id="45" creationId="{ED20A64F-43AD-4B5C-9280-E6BF86BB4047}"/>
          </ac:spMkLst>
        </pc:spChg>
        <pc:spChg chg="del">
          <ac:chgData name="english teacher" userId="5b8b29796adee438" providerId="LiveId" clId="{79F4AB60-5D53-4AE0-A283-5F2582AE2658}" dt="2021-10-01T22:43:11.508" v="437" actId="478"/>
          <ac:spMkLst>
            <pc:docMk/>
            <pc:sldMk cId="1930522786" sldId="272"/>
            <ac:spMk id="47" creationId="{FF76CD6C-75C8-4AB2-87EE-04F76C79D10B}"/>
          </ac:spMkLst>
        </pc:spChg>
        <pc:spChg chg="add mod">
          <ac:chgData name="english teacher" userId="5b8b29796adee438" providerId="LiveId" clId="{79F4AB60-5D53-4AE0-A283-5F2582AE2658}" dt="2021-10-01T23:10:15.807" v="634" actId="207"/>
          <ac:spMkLst>
            <pc:docMk/>
            <pc:sldMk cId="1930522786" sldId="272"/>
            <ac:spMk id="55" creationId="{79A8DFE0-0CB9-4673-BFD8-697E06B47F43}"/>
          </ac:spMkLst>
        </pc:spChg>
        <pc:spChg chg="add mod">
          <ac:chgData name="english teacher" userId="5b8b29796adee438" providerId="LiveId" clId="{79F4AB60-5D53-4AE0-A283-5F2582AE2658}" dt="2021-10-01T23:10:24.287" v="635" actId="207"/>
          <ac:spMkLst>
            <pc:docMk/>
            <pc:sldMk cId="1930522786" sldId="272"/>
            <ac:spMk id="56" creationId="{C807F8AE-06B9-414A-8E4D-A39BD95C1FDF}"/>
          </ac:spMkLst>
        </pc:spChg>
        <pc:spChg chg="add del mod">
          <ac:chgData name="english teacher" userId="5b8b29796adee438" providerId="LiveId" clId="{79F4AB60-5D53-4AE0-A283-5F2582AE2658}" dt="2021-10-01T23:20:00.324" v="792" actId="478"/>
          <ac:spMkLst>
            <pc:docMk/>
            <pc:sldMk cId="1930522786" sldId="272"/>
            <ac:spMk id="57" creationId="{ACAAED07-E100-4D85-A05B-30B703AE87D5}"/>
          </ac:spMkLst>
        </pc:spChg>
        <pc:spChg chg="add del mod">
          <ac:chgData name="english teacher" userId="5b8b29796adee438" providerId="LiveId" clId="{79F4AB60-5D53-4AE0-A283-5F2582AE2658}" dt="2021-10-01T23:20:12.921" v="797" actId="478"/>
          <ac:spMkLst>
            <pc:docMk/>
            <pc:sldMk cId="1930522786" sldId="272"/>
            <ac:spMk id="58" creationId="{A90F78AB-21A2-4627-93E9-991BE560319D}"/>
          </ac:spMkLst>
        </pc:spChg>
        <pc:spChg chg="add del mod">
          <ac:chgData name="english teacher" userId="5b8b29796adee438" providerId="LiveId" clId="{79F4AB60-5D53-4AE0-A283-5F2582AE2658}" dt="2021-10-01T23:20:07.757" v="795" actId="478"/>
          <ac:spMkLst>
            <pc:docMk/>
            <pc:sldMk cId="1930522786" sldId="272"/>
            <ac:spMk id="59" creationId="{9FCAE50D-82AF-4EBF-9FA7-A5ADAD926F44}"/>
          </ac:spMkLst>
        </pc:spChg>
        <pc:picChg chg="mod">
          <ac:chgData name="english teacher" userId="5b8b29796adee438" providerId="LiveId" clId="{79F4AB60-5D53-4AE0-A283-5F2582AE2658}" dt="2021-10-01T23:07:21.363" v="582" actId="1076"/>
          <ac:picMkLst>
            <pc:docMk/>
            <pc:sldMk cId="1930522786" sldId="272"/>
            <ac:picMk id="3" creationId="{E7DF7AED-A453-4074-AC83-7325C41A463F}"/>
          </ac:picMkLst>
        </pc:picChg>
        <pc:picChg chg="del">
          <ac:chgData name="english teacher" userId="5b8b29796adee438" providerId="LiveId" clId="{79F4AB60-5D53-4AE0-A283-5F2582AE2658}" dt="2021-10-01T22:43:07.114" v="435" actId="478"/>
          <ac:picMkLst>
            <pc:docMk/>
            <pc:sldMk cId="1930522786" sldId="272"/>
            <ac:picMk id="49" creationId="{E3BF9A96-8062-4F60-82F6-3A75492DFF0F}"/>
          </ac:picMkLst>
        </pc:picChg>
        <pc:picChg chg="del">
          <ac:chgData name="english teacher" userId="5b8b29796adee438" providerId="LiveId" clId="{79F4AB60-5D53-4AE0-A283-5F2582AE2658}" dt="2021-10-01T22:43:13.367" v="438" actId="478"/>
          <ac:picMkLst>
            <pc:docMk/>
            <pc:sldMk cId="1930522786" sldId="272"/>
            <ac:picMk id="51" creationId="{9B5446B5-25E7-4218-8EDF-29EE05B98DD2}"/>
          </ac:picMkLst>
        </pc:picChg>
        <pc:picChg chg="add mod">
          <ac:chgData name="english teacher" userId="5b8b29796adee438" providerId="LiveId" clId="{79F4AB60-5D53-4AE0-A283-5F2582AE2658}" dt="2021-10-01T23:05:15.782" v="568" actId="14100"/>
          <ac:picMkLst>
            <pc:docMk/>
            <pc:sldMk cId="1930522786" sldId="272"/>
            <ac:picMk id="52" creationId="{01DCD4A3-BEB7-43ED-8649-25308E173AEE}"/>
          </ac:picMkLst>
        </pc:picChg>
        <pc:picChg chg="add mod">
          <ac:chgData name="english teacher" userId="5b8b29796adee438" providerId="LiveId" clId="{79F4AB60-5D53-4AE0-A283-5F2582AE2658}" dt="2021-10-01T23:05:25.558" v="572" actId="1076"/>
          <ac:picMkLst>
            <pc:docMk/>
            <pc:sldMk cId="1930522786" sldId="272"/>
            <ac:picMk id="53" creationId="{D4E66ADD-55D0-4958-B122-B15E3A7F3EB3}"/>
          </ac:picMkLst>
        </pc:picChg>
        <pc:picChg chg="add mod">
          <ac:chgData name="english teacher" userId="5b8b29796adee438" providerId="LiveId" clId="{79F4AB60-5D53-4AE0-A283-5F2582AE2658}" dt="2021-10-01T23:20:20.642" v="799" actId="14100"/>
          <ac:picMkLst>
            <pc:docMk/>
            <pc:sldMk cId="1930522786" sldId="272"/>
            <ac:picMk id="60" creationId="{74448CB2-1558-44B9-8F46-67DA55852B50}"/>
          </ac:picMkLst>
        </pc:picChg>
        <pc:picChg chg="mod">
          <ac:chgData name="english teacher" userId="5b8b29796adee438" providerId="LiveId" clId="{79F4AB60-5D53-4AE0-A283-5F2582AE2658}" dt="2021-10-01T23:08:38.519" v="612" actId="1076"/>
          <ac:picMkLst>
            <pc:docMk/>
            <pc:sldMk cId="1930522786" sldId="272"/>
            <ac:picMk id="3074" creationId="{1E0C1775-178C-44AE-9C43-7E74D20C94E8}"/>
          </ac:picMkLst>
        </pc:picChg>
      </pc:sldChg>
      <pc:sldChg chg="addSp delSp modSp mod addAnim delAnim modAnim">
        <pc:chgData name="english teacher" userId="5b8b29796adee438" providerId="LiveId" clId="{79F4AB60-5D53-4AE0-A283-5F2582AE2658}" dt="2021-10-01T23:21:03.155" v="802"/>
        <pc:sldMkLst>
          <pc:docMk/>
          <pc:sldMk cId="556535862" sldId="273"/>
        </pc:sldMkLst>
        <pc:spChg chg="mod">
          <ac:chgData name="english teacher" userId="5b8b29796adee438" providerId="LiveId" clId="{79F4AB60-5D53-4AE0-A283-5F2582AE2658}" dt="2021-10-01T22:04:22.267" v="21"/>
          <ac:spMkLst>
            <pc:docMk/>
            <pc:sldMk cId="556535862" sldId="273"/>
            <ac:spMk id="20" creationId="{626366CB-2C5E-4AB1-98E7-8E5A3ECE7272}"/>
          </ac:spMkLst>
        </pc:spChg>
        <pc:spChg chg="mod">
          <ac:chgData name="english teacher" userId="5b8b29796adee438" providerId="LiveId" clId="{79F4AB60-5D53-4AE0-A283-5F2582AE2658}" dt="2021-10-01T22:02:06.591" v="8" actId="20577"/>
          <ac:spMkLst>
            <pc:docMk/>
            <pc:sldMk cId="556535862" sldId="273"/>
            <ac:spMk id="21" creationId="{298098B5-CC80-40F8-9C65-3895ABABFC5B}"/>
          </ac:spMkLst>
        </pc:spChg>
        <pc:spChg chg="mod">
          <ac:chgData name="english teacher" userId="5b8b29796adee438" providerId="LiveId" clId="{79F4AB60-5D53-4AE0-A283-5F2582AE2658}" dt="2021-10-01T22:28:19.085" v="298"/>
          <ac:spMkLst>
            <pc:docMk/>
            <pc:sldMk cId="556535862" sldId="273"/>
            <ac:spMk id="22" creationId="{BA4D16DD-D3FC-4DD5-BEAE-EFB52AEA35B6}"/>
          </ac:spMkLst>
        </pc:spChg>
        <pc:spChg chg="mod">
          <ac:chgData name="english teacher" userId="5b8b29796adee438" providerId="LiveId" clId="{79F4AB60-5D53-4AE0-A283-5F2582AE2658}" dt="2021-10-01T22:43:25.476" v="440"/>
          <ac:spMkLst>
            <pc:docMk/>
            <pc:sldMk cId="556535862" sldId="273"/>
            <ac:spMk id="23" creationId="{DC8FFD2F-6410-4A10-9D8A-9235209AE7A2}"/>
          </ac:spMkLst>
        </pc:spChg>
        <pc:spChg chg="mod">
          <ac:chgData name="english teacher" userId="5b8b29796adee438" providerId="LiveId" clId="{79F4AB60-5D53-4AE0-A283-5F2582AE2658}" dt="2021-10-01T22:58:21.457" v="529"/>
          <ac:spMkLst>
            <pc:docMk/>
            <pc:sldMk cId="556535862" sldId="273"/>
            <ac:spMk id="26" creationId="{084E50CF-F830-4809-B5D9-4B1A27435F6C}"/>
          </ac:spMkLst>
        </pc:spChg>
        <pc:spChg chg="mod">
          <ac:chgData name="english teacher" userId="5b8b29796adee438" providerId="LiveId" clId="{79F4AB60-5D53-4AE0-A283-5F2582AE2658}" dt="2021-10-01T22:55:16.384" v="521"/>
          <ac:spMkLst>
            <pc:docMk/>
            <pc:sldMk cId="556535862" sldId="273"/>
            <ac:spMk id="27" creationId="{5F747CE5-4427-401D-826B-30E236D02C30}"/>
          </ac:spMkLst>
        </pc:spChg>
        <pc:spChg chg="del">
          <ac:chgData name="english teacher" userId="5b8b29796adee438" providerId="LiveId" clId="{79F4AB60-5D53-4AE0-A283-5F2582AE2658}" dt="2021-10-01T22:43:30.776" v="441" actId="478"/>
          <ac:spMkLst>
            <pc:docMk/>
            <pc:sldMk cId="556535862" sldId="273"/>
            <ac:spMk id="51" creationId="{0A368551-120B-474D-B5EA-9B3A11AEF329}"/>
          </ac:spMkLst>
        </pc:spChg>
        <pc:spChg chg="del">
          <ac:chgData name="english teacher" userId="5b8b29796adee438" providerId="LiveId" clId="{79F4AB60-5D53-4AE0-A283-5F2582AE2658}" dt="2021-10-01T22:43:34.568" v="444" actId="478"/>
          <ac:spMkLst>
            <pc:docMk/>
            <pc:sldMk cId="556535862" sldId="273"/>
            <ac:spMk id="54" creationId="{94C6726D-87DB-4AD6-B93E-6A7E70FF631F}"/>
          </ac:spMkLst>
        </pc:spChg>
        <pc:spChg chg="del">
          <ac:chgData name="english teacher" userId="5b8b29796adee438" providerId="LiveId" clId="{79F4AB60-5D53-4AE0-A283-5F2582AE2658}" dt="2021-10-01T22:43:39.416" v="447" actId="478"/>
          <ac:spMkLst>
            <pc:docMk/>
            <pc:sldMk cId="556535862" sldId="273"/>
            <ac:spMk id="55" creationId="{FBB45B77-BE97-4DDF-81CC-49E857F3EC02}"/>
          </ac:spMkLst>
        </pc:spChg>
        <pc:spChg chg="del">
          <ac:chgData name="english teacher" userId="5b8b29796adee438" providerId="LiveId" clId="{79F4AB60-5D53-4AE0-A283-5F2582AE2658}" dt="2021-10-01T22:43:38.313" v="446" actId="478"/>
          <ac:spMkLst>
            <pc:docMk/>
            <pc:sldMk cId="556535862" sldId="273"/>
            <ac:spMk id="56" creationId="{C5DD5D3C-CECE-452B-98A4-EB390B534D1E}"/>
          </ac:spMkLst>
        </pc:spChg>
        <pc:spChg chg="del">
          <ac:chgData name="english teacher" userId="5b8b29796adee438" providerId="LiveId" clId="{79F4AB60-5D53-4AE0-A283-5F2582AE2658}" dt="2021-10-01T22:43:37.168" v="445" actId="478"/>
          <ac:spMkLst>
            <pc:docMk/>
            <pc:sldMk cId="556535862" sldId="273"/>
            <ac:spMk id="57" creationId="{4F3DEE50-F965-4368-B937-3225733DC1A7}"/>
          </ac:spMkLst>
        </pc:spChg>
        <pc:spChg chg="del">
          <ac:chgData name="english teacher" userId="5b8b29796adee438" providerId="LiveId" clId="{79F4AB60-5D53-4AE0-A283-5F2582AE2658}" dt="2021-10-01T22:43:42.055" v="448" actId="478"/>
          <ac:spMkLst>
            <pc:docMk/>
            <pc:sldMk cId="556535862" sldId="273"/>
            <ac:spMk id="58" creationId="{8169EC24-4EBA-43A2-8046-12962A271760}"/>
          </ac:spMkLst>
        </pc:spChg>
        <pc:spChg chg="add del mod">
          <ac:chgData name="english teacher" userId="5b8b29796adee438" providerId="LiveId" clId="{79F4AB60-5D53-4AE0-A283-5F2582AE2658}" dt="2021-10-01T23:21:00.628" v="801" actId="478"/>
          <ac:spMkLst>
            <pc:docMk/>
            <pc:sldMk cId="556535862" sldId="273"/>
            <ac:spMk id="60" creationId="{6FECA21A-B4D0-499B-B524-8ACBDE704661}"/>
          </ac:spMkLst>
        </pc:spChg>
        <pc:spChg chg="add del mod">
          <ac:chgData name="english teacher" userId="5b8b29796adee438" providerId="LiveId" clId="{79F4AB60-5D53-4AE0-A283-5F2582AE2658}" dt="2021-10-01T23:17:30.196" v="721" actId="1076"/>
          <ac:spMkLst>
            <pc:docMk/>
            <pc:sldMk cId="556535862" sldId="273"/>
            <ac:spMk id="61" creationId="{5F45AE54-A9A5-4678-9F19-E4E7B57EDC22}"/>
          </ac:spMkLst>
        </pc:spChg>
        <pc:spChg chg="add mod">
          <ac:chgData name="english teacher" userId="5b8b29796adee438" providerId="LiveId" clId="{79F4AB60-5D53-4AE0-A283-5F2582AE2658}" dt="2021-10-01T23:17:47.112" v="737" actId="1076"/>
          <ac:spMkLst>
            <pc:docMk/>
            <pc:sldMk cId="556535862" sldId="273"/>
            <ac:spMk id="62" creationId="{E3CBB6E5-2D27-4A74-867E-3E3E26AAB9D3}"/>
          </ac:spMkLst>
        </pc:spChg>
        <pc:spChg chg="add del mod">
          <ac:chgData name="english teacher" userId="5b8b29796adee438" providerId="LiveId" clId="{79F4AB60-5D53-4AE0-A283-5F2582AE2658}" dt="2021-10-01T23:17:12.140" v="706" actId="478"/>
          <ac:spMkLst>
            <pc:docMk/>
            <pc:sldMk cId="556535862" sldId="273"/>
            <ac:spMk id="63" creationId="{CD76903F-9C59-4229-BA74-420477CACC6D}"/>
          </ac:spMkLst>
        </pc:spChg>
        <pc:spChg chg="add del mod">
          <ac:chgData name="english teacher" userId="5b8b29796adee438" providerId="LiveId" clId="{79F4AB60-5D53-4AE0-A283-5F2582AE2658}" dt="2021-10-01T23:17:19.004" v="708" actId="478"/>
          <ac:spMkLst>
            <pc:docMk/>
            <pc:sldMk cId="556535862" sldId="273"/>
            <ac:spMk id="64" creationId="{A25B624C-1A79-4DF2-9D22-E0A59A27271F}"/>
          </ac:spMkLst>
        </pc:spChg>
        <pc:picChg chg="mod">
          <ac:chgData name="english teacher" userId="5b8b29796adee438" providerId="LiveId" clId="{79F4AB60-5D53-4AE0-A283-5F2582AE2658}" dt="2021-10-01T23:11:28.867" v="641" actId="1076"/>
          <ac:picMkLst>
            <pc:docMk/>
            <pc:sldMk cId="556535862" sldId="273"/>
            <ac:picMk id="3" creationId="{E7DF7AED-A453-4074-AC83-7325C41A463F}"/>
          </ac:picMkLst>
        </pc:picChg>
        <pc:picChg chg="add mod">
          <ac:chgData name="english teacher" userId="5b8b29796adee438" providerId="LiveId" clId="{79F4AB60-5D53-4AE0-A283-5F2582AE2658}" dt="2021-10-01T23:16:50.885" v="700" actId="1076"/>
          <ac:picMkLst>
            <pc:docMk/>
            <pc:sldMk cId="556535862" sldId="273"/>
            <ac:picMk id="52" creationId="{47D2632A-854A-4E63-85C9-7C9BD9F92A9B}"/>
          </ac:picMkLst>
        </pc:picChg>
        <pc:picChg chg="del mod">
          <ac:chgData name="english teacher" userId="5b8b29796adee438" providerId="LiveId" clId="{79F4AB60-5D53-4AE0-A283-5F2582AE2658}" dt="2021-10-01T22:43:32.517" v="443" actId="478"/>
          <ac:picMkLst>
            <pc:docMk/>
            <pc:sldMk cId="556535862" sldId="273"/>
            <ac:picMk id="53" creationId="{CBF55015-9390-44C1-98C1-4D644AC0A277}"/>
          </ac:picMkLst>
        </pc:picChg>
        <pc:picChg chg="add mod">
          <ac:chgData name="english teacher" userId="5b8b29796adee438" providerId="LiveId" clId="{79F4AB60-5D53-4AE0-A283-5F2582AE2658}" dt="2021-10-01T23:17:54.659" v="740" actId="1076"/>
          <ac:picMkLst>
            <pc:docMk/>
            <pc:sldMk cId="556535862" sldId="273"/>
            <ac:picMk id="59" creationId="{63F2C404-F945-4962-ABFA-0025E0FD731D}"/>
          </ac:picMkLst>
        </pc:picChg>
        <pc:picChg chg="add mod">
          <ac:chgData name="english teacher" userId="5b8b29796adee438" providerId="LiveId" clId="{79F4AB60-5D53-4AE0-A283-5F2582AE2658}" dt="2021-10-01T23:21:03.155" v="802"/>
          <ac:picMkLst>
            <pc:docMk/>
            <pc:sldMk cId="556535862" sldId="273"/>
            <ac:picMk id="65" creationId="{D034701F-21E0-4399-A938-8CCE0B88D2CE}"/>
          </ac:picMkLst>
        </pc:picChg>
      </pc:sldChg>
      <pc:sldChg chg="addSp delSp modSp mod delAnim modAnim">
        <pc:chgData name="english teacher" userId="5b8b29796adee438" providerId="LiveId" clId="{79F4AB60-5D53-4AE0-A283-5F2582AE2658}" dt="2021-10-01T23:29:37.590" v="844" actId="571"/>
        <pc:sldMkLst>
          <pc:docMk/>
          <pc:sldMk cId="3774495109" sldId="274"/>
        </pc:sldMkLst>
        <pc:spChg chg="mod">
          <ac:chgData name="english teacher" userId="5b8b29796adee438" providerId="LiveId" clId="{79F4AB60-5D53-4AE0-A283-5F2582AE2658}" dt="2021-10-01T22:04:30.290" v="22"/>
          <ac:spMkLst>
            <pc:docMk/>
            <pc:sldMk cId="3774495109" sldId="274"/>
            <ac:spMk id="20" creationId="{626366CB-2C5E-4AB1-98E7-8E5A3ECE7272}"/>
          </ac:spMkLst>
        </pc:spChg>
        <pc:spChg chg="mod">
          <ac:chgData name="english teacher" userId="5b8b29796adee438" providerId="LiveId" clId="{79F4AB60-5D53-4AE0-A283-5F2582AE2658}" dt="2021-10-01T22:02:14.454" v="10" actId="20577"/>
          <ac:spMkLst>
            <pc:docMk/>
            <pc:sldMk cId="3774495109" sldId="274"/>
            <ac:spMk id="21" creationId="{298098B5-CC80-40F8-9C65-3895ABABFC5B}"/>
          </ac:spMkLst>
        </pc:spChg>
        <pc:spChg chg="mod">
          <ac:chgData name="english teacher" userId="5b8b29796adee438" providerId="LiveId" clId="{79F4AB60-5D53-4AE0-A283-5F2582AE2658}" dt="2021-10-01T22:28:26.794" v="299"/>
          <ac:spMkLst>
            <pc:docMk/>
            <pc:sldMk cId="3774495109" sldId="274"/>
            <ac:spMk id="22" creationId="{BA4D16DD-D3FC-4DD5-BEAE-EFB52AEA35B6}"/>
          </ac:spMkLst>
        </pc:spChg>
        <pc:spChg chg="mod">
          <ac:chgData name="english teacher" userId="5b8b29796adee438" providerId="LiveId" clId="{79F4AB60-5D53-4AE0-A283-5F2582AE2658}" dt="2021-10-01T22:44:00.718" v="450"/>
          <ac:spMkLst>
            <pc:docMk/>
            <pc:sldMk cId="3774495109" sldId="274"/>
            <ac:spMk id="23" creationId="{DC8FFD2F-6410-4A10-9D8A-9235209AE7A2}"/>
          </ac:spMkLst>
        </pc:spChg>
        <pc:spChg chg="mod">
          <ac:chgData name="english teacher" userId="5b8b29796adee438" providerId="LiveId" clId="{79F4AB60-5D53-4AE0-A283-5F2582AE2658}" dt="2021-10-01T22:58:14.578" v="528"/>
          <ac:spMkLst>
            <pc:docMk/>
            <pc:sldMk cId="3774495109" sldId="274"/>
            <ac:spMk id="26" creationId="{084E50CF-F830-4809-B5D9-4B1A27435F6C}"/>
          </ac:spMkLst>
        </pc:spChg>
        <pc:spChg chg="mod">
          <ac:chgData name="english teacher" userId="5b8b29796adee438" providerId="LiveId" clId="{79F4AB60-5D53-4AE0-A283-5F2582AE2658}" dt="2021-10-01T22:55:25.753" v="522"/>
          <ac:spMkLst>
            <pc:docMk/>
            <pc:sldMk cId="3774495109" sldId="274"/>
            <ac:spMk id="27" creationId="{5F747CE5-4427-401D-826B-30E236D02C30}"/>
          </ac:spMkLst>
        </pc:spChg>
        <pc:spChg chg="del">
          <ac:chgData name="english teacher" userId="5b8b29796adee438" providerId="LiveId" clId="{79F4AB60-5D53-4AE0-A283-5F2582AE2658}" dt="2021-10-01T22:44:10.488" v="453" actId="478"/>
          <ac:spMkLst>
            <pc:docMk/>
            <pc:sldMk cId="3774495109" sldId="274"/>
            <ac:spMk id="51" creationId="{76394B38-A5FD-407E-AE66-58100835B8AB}"/>
          </ac:spMkLst>
        </pc:spChg>
        <pc:spChg chg="del">
          <ac:chgData name="english teacher" userId="5b8b29796adee438" providerId="LiveId" clId="{79F4AB60-5D53-4AE0-A283-5F2582AE2658}" dt="2021-10-01T22:44:07.780" v="452" actId="478"/>
          <ac:spMkLst>
            <pc:docMk/>
            <pc:sldMk cId="3774495109" sldId="274"/>
            <ac:spMk id="52" creationId="{6BDDA4BD-4297-4B1D-B967-DA707E2DBC72}"/>
          </ac:spMkLst>
        </pc:spChg>
        <pc:spChg chg="add del mod">
          <ac:chgData name="english teacher" userId="5b8b29796adee438" providerId="LiveId" clId="{79F4AB60-5D53-4AE0-A283-5F2582AE2658}" dt="2021-10-01T23:21:08.590" v="803" actId="478"/>
          <ac:spMkLst>
            <pc:docMk/>
            <pc:sldMk cId="3774495109" sldId="274"/>
            <ac:spMk id="57" creationId="{E56C08D8-9625-40A3-BDCD-40185004D532}"/>
          </ac:spMkLst>
        </pc:spChg>
        <pc:spChg chg="add mod">
          <ac:chgData name="english teacher" userId="5b8b29796adee438" providerId="LiveId" clId="{79F4AB60-5D53-4AE0-A283-5F2582AE2658}" dt="2021-10-01T23:18:23.735" v="761" actId="1076"/>
          <ac:spMkLst>
            <pc:docMk/>
            <pc:sldMk cId="3774495109" sldId="274"/>
            <ac:spMk id="58" creationId="{313C7531-8FF4-4680-9B5A-9F3432941F33}"/>
          </ac:spMkLst>
        </pc:spChg>
        <pc:spChg chg="add mod">
          <ac:chgData name="english teacher" userId="5b8b29796adee438" providerId="LiveId" clId="{79F4AB60-5D53-4AE0-A283-5F2582AE2658}" dt="2021-10-01T23:18:47.941" v="785" actId="1076"/>
          <ac:spMkLst>
            <pc:docMk/>
            <pc:sldMk cId="3774495109" sldId="274"/>
            <ac:spMk id="59" creationId="{075E4F35-E7A4-427A-A4F1-CEE5CC40815F}"/>
          </ac:spMkLst>
        </pc:spChg>
        <pc:spChg chg="add mod">
          <ac:chgData name="english teacher" userId="5b8b29796adee438" providerId="LiveId" clId="{79F4AB60-5D53-4AE0-A283-5F2582AE2658}" dt="2021-10-01T23:29:37.590" v="844" actId="571"/>
          <ac:spMkLst>
            <pc:docMk/>
            <pc:sldMk cId="3774495109" sldId="274"/>
            <ac:spMk id="61" creationId="{C82E4C6E-0E74-40A6-9314-32DE89194E58}"/>
          </ac:spMkLst>
        </pc:spChg>
        <pc:spChg chg="add mod">
          <ac:chgData name="english teacher" userId="5b8b29796adee438" providerId="LiveId" clId="{79F4AB60-5D53-4AE0-A283-5F2582AE2658}" dt="2021-10-01T23:29:37.590" v="844" actId="571"/>
          <ac:spMkLst>
            <pc:docMk/>
            <pc:sldMk cId="3774495109" sldId="274"/>
            <ac:spMk id="62" creationId="{4E2ACFA3-8925-4974-8295-4DC2D6ACF6FF}"/>
          </ac:spMkLst>
        </pc:spChg>
        <pc:picChg chg="mod">
          <ac:chgData name="english teacher" userId="5b8b29796adee438" providerId="LiveId" clId="{79F4AB60-5D53-4AE0-A283-5F2582AE2658}" dt="2021-10-01T23:14:21.838" v="673" actId="1076"/>
          <ac:picMkLst>
            <pc:docMk/>
            <pc:sldMk cId="3774495109" sldId="274"/>
            <ac:picMk id="3" creationId="{E7DF7AED-A453-4074-AC83-7325C41A463F}"/>
          </ac:picMkLst>
        </pc:picChg>
        <pc:picChg chg="del">
          <ac:chgData name="english teacher" userId="5b8b29796adee438" providerId="LiveId" clId="{79F4AB60-5D53-4AE0-A283-5F2582AE2658}" dt="2021-10-01T22:44:02.572" v="451" actId="478"/>
          <ac:picMkLst>
            <pc:docMk/>
            <pc:sldMk cId="3774495109" sldId="274"/>
            <ac:picMk id="53" creationId="{A79715E7-A3D0-44AE-B6B9-D24EA74FD725}"/>
          </ac:picMkLst>
        </pc:picChg>
        <pc:picChg chg="del">
          <ac:chgData name="english teacher" userId="5b8b29796adee438" providerId="LiveId" clId="{79F4AB60-5D53-4AE0-A283-5F2582AE2658}" dt="2021-10-01T23:15:47.151" v="680" actId="478"/>
          <ac:picMkLst>
            <pc:docMk/>
            <pc:sldMk cId="3774495109" sldId="274"/>
            <ac:picMk id="54" creationId="{F8D6CC35-A316-4981-AC89-49314E827591}"/>
          </ac:picMkLst>
        </pc:picChg>
        <pc:picChg chg="add mod">
          <ac:chgData name="english teacher" userId="5b8b29796adee438" providerId="LiveId" clId="{79F4AB60-5D53-4AE0-A283-5F2582AE2658}" dt="2021-10-01T23:27:46.552" v="818" actId="1076"/>
          <ac:picMkLst>
            <pc:docMk/>
            <pc:sldMk cId="3774495109" sldId="274"/>
            <ac:picMk id="55" creationId="{19F4D12D-BE2D-4975-8076-866F11A7C1F4}"/>
          </ac:picMkLst>
        </pc:picChg>
        <pc:picChg chg="add mod">
          <ac:chgData name="english teacher" userId="5b8b29796adee438" providerId="LiveId" clId="{79F4AB60-5D53-4AE0-A283-5F2582AE2658}" dt="2021-10-01T23:27:40.577" v="815" actId="1076"/>
          <ac:picMkLst>
            <pc:docMk/>
            <pc:sldMk cId="3774495109" sldId="274"/>
            <ac:picMk id="56" creationId="{8B37B546-33AD-431F-BB20-C429BF803F73}"/>
          </ac:picMkLst>
        </pc:picChg>
        <pc:picChg chg="add mod">
          <ac:chgData name="english teacher" userId="5b8b29796adee438" providerId="LiveId" clId="{79F4AB60-5D53-4AE0-A283-5F2582AE2658}" dt="2021-10-01T23:21:12.389" v="804"/>
          <ac:picMkLst>
            <pc:docMk/>
            <pc:sldMk cId="3774495109" sldId="274"/>
            <ac:picMk id="60" creationId="{A80FB57B-8290-4FE8-A30E-097EC36526E5}"/>
          </ac:picMkLst>
        </pc:picChg>
        <pc:picChg chg="mod">
          <ac:chgData name="english teacher" userId="5b8b29796adee438" providerId="LiveId" clId="{79F4AB60-5D53-4AE0-A283-5F2582AE2658}" dt="2021-10-01T23:18:48.973" v="786" actId="1076"/>
          <ac:picMkLst>
            <pc:docMk/>
            <pc:sldMk cId="3774495109" sldId="274"/>
            <ac:picMk id="3074" creationId="{1E0C1775-178C-44AE-9C43-7E74D20C94E8}"/>
          </ac:picMkLst>
        </pc:picChg>
      </pc:sldChg>
      <pc:sldChg chg="addSp delSp modSp mod modAnim">
        <pc:chgData name="english teacher" userId="5b8b29796adee438" providerId="LiveId" clId="{79F4AB60-5D53-4AE0-A283-5F2582AE2658}" dt="2021-10-01T23:32:25.796" v="872"/>
        <pc:sldMkLst>
          <pc:docMk/>
          <pc:sldMk cId="435241775" sldId="275"/>
        </pc:sldMkLst>
        <pc:spChg chg="mod">
          <ac:chgData name="english teacher" userId="5b8b29796adee438" providerId="LiveId" clId="{79F4AB60-5D53-4AE0-A283-5F2582AE2658}" dt="2021-10-01T22:04:39.645" v="23"/>
          <ac:spMkLst>
            <pc:docMk/>
            <pc:sldMk cId="435241775" sldId="275"/>
            <ac:spMk id="20" creationId="{626366CB-2C5E-4AB1-98E7-8E5A3ECE7272}"/>
          </ac:spMkLst>
        </pc:spChg>
        <pc:spChg chg="mod">
          <ac:chgData name="english teacher" userId="5b8b29796adee438" providerId="LiveId" clId="{79F4AB60-5D53-4AE0-A283-5F2582AE2658}" dt="2021-10-01T22:02:32.593" v="12" actId="20577"/>
          <ac:spMkLst>
            <pc:docMk/>
            <pc:sldMk cId="435241775" sldId="275"/>
            <ac:spMk id="21" creationId="{298098B5-CC80-40F8-9C65-3895ABABFC5B}"/>
          </ac:spMkLst>
        </pc:spChg>
        <pc:spChg chg="mod">
          <ac:chgData name="english teacher" userId="5b8b29796adee438" providerId="LiveId" clId="{79F4AB60-5D53-4AE0-A283-5F2582AE2658}" dt="2021-10-01T22:28:33.679" v="300"/>
          <ac:spMkLst>
            <pc:docMk/>
            <pc:sldMk cId="435241775" sldId="275"/>
            <ac:spMk id="22" creationId="{BA4D16DD-D3FC-4DD5-BEAE-EFB52AEA35B6}"/>
          </ac:spMkLst>
        </pc:spChg>
        <pc:spChg chg="mod">
          <ac:chgData name="english teacher" userId="5b8b29796adee438" providerId="LiveId" clId="{79F4AB60-5D53-4AE0-A283-5F2582AE2658}" dt="2021-10-01T22:43:53.265" v="449"/>
          <ac:spMkLst>
            <pc:docMk/>
            <pc:sldMk cId="435241775" sldId="275"/>
            <ac:spMk id="23" creationId="{DC8FFD2F-6410-4A10-9D8A-9235209AE7A2}"/>
          </ac:spMkLst>
        </pc:spChg>
        <pc:spChg chg="mod">
          <ac:chgData name="english teacher" userId="5b8b29796adee438" providerId="LiveId" clId="{79F4AB60-5D53-4AE0-A283-5F2582AE2658}" dt="2021-10-01T22:57:41.038" v="527"/>
          <ac:spMkLst>
            <pc:docMk/>
            <pc:sldMk cId="435241775" sldId="275"/>
            <ac:spMk id="26" creationId="{084E50CF-F830-4809-B5D9-4B1A27435F6C}"/>
          </ac:spMkLst>
        </pc:spChg>
        <pc:spChg chg="mod">
          <ac:chgData name="english teacher" userId="5b8b29796adee438" providerId="LiveId" clId="{79F4AB60-5D53-4AE0-A283-5F2582AE2658}" dt="2021-10-01T22:55:35.507" v="523"/>
          <ac:spMkLst>
            <pc:docMk/>
            <pc:sldMk cId="435241775" sldId="275"/>
            <ac:spMk id="27" creationId="{5F747CE5-4427-401D-826B-30E236D02C30}"/>
          </ac:spMkLst>
        </pc:spChg>
        <pc:spChg chg="add mod">
          <ac:chgData name="english teacher" userId="5b8b29796adee438" providerId="LiveId" clId="{79F4AB60-5D53-4AE0-A283-5F2582AE2658}" dt="2021-10-01T23:31:27.165" v="862" actId="1076"/>
          <ac:spMkLst>
            <pc:docMk/>
            <pc:sldMk cId="435241775" sldId="275"/>
            <ac:spMk id="52" creationId="{0BA42BC6-7440-4A62-8209-219D524638CC}"/>
          </ac:spMkLst>
        </pc:spChg>
        <pc:spChg chg="add mod">
          <ac:chgData name="english teacher" userId="5b8b29796adee438" providerId="LiveId" clId="{79F4AB60-5D53-4AE0-A283-5F2582AE2658}" dt="2021-10-01T23:31:30.087" v="863" actId="1076"/>
          <ac:spMkLst>
            <pc:docMk/>
            <pc:sldMk cId="435241775" sldId="275"/>
            <ac:spMk id="53" creationId="{76D2F40A-748E-499F-A63E-51F49FCED613}"/>
          </ac:spMkLst>
        </pc:spChg>
        <pc:picChg chg="mod">
          <ac:chgData name="english teacher" userId="5b8b29796adee438" providerId="LiveId" clId="{79F4AB60-5D53-4AE0-A283-5F2582AE2658}" dt="2021-10-01T23:31:44.694" v="868" actId="1076"/>
          <ac:picMkLst>
            <pc:docMk/>
            <pc:sldMk cId="435241775" sldId="275"/>
            <ac:picMk id="3" creationId="{E7DF7AED-A453-4074-AC83-7325C41A463F}"/>
          </ac:picMkLst>
        </pc:picChg>
        <pc:picChg chg="add mod">
          <ac:chgData name="english teacher" userId="5b8b29796adee438" providerId="LiveId" clId="{79F4AB60-5D53-4AE0-A283-5F2582AE2658}" dt="2021-10-01T23:31:36.541" v="866" actId="1076"/>
          <ac:picMkLst>
            <pc:docMk/>
            <pc:sldMk cId="435241775" sldId="275"/>
            <ac:picMk id="15" creationId="{1AFAF7EE-A129-4E35-B05C-C2450FFF9785}"/>
          </ac:picMkLst>
        </pc:picChg>
        <pc:picChg chg="add del mod">
          <ac:chgData name="english teacher" userId="5b8b29796adee438" providerId="LiveId" clId="{79F4AB60-5D53-4AE0-A283-5F2582AE2658}" dt="2021-10-01T23:23:35.164" v="810" actId="478"/>
          <ac:picMkLst>
            <pc:docMk/>
            <pc:sldMk cId="435241775" sldId="275"/>
            <ac:picMk id="51" creationId="{9045E9A4-1511-4908-B4D5-1CCED25ABAAF}"/>
          </ac:picMkLst>
        </pc:picChg>
      </pc:sldChg>
      <pc:sldChg chg="addSp modSp mod modAnim">
        <pc:chgData name="english teacher" userId="5b8b29796adee438" providerId="LiveId" clId="{79F4AB60-5D53-4AE0-A283-5F2582AE2658}" dt="2021-10-01T23:32:50.654" v="874"/>
        <pc:sldMkLst>
          <pc:docMk/>
          <pc:sldMk cId="2879608110" sldId="276"/>
        </pc:sldMkLst>
        <pc:spChg chg="mod">
          <ac:chgData name="english teacher" userId="5b8b29796adee438" providerId="LiveId" clId="{79F4AB60-5D53-4AE0-A283-5F2582AE2658}" dt="2021-10-01T22:04:52.461" v="24"/>
          <ac:spMkLst>
            <pc:docMk/>
            <pc:sldMk cId="2879608110" sldId="276"/>
            <ac:spMk id="20" creationId="{626366CB-2C5E-4AB1-98E7-8E5A3ECE7272}"/>
          </ac:spMkLst>
        </pc:spChg>
        <pc:spChg chg="mod">
          <ac:chgData name="english teacher" userId="5b8b29796adee438" providerId="LiveId" clId="{79F4AB60-5D53-4AE0-A283-5F2582AE2658}" dt="2021-10-01T22:02:41.614" v="14" actId="20577"/>
          <ac:spMkLst>
            <pc:docMk/>
            <pc:sldMk cId="2879608110" sldId="276"/>
            <ac:spMk id="21" creationId="{298098B5-CC80-40F8-9C65-3895ABABFC5B}"/>
          </ac:spMkLst>
        </pc:spChg>
        <pc:spChg chg="mod">
          <ac:chgData name="english teacher" userId="5b8b29796adee438" providerId="LiveId" clId="{79F4AB60-5D53-4AE0-A283-5F2582AE2658}" dt="2021-10-01T22:28:51.049" v="304" actId="20577"/>
          <ac:spMkLst>
            <pc:docMk/>
            <pc:sldMk cId="2879608110" sldId="276"/>
            <ac:spMk id="22" creationId="{BA4D16DD-D3FC-4DD5-BEAE-EFB52AEA35B6}"/>
          </ac:spMkLst>
        </pc:spChg>
        <pc:spChg chg="mod">
          <ac:chgData name="english teacher" userId="5b8b29796adee438" providerId="LiveId" clId="{79F4AB60-5D53-4AE0-A283-5F2582AE2658}" dt="2021-10-01T22:44:21.912" v="454"/>
          <ac:spMkLst>
            <pc:docMk/>
            <pc:sldMk cId="2879608110" sldId="276"/>
            <ac:spMk id="23" creationId="{DC8FFD2F-6410-4A10-9D8A-9235209AE7A2}"/>
          </ac:spMkLst>
        </pc:spChg>
        <pc:spChg chg="mod">
          <ac:chgData name="english teacher" userId="5b8b29796adee438" providerId="LiveId" clId="{79F4AB60-5D53-4AE0-A283-5F2582AE2658}" dt="2021-10-01T22:56:08.197" v="526"/>
          <ac:spMkLst>
            <pc:docMk/>
            <pc:sldMk cId="2879608110" sldId="276"/>
            <ac:spMk id="26" creationId="{084E50CF-F830-4809-B5D9-4B1A27435F6C}"/>
          </ac:spMkLst>
        </pc:spChg>
        <pc:spChg chg="mod">
          <ac:chgData name="english teacher" userId="5b8b29796adee438" providerId="LiveId" clId="{79F4AB60-5D53-4AE0-A283-5F2582AE2658}" dt="2021-10-01T22:55:43.283" v="524"/>
          <ac:spMkLst>
            <pc:docMk/>
            <pc:sldMk cId="2879608110" sldId="276"/>
            <ac:spMk id="27" creationId="{5F747CE5-4427-401D-826B-30E236D02C30}"/>
          </ac:spMkLst>
        </pc:spChg>
        <pc:spChg chg="add mod">
          <ac:chgData name="english teacher" userId="5b8b29796adee438" providerId="LiveId" clId="{79F4AB60-5D53-4AE0-A283-5F2582AE2658}" dt="2021-10-01T23:30:59.112" v="856" actId="1076"/>
          <ac:spMkLst>
            <pc:docMk/>
            <pc:sldMk cId="2879608110" sldId="276"/>
            <ac:spMk id="51" creationId="{A6215D4A-37D8-4EFC-BC14-E87E34333AC4}"/>
          </ac:spMkLst>
        </pc:spChg>
        <pc:spChg chg="add mod">
          <ac:chgData name="english teacher" userId="5b8b29796adee438" providerId="LiveId" clId="{79F4AB60-5D53-4AE0-A283-5F2582AE2658}" dt="2021-10-01T23:30:48.976" v="855"/>
          <ac:spMkLst>
            <pc:docMk/>
            <pc:sldMk cId="2879608110" sldId="276"/>
            <ac:spMk id="52" creationId="{081A1A89-D680-4705-8292-C5F058C8D818}"/>
          </ac:spMkLst>
        </pc:spChg>
        <pc:picChg chg="mod">
          <ac:chgData name="english teacher" userId="5b8b29796adee438" providerId="LiveId" clId="{79F4AB60-5D53-4AE0-A283-5F2582AE2658}" dt="2021-10-01T22:28:48.174" v="303" actId="1076"/>
          <ac:picMkLst>
            <pc:docMk/>
            <pc:sldMk cId="2879608110" sldId="276"/>
            <ac:picMk id="3" creationId="{E7DF7AED-A453-4074-AC83-7325C41A463F}"/>
          </ac:picMkLst>
        </pc:picChg>
        <pc:picChg chg="add mod">
          <ac:chgData name="english teacher" userId="5b8b29796adee438" providerId="LiveId" clId="{79F4AB60-5D53-4AE0-A283-5F2582AE2658}" dt="2021-10-01T23:31:06.804" v="859" actId="1076"/>
          <ac:picMkLst>
            <pc:docMk/>
            <pc:sldMk cId="2879608110" sldId="276"/>
            <ac:picMk id="15" creationId="{5AE0F50B-0F35-4098-854F-3A736E4A7DC8}"/>
          </ac:picMkLst>
        </pc:picChg>
      </pc:sldChg>
      <pc:sldChg chg="addSp delSp modSp mod addAnim delAnim modAnim">
        <pc:chgData name="english teacher" userId="5b8b29796adee438" providerId="LiveId" clId="{79F4AB60-5D53-4AE0-A283-5F2582AE2658}" dt="2021-10-01T23:34:10.829" v="894"/>
        <pc:sldMkLst>
          <pc:docMk/>
          <pc:sldMk cId="3187730081" sldId="277"/>
        </pc:sldMkLst>
        <pc:spChg chg="mod">
          <ac:chgData name="english teacher" userId="5b8b29796adee438" providerId="LiveId" clId="{79F4AB60-5D53-4AE0-A283-5F2582AE2658}" dt="2021-10-01T22:05:03.341" v="26"/>
          <ac:spMkLst>
            <pc:docMk/>
            <pc:sldMk cId="3187730081" sldId="277"/>
            <ac:spMk id="20" creationId="{626366CB-2C5E-4AB1-98E7-8E5A3ECE7272}"/>
          </ac:spMkLst>
        </pc:spChg>
        <pc:spChg chg="mod">
          <ac:chgData name="english teacher" userId="5b8b29796adee438" providerId="LiveId" clId="{79F4AB60-5D53-4AE0-A283-5F2582AE2658}" dt="2021-10-01T22:04:57.406" v="25" actId="20577"/>
          <ac:spMkLst>
            <pc:docMk/>
            <pc:sldMk cId="3187730081" sldId="277"/>
            <ac:spMk id="21" creationId="{298098B5-CC80-40F8-9C65-3895ABABFC5B}"/>
          </ac:spMkLst>
        </pc:spChg>
        <pc:spChg chg="mod">
          <ac:chgData name="english teacher" userId="5b8b29796adee438" providerId="LiveId" clId="{79F4AB60-5D53-4AE0-A283-5F2582AE2658}" dt="2021-10-01T22:29:05.319" v="306" actId="20577"/>
          <ac:spMkLst>
            <pc:docMk/>
            <pc:sldMk cId="3187730081" sldId="277"/>
            <ac:spMk id="22" creationId="{BA4D16DD-D3FC-4DD5-BEAE-EFB52AEA35B6}"/>
          </ac:spMkLst>
        </pc:spChg>
        <pc:spChg chg="mod">
          <ac:chgData name="english teacher" userId="5b8b29796adee438" providerId="LiveId" clId="{79F4AB60-5D53-4AE0-A283-5F2582AE2658}" dt="2021-10-01T22:44:31.703" v="455"/>
          <ac:spMkLst>
            <pc:docMk/>
            <pc:sldMk cId="3187730081" sldId="277"/>
            <ac:spMk id="23" creationId="{DC8FFD2F-6410-4A10-9D8A-9235209AE7A2}"/>
          </ac:spMkLst>
        </pc:spChg>
        <pc:spChg chg="mod">
          <ac:chgData name="english teacher" userId="5b8b29796adee438" providerId="LiveId" clId="{79F4AB60-5D53-4AE0-A283-5F2582AE2658}" dt="2021-10-01T22:05:12.759" v="30" actId="20577"/>
          <ac:spMkLst>
            <pc:docMk/>
            <pc:sldMk cId="3187730081" sldId="277"/>
            <ac:spMk id="26" creationId="{084E50CF-F830-4809-B5D9-4B1A27435F6C}"/>
          </ac:spMkLst>
        </pc:spChg>
        <pc:spChg chg="mod">
          <ac:chgData name="english teacher" userId="5b8b29796adee438" providerId="LiveId" clId="{79F4AB60-5D53-4AE0-A283-5F2582AE2658}" dt="2021-10-01T22:55:49.553" v="525"/>
          <ac:spMkLst>
            <pc:docMk/>
            <pc:sldMk cId="3187730081" sldId="277"/>
            <ac:spMk id="27" creationId="{5F747CE5-4427-401D-826B-30E236D02C30}"/>
          </ac:spMkLst>
        </pc:spChg>
        <pc:spChg chg="add mod">
          <ac:chgData name="english teacher" userId="5b8b29796adee438" providerId="LiveId" clId="{79F4AB60-5D53-4AE0-A283-5F2582AE2658}" dt="2021-10-01T23:30:20.326" v="851" actId="14100"/>
          <ac:spMkLst>
            <pc:docMk/>
            <pc:sldMk cId="3187730081" sldId="277"/>
            <ac:spMk id="53" creationId="{A8C58865-ABC2-4304-819F-986EF2E2A3E2}"/>
          </ac:spMkLst>
        </pc:spChg>
        <pc:spChg chg="add mod">
          <ac:chgData name="english teacher" userId="5b8b29796adee438" providerId="LiveId" clId="{79F4AB60-5D53-4AE0-A283-5F2582AE2658}" dt="2021-10-01T23:30:11.754" v="849" actId="255"/>
          <ac:spMkLst>
            <pc:docMk/>
            <pc:sldMk cId="3187730081" sldId="277"/>
            <ac:spMk id="54" creationId="{479D6BEC-84B0-4751-A662-6E1720149368}"/>
          </ac:spMkLst>
        </pc:spChg>
        <pc:picChg chg="add mod">
          <ac:chgData name="english teacher" userId="5b8b29796adee438" providerId="LiveId" clId="{79F4AB60-5D53-4AE0-A283-5F2582AE2658}" dt="2021-10-01T23:30:31.197" v="854" actId="14100"/>
          <ac:picMkLst>
            <pc:docMk/>
            <pc:sldMk cId="3187730081" sldId="277"/>
            <ac:picMk id="51" creationId="{7DEE1915-F7AE-49DB-9C35-998531E78F74}"/>
          </ac:picMkLst>
        </pc:picChg>
        <pc:picChg chg="add del mod">
          <ac:chgData name="english teacher" userId="5b8b29796adee438" providerId="LiveId" clId="{79F4AB60-5D53-4AE0-A283-5F2582AE2658}" dt="2021-10-01T23:29:36.756" v="843"/>
          <ac:picMkLst>
            <pc:docMk/>
            <pc:sldMk cId="3187730081" sldId="277"/>
            <ac:picMk id="52" creationId="{10FCBA5E-8D34-4445-9E71-25C126C8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56F3-6BB1-47BA-AE5E-0BF618FA7053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FB1D8-CE8C-4F0F-B972-F1C9BF3E7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1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02.10.2021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3073-94F9-428E-AE9D-4CC746CA0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072CE-0546-4D67-BC72-746EC0576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53778-3C20-4E49-AF07-0A87C2456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4AAE4-FDB4-4869-BEC8-39E05F1A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A5425-D93D-48D4-AD6D-464CA269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2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CA01-86B3-492E-9D2B-998DAB2F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C2536-6309-405B-A929-152C07325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55CEE-ACE3-433F-BA32-4E0E039D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59780-C69F-476C-82EC-D2BC4A4E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716D3-B6E0-4D24-9E27-8AB17C49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9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1B481E-398B-40A1-97F7-B7C54B363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17461-8096-439C-81B7-C492490A4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43663-3253-4F4C-9946-3C5277B0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B72B2-36D5-440F-8A30-3F7FFE05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42633-DF20-4A70-AB52-C6DBE90C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54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01C3-74F1-4FEA-B64F-88E304D9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F30E-D88B-448A-9A99-D7A6E490F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0B3FB-2218-4E9B-9A97-72DD0A100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1FA6B-3A0E-4BAB-8B73-7B6809EF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14345-094F-4090-8DDC-81ADFAC5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6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9F0BD-2C3E-461D-90CA-E5DC6AC2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8B565-9269-4730-9C0C-56A267DF0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593A-08CB-4789-B032-D39C57CE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66FEB-3069-4015-8E66-4ADD473C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ED6C6-451C-45D1-B9A9-3A78BFD4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47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4985-7A84-4910-BBE5-D206BD28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1EC5E-BF9B-4248-9E98-B5323D29C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707E9-A89F-4B64-AEA6-427B3B2C0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EC8F9-8C62-47F9-9037-C1C38CD3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F2111-6486-445D-B1B8-7DFFAD3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3CC1C-06D0-4F34-B35F-7249D2B1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2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178F-E647-4DA0-B5DE-8420DFB67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B5E45-021F-4740-A94A-CE0E494B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ABA84-7C47-4F24-93A9-AC1374273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8960B-07EE-4152-8CE9-1FB8317D7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B7B3C-413B-48C4-99BA-1B94451A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167AF3-C84E-423F-985D-0DCEC658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7D9A4-80E6-4C36-8EE0-1410F88A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4E6FE-E2CE-4055-9974-BED8523E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5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5D7A-E21A-4AC4-A584-10A471B0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7556F-8BE8-4496-A3B5-574B9214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E752A-4DC9-45A4-A45C-556BB56A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A0DE0-4256-44FF-B307-692F783D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3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2949B-94D2-4EE7-8DA8-C714FFF8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2955A-D5B0-4E3D-8EC2-3EA7CD32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5DDC3-670E-4C9D-882E-43A93BED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20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8DDC-6B9C-4714-8557-0FD6BD4D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8C077-EDB9-4839-9535-3991FB25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5B325-743D-4A0B-A4CF-89131E64B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25A87-6F93-4BDC-A671-F298FA13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5686A-2CD3-4732-AC0B-793C79B3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EB9F1-A5CB-40FB-AA2A-36E49BC1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4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4A9C-B710-46AA-B519-1F77C225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C84D-8843-44F6-8C4A-E311C1C18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2C845-80E2-46F4-A4D8-25D10B4FA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B240E-5846-494C-BC5E-5D6C415E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572-A5BC-446B-94B2-169752710B53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72E68-1C5D-49EC-9362-30978EEB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069E2-40F5-4284-AD0B-0162E0AB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09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7C4845-3356-4C4E-AF8C-55850A7E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994E8-D9A6-430B-8128-C9ED85BA3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95DEA-BE9D-4258-8AC7-336C46DB2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4572-A5BC-446B-94B2-169752710B53}" type="datetimeFigureOut">
              <a:rPr lang="en-GB" smtClean="0"/>
              <a:t>02/10/2021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7FCB4-91A2-489E-9C15-EDB6A4B91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DC48A-F199-4105-856E-2D2C05DC2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6DC03-593F-4914-BAB5-9F322D4D4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9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12.xml"/><Relationship Id="rId26" Type="http://schemas.openxmlformats.org/officeDocument/2006/relationships/image" Target="../media/image18.png"/><Relationship Id="rId39" Type="http://schemas.openxmlformats.org/officeDocument/2006/relationships/image" Target="../media/image28.jpg"/><Relationship Id="rId21" Type="http://schemas.openxmlformats.org/officeDocument/2006/relationships/slide" Target="slide13.xml"/><Relationship Id="rId34" Type="http://schemas.openxmlformats.org/officeDocument/2006/relationships/slide" Target="slide7.xml"/><Relationship Id="rId42" Type="http://schemas.openxmlformats.org/officeDocument/2006/relationships/slide" Target="slide10.xml"/><Relationship Id="rId47" Type="http://schemas.openxmlformats.org/officeDocument/2006/relationships/image" Target="../media/image33.jpeg"/><Relationship Id="rId7" Type="http://schemas.openxmlformats.org/officeDocument/2006/relationships/image" Target="../media/image5.tmp"/><Relationship Id="rId2" Type="http://schemas.openxmlformats.org/officeDocument/2006/relationships/image" Target="../media/image1.jpeg"/><Relationship Id="rId16" Type="http://schemas.openxmlformats.org/officeDocument/2006/relationships/slide" Target="slide3.xm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11" Type="http://schemas.openxmlformats.org/officeDocument/2006/relationships/image" Target="../media/image9.png"/><Relationship Id="rId24" Type="http://schemas.openxmlformats.org/officeDocument/2006/relationships/image" Target="../media/image16.jpeg"/><Relationship Id="rId32" Type="http://schemas.openxmlformats.org/officeDocument/2006/relationships/image" Target="../media/image24.gif"/><Relationship Id="rId37" Type="http://schemas.openxmlformats.org/officeDocument/2006/relationships/image" Target="../media/image27.jpg"/><Relationship Id="rId40" Type="http://schemas.openxmlformats.org/officeDocument/2006/relationships/slide" Target="slide8.xml"/><Relationship Id="rId45" Type="http://schemas.openxmlformats.org/officeDocument/2006/relationships/image" Target="../media/image31.jpg"/><Relationship Id="rId5" Type="http://schemas.microsoft.com/office/2007/relationships/hdphoto" Target="../media/hdphoto1.wdp"/><Relationship Id="rId15" Type="http://schemas.openxmlformats.org/officeDocument/2006/relationships/slide" Target="slide2.xml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36" Type="http://schemas.openxmlformats.org/officeDocument/2006/relationships/slide" Target="slide9.xml"/><Relationship Id="rId10" Type="http://schemas.openxmlformats.org/officeDocument/2006/relationships/image" Target="../media/image8.tmp"/><Relationship Id="rId19" Type="http://schemas.openxmlformats.org/officeDocument/2006/relationships/image" Target="../media/image13.png"/><Relationship Id="rId31" Type="http://schemas.openxmlformats.org/officeDocument/2006/relationships/image" Target="../media/image23.png"/><Relationship Id="rId44" Type="http://schemas.openxmlformats.org/officeDocument/2006/relationships/slide" Target="slide11.xml"/><Relationship Id="rId4" Type="http://schemas.openxmlformats.org/officeDocument/2006/relationships/image" Target="../media/image3.png"/><Relationship Id="rId9" Type="http://schemas.openxmlformats.org/officeDocument/2006/relationships/image" Target="../media/image7.tmp"/><Relationship Id="rId14" Type="http://schemas.openxmlformats.org/officeDocument/2006/relationships/image" Target="../media/image12.png"/><Relationship Id="rId22" Type="http://schemas.openxmlformats.org/officeDocument/2006/relationships/slide" Target="slide5.xml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6.jpg"/><Relationship Id="rId43" Type="http://schemas.openxmlformats.org/officeDocument/2006/relationships/image" Target="../media/image30.jpg"/><Relationship Id="rId8" Type="http://schemas.openxmlformats.org/officeDocument/2006/relationships/image" Target="../media/image6.tmp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slide" Target="slide4.xml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38" Type="http://schemas.openxmlformats.org/officeDocument/2006/relationships/slide" Target="slide6.xml"/><Relationship Id="rId46" Type="http://schemas.openxmlformats.org/officeDocument/2006/relationships/image" Target="../media/image32.jpeg"/><Relationship Id="rId20" Type="http://schemas.openxmlformats.org/officeDocument/2006/relationships/image" Target="../media/image14.png"/><Relationship Id="rId41" Type="http://schemas.openxmlformats.org/officeDocument/2006/relationships/image" Target="../media/image29.jp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12.xml"/><Relationship Id="rId26" Type="http://schemas.openxmlformats.org/officeDocument/2006/relationships/image" Target="../media/image19.png"/><Relationship Id="rId39" Type="http://schemas.openxmlformats.org/officeDocument/2006/relationships/image" Target="../media/image28.jpg"/><Relationship Id="rId21" Type="http://schemas.openxmlformats.org/officeDocument/2006/relationships/slide" Target="slide13.xml"/><Relationship Id="rId34" Type="http://schemas.openxmlformats.org/officeDocument/2006/relationships/slide" Target="slide7.xml"/><Relationship Id="rId42" Type="http://schemas.openxmlformats.org/officeDocument/2006/relationships/slide" Target="slide10.xml"/><Relationship Id="rId7" Type="http://schemas.openxmlformats.org/officeDocument/2006/relationships/image" Target="../media/image5.tmp"/><Relationship Id="rId2" Type="http://schemas.openxmlformats.org/officeDocument/2006/relationships/image" Target="../media/image1.jpeg"/><Relationship Id="rId16" Type="http://schemas.openxmlformats.org/officeDocument/2006/relationships/slide" Target="slide3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27.jpg"/><Relationship Id="rId40" Type="http://schemas.openxmlformats.org/officeDocument/2006/relationships/slide" Target="slide8.xml"/><Relationship Id="rId45" Type="http://schemas.openxmlformats.org/officeDocument/2006/relationships/image" Target="../media/image56.jpg"/><Relationship Id="rId5" Type="http://schemas.microsoft.com/office/2007/relationships/hdphoto" Target="../media/hdphoto1.wdp"/><Relationship Id="rId15" Type="http://schemas.openxmlformats.org/officeDocument/2006/relationships/slide" Target="slide2.xml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36" Type="http://schemas.openxmlformats.org/officeDocument/2006/relationships/slide" Target="slide9.xml"/><Relationship Id="rId10" Type="http://schemas.openxmlformats.org/officeDocument/2006/relationships/image" Target="../media/image8.tmp"/><Relationship Id="rId19" Type="http://schemas.openxmlformats.org/officeDocument/2006/relationships/image" Target="../media/image13.png"/><Relationship Id="rId31" Type="http://schemas.openxmlformats.org/officeDocument/2006/relationships/image" Target="../media/image24.gif"/><Relationship Id="rId44" Type="http://schemas.openxmlformats.org/officeDocument/2006/relationships/image" Target="../media/image31.jpg"/><Relationship Id="rId4" Type="http://schemas.openxmlformats.org/officeDocument/2006/relationships/image" Target="../media/image3.png"/><Relationship Id="rId9" Type="http://schemas.openxmlformats.org/officeDocument/2006/relationships/image" Target="../media/image7.tmp"/><Relationship Id="rId14" Type="http://schemas.openxmlformats.org/officeDocument/2006/relationships/image" Target="../media/image12.png"/><Relationship Id="rId22" Type="http://schemas.openxmlformats.org/officeDocument/2006/relationships/slide" Target="slide5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6.jpg"/><Relationship Id="rId43" Type="http://schemas.openxmlformats.org/officeDocument/2006/relationships/slide" Target="slide11.xml"/><Relationship Id="rId8" Type="http://schemas.openxmlformats.org/officeDocument/2006/relationships/image" Target="../media/image6.tmp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slide" Target="slide4.xml"/><Relationship Id="rId25" Type="http://schemas.openxmlformats.org/officeDocument/2006/relationships/image" Target="../media/image18.png"/><Relationship Id="rId33" Type="http://schemas.openxmlformats.org/officeDocument/2006/relationships/image" Target="../media/image30.jpg"/><Relationship Id="rId38" Type="http://schemas.openxmlformats.org/officeDocument/2006/relationships/slide" Target="slide6.xml"/><Relationship Id="rId20" Type="http://schemas.openxmlformats.org/officeDocument/2006/relationships/image" Target="../media/image14.png"/><Relationship Id="rId41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12.xml"/><Relationship Id="rId26" Type="http://schemas.openxmlformats.org/officeDocument/2006/relationships/image" Target="../media/image19.png"/><Relationship Id="rId39" Type="http://schemas.openxmlformats.org/officeDocument/2006/relationships/image" Target="../media/image28.jpg"/><Relationship Id="rId21" Type="http://schemas.openxmlformats.org/officeDocument/2006/relationships/slide" Target="slide13.xml"/><Relationship Id="rId34" Type="http://schemas.openxmlformats.org/officeDocument/2006/relationships/slide" Target="slide7.xml"/><Relationship Id="rId42" Type="http://schemas.openxmlformats.org/officeDocument/2006/relationships/slide" Target="slide10.xml"/><Relationship Id="rId7" Type="http://schemas.openxmlformats.org/officeDocument/2006/relationships/image" Target="../media/image5.tmp"/><Relationship Id="rId2" Type="http://schemas.openxmlformats.org/officeDocument/2006/relationships/image" Target="../media/image1.jpeg"/><Relationship Id="rId16" Type="http://schemas.openxmlformats.org/officeDocument/2006/relationships/slide" Target="slide3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27.jpg"/><Relationship Id="rId40" Type="http://schemas.openxmlformats.org/officeDocument/2006/relationships/slide" Target="slide8.xml"/><Relationship Id="rId45" Type="http://schemas.openxmlformats.org/officeDocument/2006/relationships/image" Target="../media/image57.jpg"/><Relationship Id="rId5" Type="http://schemas.microsoft.com/office/2007/relationships/hdphoto" Target="../media/hdphoto1.wdp"/><Relationship Id="rId15" Type="http://schemas.openxmlformats.org/officeDocument/2006/relationships/slide" Target="slide2.xml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36" Type="http://schemas.openxmlformats.org/officeDocument/2006/relationships/slide" Target="slide9.xml"/><Relationship Id="rId10" Type="http://schemas.openxmlformats.org/officeDocument/2006/relationships/image" Target="../media/image8.tmp"/><Relationship Id="rId19" Type="http://schemas.openxmlformats.org/officeDocument/2006/relationships/image" Target="../media/image13.png"/><Relationship Id="rId31" Type="http://schemas.openxmlformats.org/officeDocument/2006/relationships/image" Target="../media/image24.gif"/><Relationship Id="rId44" Type="http://schemas.openxmlformats.org/officeDocument/2006/relationships/slide" Target="slide11.xml"/><Relationship Id="rId4" Type="http://schemas.openxmlformats.org/officeDocument/2006/relationships/image" Target="../media/image3.png"/><Relationship Id="rId9" Type="http://schemas.openxmlformats.org/officeDocument/2006/relationships/image" Target="../media/image7.tmp"/><Relationship Id="rId14" Type="http://schemas.openxmlformats.org/officeDocument/2006/relationships/image" Target="../media/image12.png"/><Relationship Id="rId22" Type="http://schemas.openxmlformats.org/officeDocument/2006/relationships/slide" Target="slide5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6.jpg"/><Relationship Id="rId43" Type="http://schemas.openxmlformats.org/officeDocument/2006/relationships/image" Target="../media/image30.jpg"/><Relationship Id="rId8" Type="http://schemas.openxmlformats.org/officeDocument/2006/relationships/image" Target="../media/image6.tmp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slide" Target="slide4.xml"/><Relationship Id="rId25" Type="http://schemas.openxmlformats.org/officeDocument/2006/relationships/image" Target="../media/image18.png"/><Relationship Id="rId33" Type="http://schemas.openxmlformats.org/officeDocument/2006/relationships/image" Target="../media/image31.jpg"/><Relationship Id="rId38" Type="http://schemas.openxmlformats.org/officeDocument/2006/relationships/slide" Target="slide6.xml"/><Relationship Id="rId20" Type="http://schemas.openxmlformats.org/officeDocument/2006/relationships/image" Target="../media/image14.png"/><Relationship Id="rId41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slide" Target="slide3.xml"/><Relationship Id="rId26" Type="http://schemas.openxmlformats.org/officeDocument/2006/relationships/image" Target="../media/image17.png"/><Relationship Id="rId39" Type="http://schemas.openxmlformats.org/officeDocument/2006/relationships/slide" Target="slide6.xml"/><Relationship Id="rId21" Type="http://schemas.openxmlformats.org/officeDocument/2006/relationships/image" Target="../media/image13.png"/><Relationship Id="rId34" Type="http://schemas.openxmlformats.org/officeDocument/2006/relationships/image" Target="../media/image25.png"/><Relationship Id="rId42" Type="http://schemas.openxmlformats.org/officeDocument/2006/relationships/image" Target="../media/image29.jpg"/><Relationship Id="rId47" Type="http://schemas.openxmlformats.org/officeDocument/2006/relationships/image" Target="../media/image58.png"/><Relationship Id="rId50" Type="http://schemas.openxmlformats.org/officeDocument/2006/relationships/image" Target="../media/image60.png"/><Relationship Id="rId7" Type="http://schemas.microsoft.com/office/2007/relationships/hdphoto" Target="../media/hdphoto1.wdp"/><Relationship Id="rId2" Type="http://schemas.openxmlformats.org/officeDocument/2006/relationships/audio" Target="../media/media4.mp3"/><Relationship Id="rId16" Type="http://schemas.openxmlformats.org/officeDocument/2006/relationships/image" Target="../media/image12.png"/><Relationship Id="rId29" Type="http://schemas.openxmlformats.org/officeDocument/2006/relationships/image" Target="../media/image20.png"/><Relationship Id="rId11" Type="http://schemas.openxmlformats.org/officeDocument/2006/relationships/image" Target="../media/image7.tmp"/><Relationship Id="rId24" Type="http://schemas.openxmlformats.org/officeDocument/2006/relationships/slide" Target="slide5.xml"/><Relationship Id="rId32" Type="http://schemas.openxmlformats.org/officeDocument/2006/relationships/image" Target="../media/image23.png"/><Relationship Id="rId37" Type="http://schemas.openxmlformats.org/officeDocument/2006/relationships/slide" Target="slide9.xml"/><Relationship Id="rId40" Type="http://schemas.openxmlformats.org/officeDocument/2006/relationships/image" Target="../media/image28.jpg"/><Relationship Id="rId45" Type="http://schemas.openxmlformats.org/officeDocument/2006/relationships/slide" Target="slide11.xml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slide" Target="slide13.xml"/><Relationship Id="rId28" Type="http://schemas.openxmlformats.org/officeDocument/2006/relationships/image" Target="../media/image19.png"/><Relationship Id="rId36" Type="http://schemas.openxmlformats.org/officeDocument/2006/relationships/image" Target="../media/image26.jpg"/><Relationship Id="rId49" Type="http://schemas.microsoft.com/office/2007/relationships/hdphoto" Target="../media/hdphoto2.wdp"/><Relationship Id="rId10" Type="http://schemas.openxmlformats.org/officeDocument/2006/relationships/image" Target="../media/image6.tmp"/><Relationship Id="rId19" Type="http://schemas.openxmlformats.org/officeDocument/2006/relationships/slide" Target="slide4.xml"/><Relationship Id="rId31" Type="http://schemas.openxmlformats.org/officeDocument/2006/relationships/image" Target="../media/image22.png"/><Relationship Id="rId44" Type="http://schemas.openxmlformats.org/officeDocument/2006/relationships/image" Target="../media/image30.jpg"/><Relationship Id="rId4" Type="http://schemas.openxmlformats.org/officeDocument/2006/relationships/image" Target="../media/image1.jpeg"/><Relationship Id="rId9" Type="http://schemas.openxmlformats.org/officeDocument/2006/relationships/image" Target="../media/image5.tmp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slide" Target="slide7.xml"/><Relationship Id="rId43" Type="http://schemas.openxmlformats.org/officeDocument/2006/relationships/slide" Target="slide10.xml"/><Relationship Id="rId48" Type="http://schemas.openxmlformats.org/officeDocument/2006/relationships/image" Target="../media/image59.png"/><Relationship Id="rId8" Type="http://schemas.openxmlformats.org/officeDocument/2006/relationships/image" Target="../media/image4.tmp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8.tmp"/><Relationship Id="rId17" Type="http://schemas.openxmlformats.org/officeDocument/2006/relationships/slide" Target="slide2.xml"/><Relationship Id="rId25" Type="http://schemas.openxmlformats.org/officeDocument/2006/relationships/image" Target="../media/image15.png"/><Relationship Id="rId33" Type="http://schemas.openxmlformats.org/officeDocument/2006/relationships/image" Target="../media/image24.gif"/><Relationship Id="rId38" Type="http://schemas.openxmlformats.org/officeDocument/2006/relationships/image" Target="../media/image27.jpg"/><Relationship Id="rId46" Type="http://schemas.openxmlformats.org/officeDocument/2006/relationships/image" Target="../media/image31.jpg"/><Relationship Id="rId20" Type="http://schemas.openxmlformats.org/officeDocument/2006/relationships/slide" Target="slide12.xml"/><Relationship Id="rId41" Type="http://schemas.openxmlformats.org/officeDocument/2006/relationships/slide" Target="slide8.xml"/><Relationship Id="rId1" Type="http://schemas.microsoft.com/office/2007/relationships/media" Target="../media/media4.mp3"/><Relationship Id="rId6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12.xml"/><Relationship Id="rId26" Type="http://schemas.openxmlformats.org/officeDocument/2006/relationships/image" Target="../media/image19.png"/><Relationship Id="rId39" Type="http://schemas.openxmlformats.org/officeDocument/2006/relationships/slide" Target="slide6.xml"/><Relationship Id="rId21" Type="http://schemas.openxmlformats.org/officeDocument/2006/relationships/slide" Target="slide13.xml"/><Relationship Id="rId34" Type="http://schemas.openxmlformats.org/officeDocument/2006/relationships/image" Target="../media/image25.png"/><Relationship Id="rId42" Type="http://schemas.openxmlformats.org/officeDocument/2006/relationships/image" Target="../media/image29.jpg"/><Relationship Id="rId47" Type="http://schemas.openxmlformats.org/officeDocument/2006/relationships/image" Target="../media/image63.jpg"/><Relationship Id="rId7" Type="http://schemas.openxmlformats.org/officeDocument/2006/relationships/image" Target="../media/image5.tmp"/><Relationship Id="rId2" Type="http://schemas.openxmlformats.org/officeDocument/2006/relationships/image" Target="../media/image1.jpeg"/><Relationship Id="rId16" Type="http://schemas.openxmlformats.org/officeDocument/2006/relationships/slide" Target="slide3.xml"/><Relationship Id="rId29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32" Type="http://schemas.openxmlformats.org/officeDocument/2006/relationships/image" Target="../media/image23.png"/><Relationship Id="rId37" Type="http://schemas.openxmlformats.org/officeDocument/2006/relationships/slide" Target="slide9.xml"/><Relationship Id="rId40" Type="http://schemas.openxmlformats.org/officeDocument/2006/relationships/image" Target="../media/image28.jpg"/><Relationship Id="rId45" Type="http://schemas.openxmlformats.org/officeDocument/2006/relationships/slide" Target="slide11.xml"/><Relationship Id="rId5" Type="http://schemas.microsoft.com/office/2007/relationships/hdphoto" Target="../media/hdphoto1.wdp"/><Relationship Id="rId15" Type="http://schemas.openxmlformats.org/officeDocument/2006/relationships/slide" Target="slide2.xml"/><Relationship Id="rId23" Type="http://schemas.openxmlformats.org/officeDocument/2006/relationships/image" Target="../media/image15.png"/><Relationship Id="rId28" Type="http://schemas.openxmlformats.org/officeDocument/2006/relationships/image" Target="../media/image61.jpeg"/><Relationship Id="rId36" Type="http://schemas.openxmlformats.org/officeDocument/2006/relationships/image" Target="../media/image26.jpg"/><Relationship Id="rId10" Type="http://schemas.openxmlformats.org/officeDocument/2006/relationships/image" Target="../media/image8.tmp"/><Relationship Id="rId19" Type="http://schemas.openxmlformats.org/officeDocument/2006/relationships/image" Target="../media/image13.png"/><Relationship Id="rId31" Type="http://schemas.openxmlformats.org/officeDocument/2006/relationships/image" Target="../media/image22.png"/><Relationship Id="rId44" Type="http://schemas.openxmlformats.org/officeDocument/2006/relationships/image" Target="../media/image30.jpg"/><Relationship Id="rId4" Type="http://schemas.openxmlformats.org/officeDocument/2006/relationships/image" Target="../media/image3.png"/><Relationship Id="rId9" Type="http://schemas.openxmlformats.org/officeDocument/2006/relationships/image" Target="../media/image7.tmp"/><Relationship Id="rId14" Type="http://schemas.openxmlformats.org/officeDocument/2006/relationships/image" Target="../media/image12.png"/><Relationship Id="rId22" Type="http://schemas.openxmlformats.org/officeDocument/2006/relationships/slide" Target="slide5.xml"/><Relationship Id="rId27" Type="http://schemas.openxmlformats.org/officeDocument/2006/relationships/image" Target="../media/image20.png"/><Relationship Id="rId30" Type="http://schemas.openxmlformats.org/officeDocument/2006/relationships/image" Target="../media/image21.png"/><Relationship Id="rId35" Type="http://schemas.openxmlformats.org/officeDocument/2006/relationships/slide" Target="slide7.xml"/><Relationship Id="rId43" Type="http://schemas.openxmlformats.org/officeDocument/2006/relationships/slide" Target="slide10.xml"/><Relationship Id="rId8" Type="http://schemas.openxmlformats.org/officeDocument/2006/relationships/image" Target="../media/image6.tmp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slide" Target="slide4.xml"/><Relationship Id="rId25" Type="http://schemas.openxmlformats.org/officeDocument/2006/relationships/image" Target="../media/image18.png"/><Relationship Id="rId33" Type="http://schemas.openxmlformats.org/officeDocument/2006/relationships/image" Target="../media/image24.gif"/><Relationship Id="rId38" Type="http://schemas.openxmlformats.org/officeDocument/2006/relationships/image" Target="../media/image27.jpg"/><Relationship Id="rId46" Type="http://schemas.openxmlformats.org/officeDocument/2006/relationships/image" Target="../media/image31.jpg"/><Relationship Id="rId20" Type="http://schemas.openxmlformats.org/officeDocument/2006/relationships/image" Target="../media/image14.png"/><Relationship Id="rId41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6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10" Type="http://schemas.openxmlformats.org/officeDocument/2006/relationships/image" Target="../media/image69.gif"/><Relationship Id="rId4" Type="http://schemas.openxmlformats.org/officeDocument/2006/relationships/image" Target="../media/image64.png"/><Relationship Id="rId9" Type="http://schemas.openxmlformats.org/officeDocument/2006/relationships/image" Target="../media/image68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slide" Target="slide3.xml"/><Relationship Id="rId26" Type="http://schemas.openxmlformats.org/officeDocument/2006/relationships/image" Target="../media/image17.png"/><Relationship Id="rId39" Type="http://schemas.openxmlformats.org/officeDocument/2006/relationships/slide" Target="slide6.xml"/><Relationship Id="rId21" Type="http://schemas.openxmlformats.org/officeDocument/2006/relationships/image" Target="../media/image13.png"/><Relationship Id="rId34" Type="http://schemas.openxmlformats.org/officeDocument/2006/relationships/image" Target="../media/image25.png"/><Relationship Id="rId42" Type="http://schemas.openxmlformats.org/officeDocument/2006/relationships/image" Target="../media/image29.jpg"/><Relationship Id="rId47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9" Type="http://schemas.openxmlformats.org/officeDocument/2006/relationships/image" Target="../media/image20.png"/><Relationship Id="rId11" Type="http://schemas.openxmlformats.org/officeDocument/2006/relationships/image" Target="../media/image7.tmp"/><Relationship Id="rId24" Type="http://schemas.openxmlformats.org/officeDocument/2006/relationships/slide" Target="slide5.xml"/><Relationship Id="rId32" Type="http://schemas.openxmlformats.org/officeDocument/2006/relationships/image" Target="../media/image23.png"/><Relationship Id="rId37" Type="http://schemas.openxmlformats.org/officeDocument/2006/relationships/slide" Target="slide9.xml"/><Relationship Id="rId40" Type="http://schemas.openxmlformats.org/officeDocument/2006/relationships/image" Target="../media/image28.jpg"/><Relationship Id="rId45" Type="http://schemas.openxmlformats.org/officeDocument/2006/relationships/slide" Target="slide11.xml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slide" Target="slide13.xml"/><Relationship Id="rId28" Type="http://schemas.openxmlformats.org/officeDocument/2006/relationships/image" Target="../media/image19.png"/><Relationship Id="rId36" Type="http://schemas.openxmlformats.org/officeDocument/2006/relationships/image" Target="../media/image26.jpg"/><Relationship Id="rId49" Type="http://schemas.openxmlformats.org/officeDocument/2006/relationships/image" Target="../media/image35.png"/><Relationship Id="rId10" Type="http://schemas.openxmlformats.org/officeDocument/2006/relationships/image" Target="../media/image6.tmp"/><Relationship Id="rId19" Type="http://schemas.openxmlformats.org/officeDocument/2006/relationships/slide" Target="slide4.xml"/><Relationship Id="rId31" Type="http://schemas.openxmlformats.org/officeDocument/2006/relationships/image" Target="../media/image22.png"/><Relationship Id="rId44" Type="http://schemas.openxmlformats.org/officeDocument/2006/relationships/image" Target="../media/image30.jpg"/><Relationship Id="rId4" Type="http://schemas.openxmlformats.org/officeDocument/2006/relationships/image" Target="../media/image1.jpeg"/><Relationship Id="rId9" Type="http://schemas.openxmlformats.org/officeDocument/2006/relationships/image" Target="../media/image5.tmp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slide" Target="slide7.xml"/><Relationship Id="rId43" Type="http://schemas.openxmlformats.org/officeDocument/2006/relationships/slide" Target="slide10.xml"/><Relationship Id="rId48" Type="http://schemas.openxmlformats.org/officeDocument/2006/relationships/hyperlink" Target="https://en.wikipedia.org/wiki/Flag_of_Saudi_Arabia" TargetMode="External"/><Relationship Id="rId8" Type="http://schemas.openxmlformats.org/officeDocument/2006/relationships/image" Target="../media/image4.tmp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8.tmp"/><Relationship Id="rId17" Type="http://schemas.openxmlformats.org/officeDocument/2006/relationships/slide" Target="slide2.xml"/><Relationship Id="rId25" Type="http://schemas.openxmlformats.org/officeDocument/2006/relationships/image" Target="../media/image15.png"/><Relationship Id="rId33" Type="http://schemas.openxmlformats.org/officeDocument/2006/relationships/image" Target="../media/image24.gif"/><Relationship Id="rId38" Type="http://schemas.openxmlformats.org/officeDocument/2006/relationships/image" Target="../media/image27.jpg"/><Relationship Id="rId46" Type="http://schemas.openxmlformats.org/officeDocument/2006/relationships/image" Target="../media/image31.jpg"/><Relationship Id="rId20" Type="http://schemas.openxmlformats.org/officeDocument/2006/relationships/slide" Target="slide12.xml"/><Relationship Id="rId41" Type="http://schemas.openxmlformats.org/officeDocument/2006/relationships/slide" Target="slide8.xml"/><Relationship Id="rId1" Type="http://schemas.microsoft.com/office/2007/relationships/media" Target="../media/media1.mp3"/><Relationship Id="rId6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tmp"/><Relationship Id="rId18" Type="http://schemas.openxmlformats.org/officeDocument/2006/relationships/slide" Target="slide2.xml"/><Relationship Id="rId26" Type="http://schemas.openxmlformats.org/officeDocument/2006/relationships/image" Target="../media/image15.png"/><Relationship Id="rId39" Type="http://schemas.openxmlformats.org/officeDocument/2006/relationships/image" Target="../media/image27.jpg"/><Relationship Id="rId21" Type="http://schemas.openxmlformats.org/officeDocument/2006/relationships/slide" Target="slide12.xml"/><Relationship Id="rId34" Type="http://schemas.openxmlformats.org/officeDocument/2006/relationships/image" Target="../media/image24.gif"/><Relationship Id="rId42" Type="http://schemas.openxmlformats.org/officeDocument/2006/relationships/slide" Target="slide8.xml"/><Relationship Id="rId47" Type="http://schemas.openxmlformats.org/officeDocument/2006/relationships/image" Target="../media/image31.jpg"/><Relationship Id="rId50" Type="http://schemas.openxmlformats.org/officeDocument/2006/relationships/image" Target="../media/image38.png"/><Relationship Id="rId55" Type="http://schemas.openxmlformats.org/officeDocument/2006/relationships/image" Target="../media/image43.jpeg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6" Type="http://schemas.openxmlformats.org/officeDocument/2006/relationships/image" Target="../media/image11.png"/><Relationship Id="rId29" Type="http://schemas.openxmlformats.org/officeDocument/2006/relationships/image" Target="../media/image19.png"/><Relationship Id="rId11" Type="http://schemas.openxmlformats.org/officeDocument/2006/relationships/image" Target="../media/image6.tmp"/><Relationship Id="rId24" Type="http://schemas.openxmlformats.org/officeDocument/2006/relationships/slide" Target="slide13.xml"/><Relationship Id="rId32" Type="http://schemas.openxmlformats.org/officeDocument/2006/relationships/image" Target="../media/image22.png"/><Relationship Id="rId37" Type="http://schemas.openxmlformats.org/officeDocument/2006/relationships/image" Target="../media/image26.jpg"/><Relationship Id="rId40" Type="http://schemas.openxmlformats.org/officeDocument/2006/relationships/slide" Target="slide6.xml"/><Relationship Id="rId45" Type="http://schemas.openxmlformats.org/officeDocument/2006/relationships/image" Target="../media/image30.jpg"/><Relationship Id="rId53" Type="http://schemas.openxmlformats.org/officeDocument/2006/relationships/image" Target="../media/image41.png"/><Relationship Id="rId5" Type="http://schemas.openxmlformats.org/officeDocument/2006/relationships/image" Target="../media/image1.jpeg"/><Relationship Id="rId19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4.tmp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43" Type="http://schemas.openxmlformats.org/officeDocument/2006/relationships/image" Target="../media/image29.jpg"/><Relationship Id="rId48" Type="http://schemas.openxmlformats.org/officeDocument/2006/relationships/image" Target="../media/image36.png"/><Relationship Id="rId56" Type="http://schemas.openxmlformats.org/officeDocument/2006/relationships/image" Target="../media/image44.gif"/><Relationship Id="rId8" Type="http://schemas.microsoft.com/office/2007/relationships/hdphoto" Target="../media/hdphoto1.wdp"/><Relationship Id="rId51" Type="http://schemas.openxmlformats.org/officeDocument/2006/relationships/image" Target="../media/image39.png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7.tmp"/><Relationship Id="rId17" Type="http://schemas.openxmlformats.org/officeDocument/2006/relationships/image" Target="../media/image12.png"/><Relationship Id="rId25" Type="http://schemas.openxmlformats.org/officeDocument/2006/relationships/slide" Target="slide5.xml"/><Relationship Id="rId33" Type="http://schemas.openxmlformats.org/officeDocument/2006/relationships/image" Target="../media/image23.png"/><Relationship Id="rId38" Type="http://schemas.openxmlformats.org/officeDocument/2006/relationships/slide" Target="slide9.xml"/><Relationship Id="rId46" Type="http://schemas.openxmlformats.org/officeDocument/2006/relationships/slide" Target="slide11.xml"/><Relationship Id="rId20" Type="http://schemas.openxmlformats.org/officeDocument/2006/relationships/slide" Target="slide4.xml"/><Relationship Id="rId41" Type="http://schemas.openxmlformats.org/officeDocument/2006/relationships/image" Target="../media/image28.jpg"/><Relationship Id="rId54" Type="http://schemas.openxmlformats.org/officeDocument/2006/relationships/image" Target="../media/image42.png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image" Target="../media/image18.png"/><Relationship Id="rId36" Type="http://schemas.openxmlformats.org/officeDocument/2006/relationships/slide" Target="slide7.xml"/><Relationship Id="rId49" Type="http://schemas.openxmlformats.org/officeDocument/2006/relationships/image" Target="../media/image37.png"/><Relationship Id="rId57" Type="http://schemas.openxmlformats.org/officeDocument/2006/relationships/image" Target="../media/image35.png"/><Relationship Id="rId10" Type="http://schemas.openxmlformats.org/officeDocument/2006/relationships/image" Target="../media/image5.tmp"/><Relationship Id="rId31" Type="http://schemas.openxmlformats.org/officeDocument/2006/relationships/image" Target="../media/image21.png"/><Relationship Id="rId44" Type="http://schemas.openxmlformats.org/officeDocument/2006/relationships/slide" Target="slide10.xml"/><Relationship Id="rId5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slide" Target="slide2.xml"/><Relationship Id="rId26" Type="http://schemas.openxmlformats.org/officeDocument/2006/relationships/image" Target="../media/image15.png"/><Relationship Id="rId39" Type="http://schemas.openxmlformats.org/officeDocument/2006/relationships/slide" Target="slide6.xml"/><Relationship Id="rId21" Type="http://schemas.openxmlformats.org/officeDocument/2006/relationships/slide" Target="slide12.xml"/><Relationship Id="rId34" Type="http://schemas.openxmlformats.org/officeDocument/2006/relationships/image" Target="../media/image25.png"/><Relationship Id="rId42" Type="http://schemas.openxmlformats.org/officeDocument/2006/relationships/image" Target="../media/image29.jpg"/><Relationship Id="rId47" Type="http://schemas.openxmlformats.org/officeDocument/2006/relationships/image" Target="../media/image45.png"/><Relationship Id="rId50" Type="http://schemas.openxmlformats.org/officeDocument/2006/relationships/image" Target="../media/image47.png"/><Relationship Id="rId7" Type="http://schemas.openxmlformats.org/officeDocument/2006/relationships/image" Target="../media/image4.tmp"/><Relationship Id="rId2" Type="http://schemas.openxmlformats.org/officeDocument/2006/relationships/audio" Target="../media/media3.mp3"/><Relationship Id="rId16" Type="http://schemas.openxmlformats.org/officeDocument/2006/relationships/image" Target="../media/image12.png"/><Relationship Id="rId29" Type="http://schemas.openxmlformats.org/officeDocument/2006/relationships/image" Target="../media/image20.png"/><Relationship Id="rId11" Type="http://schemas.openxmlformats.org/officeDocument/2006/relationships/image" Target="../media/image8.tmp"/><Relationship Id="rId24" Type="http://schemas.openxmlformats.org/officeDocument/2006/relationships/slide" Target="slide13.xml"/><Relationship Id="rId32" Type="http://schemas.openxmlformats.org/officeDocument/2006/relationships/image" Target="../media/image23.png"/><Relationship Id="rId37" Type="http://schemas.openxmlformats.org/officeDocument/2006/relationships/slide" Target="slide9.xml"/><Relationship Id="rId40" Type="http://schemas.openxmlformats.org/officeDocument/2006/relationships/image" Target="../media/image28.jpg"/><Relationship Id="rId45" Type="http://schemas.openxmlformats.org/officeDocument/2006/relationships/slide" Target="slide11.xml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36" Type="http://schemas.openxmlformats.org/officeDocument/2006/relationships/image" Target="../media/image26.jpg"/><Relationship Id="rId49" Type="http://schemas.microsoft.com/office/2007/relationships/hdphoto" Target="../media/hdphoto2.wdp"/><Relationship Id="rId10" Type="http://schemas.openxmlformats.org/officeDocument/2006/relationships/image" Target="../media/image7.tmp"/><Relationship Id="rId19" Type="http://schemas.openxmlformats.org/officeDocument/2006/relationships/slide" Target="slide3.xml"/><Relationship Id="rId31" Type="http://schemas.openxmlformats.org/officeDocument/2006/relationships/image" Target="../media/image22.png"/><Relationship Id="rId44" Type="http://schemas.openxmlformats.org/officeDocument/2006/relationships/image" Target="../media/image30.jpg"/><Relationship Id="rId4" Type="http://schemas.openxmlformats.org/officeDocument/2006/relationships/image" Target="../media/image1.jpeg"/><Relationship Id="rId9" Type="http://schemas.openxmlformats.org/officeDocument/2006/relationships/image" Target="../media/image6.tmp"/><Relationship Id="rId14" Type="http://schemas.openxmlformats.org/officeDocument/2006/relationships/image" Target="../media/image17.png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slide" Target="slide7.xml"/><Relationship Id="rId43" Type="http://schemas.openxmlformats.org/officeDocument/2006/relationships/slide" Target="slide10.xml"/><Relationship Id="rId48" Type="http://schemas.openxmlformats.org/officeDocument/2006/relationships/image" Target="../media/image46.png"/><Relationship Id="rId8" Type="http://schemas.openxmlformats.org/officeDocument/2006/relationships/image" Target="../media/image5.tmp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9.png"/><Relationship Id="rId17" Type="http://schemas.openxmlformats.org/officeDocument/2006/relationships/image" Target="../media/image2.png"/><Relationship Id="rId25" Type="http://schemas.openxmlformats.org/officeDocument/2006/relationships/slide" Target="slide5.xml"/><Relationship Id="rId33" Type="http://schemas.openxmlformats.org/officeDocument/2006/relationships/image" Target="../media/image24.gif"/><Relationship Id="rId38" Type="http://schemas.openxmlformats.org/officeDocument/2006/relationships/image" Target="../media/image27.jpg"/><Relationship Id="rId46" Type="http://schemas.openxmlformats.org/officeDocument/2006/relationships/image" Target="../media/image31.jpg"/><Relationship Id="rId20" Type="http://schemas.openxmlformats.org/officeDocument/2006/relationships/slide" Target="slide4.xml"/><Relationship Id="rId41" Type="http://schemas.openxmlformats.org/officeDocument/2006/relationships/slide" Target="slide8.xml"/><Relationship Id="rId1" Type="http://schemas.microsoft.com/office/2007/relationships/media" Target="../media/media3.mp3"/><Relationship Id="rId6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12.xml"/><Relationship Id="rId26" Type="http://schemas.openxmlformats.org/officeDocument/2006/relationships/image" Target="../media/image19.png"/><Relationship Id="rId39" Type="http://schemas.openxmlformats.org/officeDocument/2006/relationships/slide" Target="slide8.xml"/><Relationship Id="rId21" Type="http://schemas.openxmlformats.org/officeDocument/2006/relationships/slide" Target="slide13.xml"/><Relationship Id="rId34" Type="http://schemas.openxmlformats.org/officeDocument/2006/relationships/image" Target="../media/image26.jpg"/><Relationship Id="rId42" Type="http://schemas.openxmlformats.org/officeDocument/2006/relationships/image" Target="../media/image30.jpg"/><Relationship Id="rId7" Type="http://schemas.openxmlformats.org/officeDocument/2006/relationships/image" Target="../media/image5.tmp"/><Relationship Id="rId2" Type="http://schemas.openxmlformats.org/officeDocument/2006/relationships/image" Target="../media/image1.jpeg"/><Relationship Id="rId16" Type="http://schemas.openxmlformats.org/officeDocument/2006/relationships/slide" Target="slide3.xml"/><Relationship Id="rId20" Type="http://schemas.openxmlformats.org/officeDocument/2006/relationships/image" Target="../media/image14.png"/><Relationship Id="rId29" Type="http://schemas.openxmlformats.org/officeDocument/2006/relationships/image" Target="../media/image22.png"/><Relationship Id="rId41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slide" Target="slide6.xml"/><Relationship Id="rId40" Type="http://schemas.openxmlformats.org/officeDocument/2006/relationships/image" Target="../media/image29.jpg"/><Relationship Id="rId5" Type="http://schemas.microsoft.com/office/2007/relationships/hdphoto" Target="../media/hdphoto1.wdp"/><Relationship Id="rId15" Type="http://schemas.openxmlformats.org/officeDocument/2006/relationships/slide" Target="slide2.xml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36" Type="http://schemas.openxmlformats.org/officeDocument/2006/relationships/image" Target="../media/image27.jpg"/><Relationship Id="rId10" Type="http://schemas.openxmlformats.org/officeDocument/2006/relationships/image" Target="../media/image8.tmp"/><Relationship Id="rId19" Type="http://schemas.openxmlformats.org/officeDocument/2006/relationships/image" Target="../media/image13.png"/><Relationship Id="rId31" Type="http://schemas.openxmlformats.org/officeDocument/2006/relationships/image" Target="../media/image24.gif"/><Relationship Id="rId44" Type="http://schemas.openxmlformats.org/officeDocument/2006/relationships/image" Target="../media/image31.jpg"/><Relationship Id="rId4" Type="http://schemas.openxmlformats.org/officeDocument/2006/relationships/image" Target="../media/image3.png"/><Relationship Id="rId9" Type="http://schemas.openxmlformats.org/officeDocument/2006/relationships/image" Target="../media/image7.tmp"/><Relationship Id="rId14" Type="http://schemas.openxmlformats.org/officeDocument/2006/relationships/image" Target="../media/image12.png"/><Relationship Id="rId22" Type="http://schemas.openxmlformats.org/officeDocument/2006/relationships/slide" Target="slide5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slide" Target="slide9.xml"/><Relationship Id="rId43" Type="http://schemas.openxmlformats.org/officeDocument/2006/relationships/slide" Target="slide11.xml"/><Relationship Id="rId8" Type="http://schemas.openxmlformats.org/officeDocument/2006/relationships/image" Target="../media/image6.tmp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slide" Target="slide4.xml"/><Relationship Id="rId25" Type="http://schemas.openxmlformats.org/officeDocument/2006/relationships/image" Target="../media/image18.png"/><Relationship Id="rId33" Type="http://schemas.openxmlformats.org/officeDocument/2006/relationships/slide" Target="slide7.xml"/><Relationship Id="rId38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12.xml"/><Relationship Id="rId26" Type="http://schemas.openxmlformats.org/officeDocument/2006/relationships/image" Target="../media/image19.png"/><Relationship Id="rId39" Type="http://schemas.openxmlformats.org/officeDocument/2006/relationships/slide" Target="slide8.xml"/><Relationship Id="rId21" Type="http://schemas.openxmlformats.org/officeDocument/2006/relationships/slide" Target="slide13.xml"/><Relationship Id="rId34" Type="http://schemas.openxmlformats.org/officeDocument/2006/relationships/image" Target="../media/image26.jpg"/><Relationship Id="rId42" Type="http://schemas.openxmlformats.org/officeDocument/2006/relationships/image" Target="../media/image30.jpg"/><Relationship Id="rId47" Type="http://schemas.openxmlformats.org/officeDocument/2006/relationships/image" Target="../media/image50.gif"/><Relationship Id="rId7" Type="http://schemas.openxmlformats.org/officeDocument/2006/relationships/image" Target="../media/image5.tmp"/><Relationship Id="rId2" Type="http://schemas.openxmlformats.org/officeDocument/2006/relationships/image" Target="../media/image1.jpeg"/><Relationship Id="rId16" Type="http://schemas.openxmlformats.org/officeDocument/2006/relationships/slide" Target="slide3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slide" Target="slide6.xml"/><Relationship Id="rId40" Type="http://schemas.openxmlformats.org/officeDocument/2006/relationships/image" Target="../media/image29.jpg"/><Relationship Id="rId45" Type="http://schemas.openxmlformats.org/officeDocument/2006/relationships/image" Target="../media/image48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36" Type="http://schemas.openxmlformats.org/officeDocument/2006/relationships/image" Target="../media/image27.jpg"/><Relationship Id="rId10" Type="http://schemas.openxmlformats.org/officeDocument/2006/relationships/image" Target="../media/image8.tmp"/><Relationship Id="rId19" Type="http://schemas.openxmlformats.org/officeDocument/2006/relationships/image" Target="../media/image13.png"/><Relationship Id="rId31" Type="http://schemas.openxmlformats.org/officeDocument/2006/relationships/image" Target="../media/image24.gif"/><Relationship Id="rId44" Type="http://schemas.openxmlformats.org/officeDocument/2006/relationships/image" Target="../media/image31.jpg"/><Relationship Id="rId4" Type="http://schemas.openxmlformats.org/officeDocument/2006/relationships/image" Target="../media/image3.png"/><Relationship Id="rId9" Type="http://schemas.openxmlformats.org/officeDocument/2006/relationships/image" Target="../media/image7.tmp"/><Relationship Id="rId14" Type="http://schemas.openxmlformats.org/officeDocument/2006/relationships/image" Target="../media/image12.png"/><Relationship Id="rId22" Type="http://schemas.openxmlformats.org/officeDocument/2006/relationships/slide" Target="slide5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slide" Target="slide9.xml"/><Relationship Id="rId43" Type="http://schemas.openxmlformats.org/officeDocument/2006/relationships/slide" Target="slide11.xml"/><Relationship Id="rId8" Type="http://schemas.openxmlformats.org/officeDocument/2006/relationships/image" Target="../media/image6.tmp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slide" Target="slide4.xml"/><Relationship Id="rId25" Type="http://schemas.openxmlformats.org/officeDocument/2006/relationships/image" Target="../media/image18.png"/><Relationship Id="rId33" Type="http://schemas.openxmlformats.org/officeDocument/2006/relationships/slide" Target="slide7.xml"/><Relationship Id="rId38" Type="http://schemas.openxmlformats.org/officeDocument/2006/relationships/image" Target="../media/image28.jpg"/><Relationship Id="rId46" Type="http://schemas.openxmlformats.org/officeDocument/2006/relationships/image" Target="../media/image49.png"/><Relationship Id="rId20" Type="http://schemas.openxmlformats.org/officeDocument/2006/relationships/image" Target="../media/image14.png"/><Relationship Id="rId41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12.xml"/><Relationship Id="rId26" Type="http://schemas.openxmlformats.org/officeDocument/2006/relationships/image" Target="../media/image19.png"/><Relationship Id="rId39" Type="http://schemas.openxmlformats.org/officeDocument/2006/relationships/slide" Target="slide8.xml"/><Relationship Id="rId21" Type="http://schemas.openxmlformats.org/officeDocument/2006/relationships/slide" Target="slide13.xml"/><Relationship Id="rId34" Type="http://schemas.openxmlformats.org/officeDocument/2006/relationships/slide" Target="slide7.xml"/><Relationship Id="rId42" Type="http://schemas.openxmlformats.org/officeDocument/2006/relationships/image" Target="../media/image30.jpg"/><Relationship Id="rId47" Type="http://schemas.openxmlformats.org/officeDocument/2006/relationships/image" Target="../media/image50.gif"/><Relationship Id="rId7" Type="http://schemas.openxmlformats.org/officeDocument/2006/relationships/image" Target="../media/image5.tmp"/><Relationship Id="rId2" Type="http://schemas.openxmlformats.org/officeDocument/2006/relationships/image" Target="../media/image1.jpeg"/><Relationship Id="rId16" Type="http://schemas.openxmlformats.org/officeDocument/2006/relationships/slide" Target="slide3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slide" Target="slide6.xml"/><Relationship Id="rId40" Type="http://schemas.openxmlformats.org/officeDocument/2006/relationships/image" Target="../media/image29.jpg"/><Relationship Id="rId45" Type="http://schemas.openxmlformats.org/officeDocument/2006/relationships/image" Target="../media/image51.jpg"/><Relationship Id="rId5" Type="http://schemas.microsoft.com/office/2007/relationships/hdphoto" Target="../media/hdphoto1.wdp"/><Relationship Id="rId15" Type="http://schemas.openxmlformats.org/officeDocument/2006/relationships/slide" Target="slide2.xml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36" Type="http://schemas.openxmlformats.org/officeDocument/2006/relationships/image" Target="../media/image27.jpg"/><Relationship Id="rId10" Type="http://schemas.openxmlformats.org/officeDocument/2006/relationships/image" Target="../media/image8.tmp"/><Relationship Id="rId19" Type="http://schemas.openxmlformats.org/officeDocument/2006/relationships/image" Target="../media/image13.png"/><Relationship Id="rId31" Type="http://schemas.openxmlformats.org/officeDocument/2006/relationships/image" Target="../media/image24.gif"/><Relationship Id="rId44" Type="http://schemas.openxmlformats.org/officeDocument/2006/relationships/image" Target="../media/image31.jpg"/><Relationship Id="rId4" Type="http://schemas.openxmlformats.org/officeDocument/2006/relationships/image" Target="../media/image3.png"/><Relationship Id="rId9" Type="http://schemas.openxmlformats.org/officeDocument/2006/relationships/image" Target="../media/image7.tmp"/><Relationship Id="rId14" Type="http://schemas.openxmlformats.org/officeDocument/2006/relationships/image" Target="../media/image12.png"/><Relationship Id="rId22" Type="http://schemas.openxmlformats.org/officeDocument/2006/relationships/slide" Target="slide5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slide" Target="slide9.xml"/><Relationship Id="rId43" Type="http://schemas.openxmlformats.org/officeDocument/2006/relationships/slide" Target="slide11.xml"/><Relationship Id="rId8" Type="http://schemas.openxmlformats.org/officeDocument/2006/relationships/image" Target="../media/image6.tmp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slide" Target="slide4.xml"/><Relationship Id="rId25" Type="http://schemas.openxmlformats.org/officeDocument/2006/relationships/image" Target="../media/image18.png"/><Relationship Id="rId33" Type="http://schemas.openxmlformats.org/officeDocument/2006/relationships/image" Target="../media/image26.jpg"/><Relationship Id="rId38" Type="http://schemas.openxmlformats.org/officeDocument/2006/relationships/image" Target="../media/image28.jpg"/><Relationship Id="rId46" Type="http://schemas.openxmlformats.org/officeDocument/2006/relationships/image" Target="../media/image52.png"/><Relationship Id="rId20" Type="http://schemas.openxmlformats.org/officeDocument/2006/relationships/image" Target="../media/image14.png"/><Relationship Id="rId41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12.xml"/><Relationship Id="rId26" Type="http://schemas.openxmlformats.org/officeDocument/2006/relationships/image" Target="../media/image19.png"/><Relationship Id="rId39" Type="http://schemas.openxmlformats.org/officeDocument/2006/relationships/image" Target="../media/image28.jpg"/><Relationship Id="rId21" Type="http://schemas.openxmlformats.org/officeDocument/2006/relationships/slide" Target="slide13.xml"/><Relationship Id="rId34" Type="http://schemas.openxmlformats.org/officeDocument/2006/relationships/slide" Target="slide7.xml"/><Relationship Id="rId42" Type="http://schemas.openxmlformats.org/officeDocument/2006/relationships/image" Target="../media/image30.jpg"/><Relationship Id="rId47" Type="http://schemas.openxmlformats.org/officeDocument/2006/relationships/image" Target="../media/image50.gif"/><Relationship Id="rId7" Type="http://schemas.openxmlformats.org/officeDocument/2006/relationships/image" Target="../media/image5.tmp"/><Relationship Id="rId2" Type="http://schemas.openxmlformats.org/officeDocument/2006/relationships/image" Target="../media/image1.jpeg"/><Relationship Id="rId16" Type="http://schemas.openxmlformats.org/officeDocument/2006/relationships/slide" Target="slide3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27.jpg"/><Relationship Id="rId40" Type="http://schemas.openxmlformats.org/officeDocument/2006/relationships/slide" Target="slide8.xml"/><Relationship Id="rId45" Type="http://schemas.openxmlformats.org/officeDocument/2006/relationships/image" Target="../media/image53.jpeg"/><Relationship Id="rId5" Type="http://schemas.microsoft.com/office/2007/relationships/hdphoto" Target="../media/hdphoto1.wdp"/><Relationship Id="rId15" Type="http://schemas.openxmlformats.org/officeDocument/2006/relationships/slide" Target="slide2.xml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36" Type="http://schemas.openxmlformats.org/officeDocument/2006/relationships/slide" Target="slide9.xml"/><Relationship Id="rId10" Type="http://schemas.openxmlformats.org/officeDocument/2006/relationships/image" Target="../media/image8.tmp"/><Relationship Id="rId19" Type="http://schemas.openxmlformats.org/officeDocument/2006/relationships/image" Target="../media/image13.png"/><Relationship Id="rId31" Type="http://schemas.openxmlformats.org/officeDocument/2006/relationships/image" Target="../media/image24.gif"/><Relationship Id="rId44" Type="http://schemas.openxmlformats.org/officeDocument/2006/relationships/image" Target="../media/image31.jpg"/><Relationship Id="rId4" Type="http://schemas.openxmlformats.org/officeDocument/2006/relationships/image" Target="../media/image3.png"/><Relationship Id="rId9" Type="http://schemas.openxmlformats.org/officeDocument/2006/relationships/image" Target="../media/image7.tmp"/><Relationship Id="rId14" Type="http://schemas.openxmlformats.org/officeDocument/2006/relationships/image" Target="../media/image12.png"/><Relationship Id="rId22" Type="http://schemas.openxmlformats.org/officeDocument/2006/relationships/slide" Target="slide5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6.jpg"/><Relationship Id="rId43" Type="http://schemas.openxmlformats.org/officeDocument/2006/relationships/slide" Target="slide11.xml"/><Relationship Id="rId8" Type="http://schemas.openxmlformats.org/officeDocument/2006/relationships/image" Target="../media/image6.tmp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slide" Target="slide4.xml"/><Relationship Id="rId25" Type="http://schemas.openxmlformats.org/officeDocument/2006/relationships/image" Target="../media/image18.png"/><Relationship Id="rId33" Type="http://schemas.openxmlformats.org/officeDocument/2006/relationships/image" Target="../media/image29.jpg"/><Relationship Id="rId38" Type="http://schemas.openxmlformats.org/officeDocument/2006/relationships/slide" Target="slide6.xml"/><Relationship Id="rId46" Type="http://schemas.openxmlformats.org/officeDocument/2006/relationships/image" Target="../media/image54.jpg"/><Relationship Id="rId20" Type="http://schemas.openxmlformats.org/officeDocument/2006/relationships/image" Target="../media/image14.png"/><Relationship Id="rId41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12.xml"/><Relationship Id="rId26" Type="http://schemas.openxmlformats.org/officeDocument/2006/relationships/image" Target="../media/image19.png"/><Relationship Id="rId39" Type="http://schemas.openxmlformats.org/officeDocument/2006/relationships/slide" Target="slide8.xml"/><Relationship Id="rId21" Type="http://schemas.openxmlformats.org/officeDocument/2006/relationships/slide" Target="slide13.xml"/><Relationship Id="rId34" Type="http://schemas.openxmlformats.org/officeDocument/2006/relationships/slide" Target="slide7.xml"/><Relationship Id="rId42" Type="http://schemas.openxmlformats.org/officeDocument/2006/relationships/image" Target="../media/image30.jpg"/><Relationship Id="rId7" Type="http://schemas.openxmlformats.org/officeDocument/2006/relationships/image" Target="../media/image5.tmp"/><Relationship Id="rId2" Type="http://schemas.openxmlformats.org/officeDocument/2006/relationships/image" Target="../media/image1.jpeg"/><Relationship Id="rId16" Type="http://schemas.openxmlformats.org/officeDocument/2006/relationships/slide" Target="slide3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slide" Target="slide6.xml"/><Relationship Id="rId40" Type="http://schemas.openxmlformats.org/officeDocument/2006/relationships/image" Target="../media/image29.jpg"/><Relationship Id="rId45" Type="http://schemas.openxmlformats.org/officeDocument/2006/relationships/image" Target="../media/image55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23" Type="http://schemas.openxmlformats.org/officeDocument/2006/relationships/image" Target="../media/image15.png"/><Relationship Id="rId28" Type="http://schemas.openxmlformats.org/officeDocument/2006/relationships/image" Target="../media/image21.png"/><Relationship Id="rId36" Type="http://schemas.openxmlformats.org/officeDocument/2006/relationships/slide" Target="slide9.xml"/><Relationship Id="rId10" Type="http://schemas.openxmlformats.org/officeDocument/2006/relationships/image" Target="../media/image8.tmp"/><Relationship Id="rId19" Type="http://schemas.openxmlformats.org/officeDocument/2006/relationships/image" Target="../media/image13.png"/><Relationship Id="rId31" Type="http://schemas.openxmlformats.org/officeDocument/2006/relationships/image" Target="../media/image24.gif"/><Relationship Id="rId44" Type="http://schemas.openxmlformats.org/officeDocument/2006/relationships/image" Target="../media/image31.jpg"/><Relationship Id="rId4" Type="http://schemas.openxmlformats.org/officeDocument/2006/relationships/image" Target="../media/image3.png"/><Relationship Id="rId9" Type="http://schemas.openxmlformats.org/officeDocument/2006/relationships/image" Target="../media/image7.tmp"/><Relationship Id="rId14" Type="http://schemas.openxmlformats.org/officeDocument/2006/relationships/image" Target="../media/image12.png"/><Relationship Id="rId22" Type="http://schemas.openxmlformats.org/officeDocument/2006/relationships/slide" Target="slide5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6.jpg"/><Relationship Id="rId43" Type="http://schemas.openxmlformats.org/officeDocument/2006/relationships/slide" Target="slide11.xml"/><Relationship Id="rId8" Type="http://schemas.openxmlformats.org/officeDocument/2006/relationships/image" Target="../media/image6.tmp"/><Relationship Id="rId3" Type="http://schemas.openxmlformats.org/officeDocument/2006/relationships/image" Target="../media/image2.png"/><Relationship Id="rId12" Type="http://schemas.openxmlformats.org/officeDocument/2006/relationships/image" Target="../media/image10.png"/><Relationship Id="rId17" Type="http://schemas.openxmlformats.org/officeDocument/2006/relationships/slide" Target="slide4.xml"/><Relationship Id="rId25" Type="http://schemas.openxmlformats.org/officeDocument/2006/relationships/image" Target="../media/image18.png"/><Relationship Id="rId33" Type="http://schemas.openxmlformats.org/officeDocument/2006/relationships/image" Target="../media/image27.jpg"/><Relationship Id="rId38" Type="http://schemas.openxmlformats.org/officeDocument/2006/relationships/image" Target="../media/image28.jpg"/><Relationship Id="rId20" Type="http://schemas.openxmlformats.org/officeDocument/2006/relationships/image" Target="../media/image14.png"/><Relationship Id="rId41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mal empty room mockup with white patterned wall ">
            <a:extLst>
              <a:ext uri="{FF2B5EF4-FFF2-40B4-BE49-F238E27FC236}">
                <a16:creationId xmlns:a16="http://schemas.microsoft.com/office/drawing/2014/main" id="{1E0C1775-178C-44AE-9C43-7E74D20C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82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F7AED-A453-4074-AC83-7325C41A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1" y="161506"/>
            <a:ext cx="7007474" cy="42576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10" descr="Vase Floral design Drawing , vase transparent background PNG clipart |  HiClipart">
            <a:extLst>
              <a:ext uri="{FF2B5EF4-FFF2-40B4-BE49-F238E27FC236}">
                <a16:creationId xmlns:a16="http://schemas.microsoft.com/office/drawing/2014/main" id="{ABC8236B-84A4-4D28-9A9E-AED276C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714" l="7429" r="90000">
                        <a14:foregroundMark x1="41000" y1="92857" x2="53714" y2="92857"/>
                        <a14:foregroundMark x1="7429" y1="38571" x2="14143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905" y="3087798"/>
            <a:ext cx="796986" cy="7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552D10-3848-4D59-9CF1-DC9FDD978599}"/>
              </a:ext>
            </a:extLst>
          </p:cNvPr>
          <p:cNvGrpSpPr/>
          <p:nvPr/>
        </p:nvGrpSpPr>
        <p:grpSpPr>
          <a:xfrm>
            <a:off x="7374033" y="868497"/>
            <a:ext cx="2015183" cy="2016965"/>
            <a:chOff x="5943600" y="303740"/>
            <a:chExt cx="2228850" cy="2113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3379A-F2CF-4253-BA4D-2E98536EC67E}"/>
                </a:ext>
              </a:extLst>
            </p:cNvPr>
            <p:cNvSpPr/>
            <p:nvPr/>
          </p:nvSpPr>
          <p:spPr>
            <a:xfrm>
              <a:off x="5943600" y="303740"/>
              <a:ext cx="2228850" cy="2113336"/>
            </a:xfrm>
            <a:custGeom>
              <a:avLst/>
              <a:gdLst>
                <a:gd name="connsiteX0" fmla="*/ 0 w 2228850"/>
                <a:gd name="connsiteY0" fmla="*/ 0 h 2113336"/>
                <a:gd name="connsiteX1" fmla="*/ 557213 w 2228850"/>
                <a:gd name="connsiteY1" fmla="*/ 0 h 2113336"/>
                <a:gd name="connsiteX2" fmla="*/ 1047559 w 2228850"/>
                <a:gd name="connsiteY2" fmla="*/ 0 h 2113336"/>
                <a:gd name="connsiteX3" fmla="*/ 1560195 w 2228850"/>
                <a:gd name="connsiteY3" fmla="*/ 0 h 2113336"/>
                <a:gd name="connsiteX4" fmla="*/ 2228850 w 2228850"/>
                <a:gd name="connsiteY4" fmla="*/ 0 h 2113336"/>
                <a:gd name="connsiteX5" fmla="*/ 2228850 w 2228850"/>
                <a:gd name="connsiteY5" fmla="*/ 507201 h 2113336"/>
                <a:gd name="connsiteX6" fmla="*/ 2228850 w 2228850"/>
                <a:gd name="connsiteY6" fmla="*/ 1014401 h 2113336"/>
                <a:gd name="connsiteX7" fmla="*/ 2228850 w 2228850"/>
                <a:gd name="connsiteY7" fmla="*/ 1585002 h 2113336"/>
                <a:gd name="connsiteX8" fmla="*/ 2228850 w 2228850"/>
                <a:gd name="connsiteY8" fmla="*/ 2113336 h 2113336"/>
                <a:gd name="connsiteX9" fmla="*/ 1716215 w 2228850"/>
                <a:gd name="connsiteY9" fmla="*/ 2113336 h 2113336"/>
                <a:gd name="connsiteX10" fmla="*/ 1114425 w 2228850"/>
                <a:gd name="connsiteY10" fmla="*/ 2113336 h 2113336"/>
                <a:gd name="connsiteX11" fmla="*/ 557213 w 2228850"/>
                <a:gd name="connsiteY11" fmla="*/ 2113336 h 2113336"/>
                <a:gd name="connsiteX12" fmla="*/ 0 w 2228850"/>
                <a:gd name="connsiteY12" fmla="*/ 2113336 h 2113336"/>
                <a:gd name="connsiteX13" fmla="*/ 0 w 2228850"/>
                <a:gd name="connsiteY13" fmla="*/ 1606135 h 2113336"/>
                <a:gd name="connsiteX14" fmla="*/ 0 w 2228850"/>
                <a:gd name="connsiteY14" fmla="*/ 1098935 h 2113336"/>
                <a:gd name="connsiteX15" fmla="*/ 0 w 2228850"/>
                <a:gd name="connsiteY15" fmla="*/ 612867 h 2113336"/>
                <a:gd name="connsiteX16" fmla="*/ 0 w 2228850"/>
                <a:gd name="connsiteY16" fmla="*/ 0 h 21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850" h="2113336" fill="none" extrusionOk="0">
                  <a:moveTo>
                    <a:pt x="0" y="0"/>
                  </a:moveTo>
                  <a:cubicBezTo>
                    <a:pt x="249053" y="-1597"/>
                    <a:pt x="323617" y="-13400"/>
                    <a:pt x="557213" y="0"/>
                  </a:cubicBezTo>
                  <a:cubicBezTo>
                    <a:pt x="790809" y="13400"/>
                    <a:pt x="928164" y="-15605"/>
                    <a:pt x="1047559" y="0"/>
                  </a:cubicBezTo>
                  <a:cubicBezTo>
                    <a:pt x="1166954" y="15605"/>
                    <a:pt x="1379844" y="15166"/>
                    <a:pt x="1560195" y="0"/>
                  </a:cubicBezTo>
                  <a:cubicBezTo>
                    <a:pt x="1740546" y="-15166"/>
                    <a:pt x="2075609" y="645"/>
                    <a:pt x="2228850" y="0"/>
                  </a:cubicBezTo>
                  <a:cubicBezTo>
                    <a:pt x="2222382" y="249972"/>
                    <a:pt x="2215086" y="378351"/>
                    <a:pt x="2228850" y="507201"/>
                  </a:cubicBezTo>
                  <a:cubicBezTo>
                    <a:pt x="2242614" y="636051"/>
                    <a:pt x="2237255" y="910680"/>
                    <a:pt x="2228850" y="1014401"/>
                  </a:cubicBezTo>
                  <a:cubicBezTo>
                    <a:pt x="2220445" y="1118122"/>
                    <a:pt x="2211280" y="1350956"/>
                    <a:pt x="2228850" y="1585002"/>
                  </a:cubicBezTo>
                  <a:cubicBezTo>
                    <a:pt x="2246420" y="1819048"/>
                    <a:pt x="2211325" y="1923339"/>
                    <a:pt x="2228850" y="2113336"/>
                  </a:cubicBezTo>
                  <a:cubicBezTo>
                    <a:pt x="2013072" y="2091387"/>
                    <a:pt x="1871314" y="2103178"/>
                    <a:pt x="1716215" y="2113336"/>
                  </a:cubicBezTo>
                  <a:cubicBezTo>
                    <a:pt x="1561117" y="2123494"/>
                    <a:pt x="1335860" y="2090352"/>
                    <a:pt x="1114425" y="2113336"/>
                  </a:cubicBezTo>
                  <a:cubicBezTo>
                    <a:pt x="892990" y="2136321"/>
                    <a:pt x="782253" y="2111479"/>
                    <a:pt x="557213" y="2113336"/>
                  </a:cubicBezTo>
                  <a:cubicBezTo>
                    <a:pt x="332173" y="2115193"/>
                    <a:pt x="206093" y="2089041"/>
                    <a:pt x="0" y="2113336"/>
                  </a:cubicBezTo>
                  <a:cubicBezTo>
                    <a:pt x="22472" y="1895808"/>
                    <a:pt x="15843" y="1714456"/>
                    <a:pt x="0" y="1606135"/>
                  </a:cubicBezTo>
                  <a:cubicBezTo>
                    <a:pt x="-15843" y="1497814"/>
                    <a:pt x="1952" y="1242271"/>
                    <a:pt x="0" y="1098935"/>
                  </a:cubicBezTo>
                  <a:cubicBezTo>
                    <a:pt x="-1952" y="955599"/>
                    <a:pt x="-16790" y="728295"/>
                    <a:pt x="0" y="612867"/>
                  </a:cubicBezTo>
                  <a:cubicBezTo>
                    <a:pt x="16790" y="497439"/>
                    <a:pt x="4897" y="300779"/>
                    <a:pt x="0" y="0"/>
                  </a:cubicBezTo>
                  <a:close/>
                </a:path>
                <a:path w="2228850" h="2113336" stroke="0" extrusionOk="0">
                  <a:moveTo>
                    <a:pt x="0" y="0"/>
                  </a:moveTo>
                  <a:cubicBezTo>
                    <a:pt x="276466" y="-3224"/>
                    <a:pt x="339286" y="28739"/>
                    <a:pt x="579501" y="0"/>
                  </a:cubicBezTo>
                  <a:cubicBezTo>
                    <a:pt x="819716" y="-28739"/>
                    <a:pt x="998782" y="17778"/>
                    <a:pt x="1136714" y="0"/>
                  </a:cubicBezTo>
                  <a:cubicBezTo>
                    <a:pt x="1274646" y="-17778"/>
                    <a:pt x="1426708" y="10414"/>
                    <a:pt x="1716215" y="0"/>
                  </a:cubicBezTo>
                  <a:cubicBezTo>
                    <a:pt x="2005722" y="-10414"/>
                    <a:pt x="2116274" y="-17010"/>
                    <a:pt x="2228850" y="0"/>
                  </a:cubicBezTo>
                  <a:cubicBezTo>
                    <a:pt x="2239849" y="167264"/>
                    <a:pt x="2220465" y="363818"/>
                    <a:pt x="2228850" y="528334"/>
                  </a:cubicBezTo>
                  <a:cubicBezTo>
                    <a:pt x="2237235" y="692850"/>
                    <a:pt x="2245960" y="833320"/>
                    <a:pt x="2228850" y="1056668"/>
                  </a:cubicBezTo>
                  <a:cubicBezTo>
                    <a:pt x="2211740" y="1280016"/>
                    <a:pt x="2223577" y="1366047"/>
                    <a:pt x="2228850" y="1627269"/>
                  </a:cubicBezTo>
                  <a:cubicBezTo>
                    <a:pt x="2234123" y="1888491"/>
                    <a:pt x="2248904" y="1885916"/>
                    <a:pt x="2228850" y="2113336"/>
                  </a:cubicBezTo>
                  <a:cubicBezTo>
                    <a:pt x="1999818" y="2088677"/>
                    <a:pt x="1933995" y="2127004"/>
                    <a:pt x="1693926" y="2113336"/>
                  </a:cubicBezTo>
                  <a:cubicBezTo>
                    <a:pt x="1453857" y="2099668"/>
                    <a:pt x="1399853" y="2117409"/>
                    <a:pt x="1181291" y="2113336"/>
                  </a:cubicBezTo>
                  <a:cubicBezTo>
                    <a:pt x="962729" y="2109263"/>
                    <a:pt x="818211" y="2120060"/>
                    <a:pt x="624078" y="2113336"/>
                  </a:cubicBezTo>
                  <a:cubicBezTo>
                    <a:pt x="429945" y="2106612"/>
                    <a:pt x="245841" y="2109643"/>
                    <a:pt x="0" y="2113336"/>
                  </a:cubicBezTo>
                  <a:cubicBezTo>
                    <a:pt x="7185" y="1887909"/>
                    <a:pt x="4463" y="1702822"/>
                    <a:pt x="0" y="1585002"/>
                  </a:cubicBezTo>
                  <a:cubicBezTo>
                    <a:pt x="-4463" y="1467182"/>
                    <a:pt x="16387" y="1216431"/>
                    <a:pt x="0" y="1014401"/>
                  </a:cubicBezTo>
                  <a:cubicBezTo>
                    <a:pt x="-16387" y="812371"/>
                    <a:pt x="46750" y="4836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06935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70954D-D28B-4239-9729-453D2A82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231" y="785582"/>
              <a:ext cx="1379621" cy="4642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342E6F-8962-4038-A387-49AEA76E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1" y="408823"/>
              <a:ext cx="1481010" cy="3531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AE8E94-3578-4469-9135-49030D891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351" b="-11427"/>
            <a:stretch/>
          </p:blipFill>
          <p:spPr>
            <a:xfrm>
              <a:off x="6046231" y="1289262"/>
              <a:ext cx="1207721" cy="309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0B6344-4EAB-47F3-AE23-A97B287D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2" y="1611312"/>
              <a:ext cx="1882564" cy="3644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BC5F2C-FF01-4A19-9B8C-FC5497FD3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44" y="2003624"/>
              <a:ext cx="1992869" cy="342305"/>
            </a:xfrm>
            <a:prstGeom prst="rect">
              <a:avLst/>
            </a:prstGeom>
          </p:spPr>
        </p:pic>
      </p:grp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612BF79-EE85-4399-AF93-77BD60DCD1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02" y="1046287"/>
            <a:ext cx="756755" cy="469743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49AA1B77-3FFA-4A15-ACD1-37168763A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04" y="68869"/>
            <a:ext cx="756755" cy="46974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DB2AA2-91BB-4390-8E23-D2C1B0700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02" y="540621"/>
            <a:ext cx="756755" cy="46974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278D6082-507F-4E99-B56B-DDB3B0BB26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02" y="1537416"/>
            <a:ext cx="756755" cy="469743"/>
          </a:xfrm>
          <a:prstGeom prst="rect">
            <a:avLst/>
          </a:prstGeom>
        </p:spPr>
      </p:pic>
      <p:sp>
        <p:nvSpPr>
          <p:cNvPr id="20" name="Rectangle: Rounded Corners 19">
            <a:hlinkClick r:id="rId15" action="ppaction://hlinksldjump"/>
            <a:extLst>
              <a:ext uri="{FF2B5EF4-FFF2-40B4-BE49-F238E27FC236}">
                <a16:creationId xmlns:a16="http://schemas.microsoft.com/office/drawing/2014/main" id="{626366CB-2C5E-4AB1-98E7-8E5A3ECE7272}"/>
              </a:ext>
            </a:extLst>
          </p:cNvPr>
          <p:cNvSpPr/>
          <p:nvPr/>
        </p:nvSpPr>
        <p:spPr>
          <a:xfrm>
            <a:off x="9535451" y="18078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A06C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0" dirty="0">
                <a:effectLst/>
                <a:latin typeface="Roboto" panose="02000000000000000000" pitchFamily="2" charset="0"/>
              </a:rPr>
              <a:t>KSA National Anthem</a:t>
            </a:r>
            <a:endParaRPr lang="en-GB" sz="1100" b="1" dirty="0"/>
          </a:p>
        </p:txBody>
      </p:sp>
      <p:sp>
        <p:nvSpPr>
          <p:cNvPr id="21" name="Rectangle: Rounded Corners 20">
            <a:hlinkClick r:id="rId16" action="ppaction://hlinksldjump"/>
            <a:extLst>
              <a:ext uri="{FF2B5EF4-FFF2-40B4-BE49-F238E27FC236}">
                <a16:creationId xmlns:a16="http://schemas.microsoft.com/office/drawing/2014/main" id="{298098B5-CC80-40F8-9C65-3895ABABFC5B}"/>
              </a:ext>
            </a:extLst>
          </p:cNvPr>
          <p:cNvSpPr/>
          <p:nvPr/>
        </p:nvSpPr>
        <p:spPr>
          <a:xfrm>
            <a:off x="9535451" y="683030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C1F2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Warm Up</a:t>
            </a:r>
          </a:p>
        </p:txBody>
      </p:sp>
      <p:sp>
        <p:nvSpPr>
          <p:cNvPr id="22" name="Rectangle: Rounded Corners 21">
            <a:hlinkClick r:id="rId17" action="ppaction://hlinksldjump"/>
            <a:extLst>
              <a:ext uri="{FF2B5EF4-FFF2-40B4-BE49-F238E27FC236}">
                <a16:creationId xmlns:a16="http://schemas.microsoft.com/office/drawing/2014/main" id="{BA4D16DD-D3FC-4DD5-BEAE-EFB52AEA35B6}"/>
              </a:ext>
            </a:extLst>
          </p:cNvPr>
          <p:cNvSpPr/>
          <p:nvPr/>
        </p:nvSpPr>
        <p:spPr>
          <a:xfrm>
            <a:off x="9535450" y="1147333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6881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Main lesson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hlinkClick r:id="rId18" action="ppaction://hlinksldjump"/>
            <a:extLst>
              <a:ext uri="{FF2B5EF4-FFF2-40B4-BE49-F238E27FC236}">
                <a16:creationId xmlns:a16="http://schemas.microsoft.com/office/drawing/2014/main" id="{DC8FFD2F-6410-4A10-9D8A-9235209AE7A2}"/>
              </a:ext>
            </a:extLst>
          </p:cNvPr>
          <p:cNvSpPr/>
          <p:nvPr/>
        </p:nvSpPr>
        <p:spPr>
          <a:xfrm>
            <a:off x="9535450" y="1609626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16BD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Fun Time</a:t>
            </a:r>
            <a:endParaRPr lang="en-GB" sz="1600" b="1" dirty="0"/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D98DB8D4-E81E-4862-B24F-210D1B49E1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01" y="2502800"/>
            <a:ext cx="756756" cy="4697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07A55754-8FD6-4198-84D3-51AE06862E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01" y="2028545"/>
            <a:ext cx="756756" cy="469743"/>
          </a:xfrm>
          <a:prstGeom prst="rect">
            <a:avLst/>
          </a:prstGeom>
        </p:spPr>
      </p:pic>
      <p:sp>
        <p:nvSpPr>
          <p:cNvPr id="26" name="Rectangle: Rounded Corners 25">
            <a:hlinkClick r:id="rId21" action="ppaction://hlinksldjump"/>
            <a:extLst>
              <a:ext uri="{FF2B5EF4-FFF2-40B4-BE49-F238E27FC236}">
                <a16:creationId xmlns:a16="http://schemas.microsoft.com/office/drawing/2014/main" id="{084E50CF-F830-4809-B5D9-4B1A27435F6C}"/>
              </a:ext>
            </a:extLst>
          </p:cNvPr>
          <p:cNvSpPr/>
          <p:nvPr/>
        </p:nvSpPr>
        <p:spPr>
          <a:xfrm>
            <a:off x="9535449" y="209175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A27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work book</a:t>
            </a:r>
          </a:p>
        </p:txBody>
      </p:sp>
      <p:sp>
        <p:nvSpPr>
          <p:cNvPr id="27" name="Rectangle: Rounded Corners 26">
            <a:hlinkClick r:id="rId22" action="ppaction://hlinksldjump"/>
            <a:extLst>
              <a:ext uri="{FF2B5EF4-FFF2-40B4-BE49-F238E27FC236}">
                <a16:creationId xmlns:a16="http://schemas.microsoft.com/office/drawing/2014/main" id="{5F747CE5-4427-401D-826B-30E236D02C30}"/>
              </a:ext>
            </a:extLst>
          </p:cNvPr>
          <p:cNvSpPr/>
          <p:nvPr/>
        </p:nvSpPr>
        <p:spPr>
          <a:xfrm>
            <a:off x="9535449" y="2560138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DD00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Moral Goal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2322-9FAC-4696-8257-09D47F054ACA}"/>
              </a:ext>
            </a:extLst>
          </p:cNvPr>
          <p:cNvSpPr/>
          <p:nvPr/>
        </p:nvSpPr>
        <p:spPr>
          <a:xfrm>
            <a:off x="7374033" y="387383"/>
            <a:ext cx="1886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Classroom Rules</a:t>
            </a:r>
          </a:p>
        </p:txBody>
      </p:sp>
      <p:pic>
        <p:nvPicPr>
          <p:cNvPr id="30" name="Google Shape;1675;p108">
            <a:extLst>
              <a:ext uri="{FF2B5EF4-FFF2-40B4-BE49-F238E27FC236}">
                <a16:creationId xmlns:a16="http://schemas.microsoft.com/office/drawing/2014/main" id="{9615B94B-764F-40F0-B500-5A4223832467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999350" y="3258493"/>
            <a:ext cx="1151674" cy="5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6" descr="Emoji/Emoticon Calendar Headers Months and Days of the Week | TpT">
            <a:extLst>
              <a:ext uri="{FF2B5EF4-FFF2-40B4-BE49-F238E27FC236}">
                <a16:creationId xmlns:a16="http://schemas.microsoft.com/office/drawing/2014/main" id="{9F74D856-F1A6-4318-AF1B-78D9B7059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5" y="484969"/>
            <a:ext cx="1431275" cy="10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3BA0BD2-8627-43C6-AE6A-39D6C3371ED2}"/>
              </a:ext>
            </a:extLst>
          </p:cNvPr>
          <p:cNvSpPr txBox="1">
            <a:spLocks/>
          </p:cNvSpPr>
          <p:nvPr/>
        </p:nvSpPr>
        <p:spPr>
          <a:xfrm>
            <a:off x="589950" y="773465"/>
            <a:ext cx="1369080" cy="309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00B050"/>
                </a:solidFill>
                <a:latin typeface="Agency FB" panose="020B0503020202020204" pitchFamily="34" charset="0"/>
              </a:rPr>
              <a:t>Sunday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94A275-AEA5-4EBA-B2EB-8FAAE0DCF6B6}"/>
              </a:ext>
            </a:extLst>
          </p:cNvPr>
          <p:cNvSpPr txBox="1"/>
          <p:nvPr/>
        </p:nvSpPr>
        <p:spPr>
          <a:xfrm>
            <a:off x="2032148" y="538612"/>
            <a:ext cx="4725991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Unit 2 : My body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288858-9E6B-49BE-82D6-0B875A7789CA}"/>
              </a:ext>
            </a:extLst>
          </p:cNvPr>
          <p:cNvSpPr txBox="1"/>
          <p:nvPr/>
        </p:nvSpPr>
        <p:spPr>
          <a:xfrm>
            <a:off x="2032149" y="945118"/>
            <a:ext cx="472599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Lesson 3: Words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6" name="Google Shape;916;p62">
            <a:extLst>
              <a:ext uri="{FF2B5EF4-FFF2-40B4-BE49-F238E27FC236}">
                <a16:creationId xmlns:a16="http://schemas.microsoft.com/office/drawing/2014/main" id="{96F64202-A91F-4217-924F-14B3F31935B1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167943" y="5238461"/>
            <a:ext cx="6059563" cy="137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216;p27">
            <a:extLst>
              <a:ext uri="{FF2B5EF4-FFF2-40B4-BE49-F238E27FC236}">
                <a16:creationId xmlns:a16="http://schemas.microsoft.com/office/drawing/2014/main" id="{3F537A1E-EC94-405F-BBEA-1F5792B242B1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l="3155" t="21084" b="23278"/>
          <a:stretch/>
        </p:blipFill>
        <p:spPr>
          <a:xfrm>
            <a:off x="7260802" y="3705265"/>
            <a:ext cx="2735690" cy="17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28">
            <a:extLst>
              <a:ext uri="{FF2B5EF4-FFF2-40B4-BE49-F238E27FC236}">
                <a16:creationId xmlns:a16="http://schemas.microsoft.com/office/drawing/2014/main" id="{67D5E54D-713D-4CF1-A795-85E4D923425B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9884042" y="3169010"/>
            <a:ext cx="2147276" cy="21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0;p29">
            <a:extLst>
              <a:ext uri="{FF2B5EF4-FFF2-40B4-BE49-F238E27FC236}">
                <a16:creationId xmlns:a16="http://schemas.microsoft.com/office/drawing/2014/main" id="{C6E0DF70-48D2-455F-9B49-8CFA5704FA1F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999649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40;p29">
            <a:extLst>
              <a:ext uri="{FF2B5EF4-FFF2-40B4-BE49-F238E27FC236}">
                <a16:creationId xmlns:a16="http://schemas.microsoft.com/office/drawing/2014/main" id="{02785797-4B28-4CD6-AD59-C4BA5F0D2E5B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999649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8" descr="School book clipart 3 » Clipart Station">
            <a:extLst>
              <a:ext uri="{FF2B5EF4-FFF2-40B4-BE49-F238E27FC236}">
                <a16:creationId xmlns:a16="http://schemas.microsoft.com/office/drawing/2014/main" id="{056F6CF3-6266-4B4A-97AF-DB8C137E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095" y="4694432"/>
            <a:ext cx="546758" cy="5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من ارشيف دكتور سلطان احمد الخلف - Dar Al Khalaf">
            <a:extLst>
              <a:ext uri="{FF2B5EF4-FFF2-40B4-BE49-F238E27FC236}">
                <a16:creationId xmlns:a16="http://schemas.microsoft.com/office/drawing/2014/main" id="{7CE4D2F4-4053-43F7-AFDD-FE348A4D7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149" y="3514084"/>
            <a:ext cx="619270" cy="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Book Logo clipart - Book, Text, Font, transparent clip art">
            <a:extLst>
              <a:ext uri="{FF2B5EF4-FFF2-40B4-BE49-F238E27FC236}">
                <a16:creationId xmlns:a16="http://schemas.microsoft.com/office/drawing/2014/main" id="{6FE06D07-3836-4FC5-967D-91A3829A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21" y="3995268"/>
            <a:ext cx="370970" cy="5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Free Math Books Cliparts, Download Free Clip Art, Free Clip Art on Clipart  Library">
            <a:extLst>
              <a:ext uri="{FF2B5EF4-FFF2-40B4-BE49-F238E27FC236}">
                <a16:creationId xmlns:a16="http://schemas.microsoft.com/office/drawing/2014/main" id="{2F63C73A-F1A2-485E-A8BB-7F524AB8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97">
            <a:off x="11350396" y="4265051"/>
            <a:ext cx="546450" cy="3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559BBC-E3F8-458F-B46E-887C1FD8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479" y="3319537"/>
            <a:ext cx="619270" cy="5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A picture containing text, clipart&#10;&#10;Description automatically generated">
            <a:hlinkClick r:id="rId34" action="ppaction://hlinksldjump"/>
            <a:extLst>
              <a:ext uri="{FF2B5EF4-FFF2-40B4-BE49-F238E27FC236}">
                <a16:creationId xmlns:a16="http://schemas.microsoft.com/office/drawing/2014/main" id="{8FD18812-BFA6-4C8A-A4D0-7E5B8C1201D7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785" r="18929"/>
          <a:stretch/>
        </p:blipFill>
        <p:spPr>
          <a:xfrm>
            <a:off x="8620632" y="3949786"/>
            <a:ext cx="515505" cy="611836"/>
          </a:xfrm>
          <a:prstGeom prst="rect">
            <a:avLst/>
          </a:prstGeom>
        </p:spPr>
      </p:pic>
      <p:pic>
        <p:nvPicPr>
          <p:cNvPr id="47" name="Picture 46" descr="A picture containing text, clipart&#10;&#10;Description automatically generated">
            <a:hlinkClick r:id="rId36" action="ppaction://hlinksldjump"/>
            <a:extLst>
              <a:ext uri="{FF2B5EF4-FFF2-40B4-BE49-F238E27FC236}">
                <a16:creationId xmlns:a16="http://schemas.microsoft.com/office/drawing/2014/main" id="{1F767472-0634-47B5-B9B9-5F64B2E2F5A1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-1832" r="13608" b="1"/>
          <a:stretch/>
        </p:blipFill>
        <p:spPr>
          <a:xfrm>
            <a:off x="7351530" y="4609038"/>
            <a:ext cx="559419" cy="595381"/>
          </a:xfrm>
          <a:prstGeom prst="rect">
            <a:avLst/>
          </a:prstGeom>
        </p:spPr>
      </p:pic>
      <p:pic>
        <p:nvPicPr>
          <p:cNvPr id="48" name="Picture 47" descr="A picture containing clipart&#10;&#10;Description automatically generated">
            <a:hlinkClick r:id="rId38" action="ppaction://hlinksldjump"/>
            <a:extLst>
              <a:ext uri="{FF2B5EF4-FFF2-40B4-BE49-F238E27FC236}">
                <a16:creationId xmlns:a16="http://schemas.microsoft.com/office/drawing/2014/main" id="{416668C8-DDEA-4CDB-9370-3B1A1C56A3C3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095" b="4416"/>
          <a:stretch/>
        </p:blipFill>
        <p:spPr>
          <a:xfrm>
            <a:off x="7999350" y="3960953"/>
            <a:ext cx="501459" cy="531805"/>
          </a:xfrm>
          <a:prstGeom prst="rect">
            <a:avLst/>
          </a:prstGeom>
        </p:spPr>
      </p:pic>
      <p:pic>
        <p:nvPicPr>
          <p:cNvPr id="49" name="Picture 48" descr="A picture containing clipart&#10;&#10;Description automatically generated">
            <a:hlinkClick r:id="rId40" action="ppaction://hlinksldjump"/>
            <a:extLst>
              <a:ext uri="{FF2B5EF4-FFF2-40B4-BE49-F238E27FC236}">
                <a16:creationId xmlns:a16="http://schemas.microsoft.com/office/drawing/2014/main" id="{DE454AA9-A5E3-4C8C-BB35-C67A026A056E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17" r="15115" b="-1"/>
          <a:stretch/>
        </p:blipFill>
        <p:spPr>
          <a:xfrm>
            <a:off x="9234885" y="3946412"/>
            <a:ext cx="528347" cy="602386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hlinkClick r:id="rId42" action="ppaction://hlinksldjump"/>
            <a:extLst>
              <a:ext uri="{FF2B5EF4-FFF2-40B4-BE49-F238E27FC236}">
                <a16:creationId xmlns:a16="http://schemas.microsoft.com/office/drawing/2014/main" id="{7201C28B-E092-4F67-AAED-A43130A8BB3C}"/>
              </a:ext>
            </a:extLst>
          </p:cNvPr>
          <p:cNvPicPr>
            <a:picLocks noChangeAspect="1"/>
          </p:cNvPicPr>
          <p:nvPr/>
        </p:nvPicPr>
        <p:blipFill rotWithShape="1">
          <a:blip r:embed="rId4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13" r="12467"/>
          <a:stretch/>
        </p:blipFill>
        <p:spPr>
          <a:xfrm>
            <a:off x="7963477" y="4689294"/>
            <a:ext cx="611710" cy="515125"/>
          </a:xfrm>
          <a:prstGeom prst="rect">
            <a:avLst/>
          </a:prstGeom>
        </p:spPr>
      </p:pic>
      <p:pic>
        <p:nvPicPr>
          <p:cNvPr id="51" name="Picture 50" descr="A picture containing clipart&#10;&#10;Description automatically generated">
            <a:hlinkClick r:id="rId44" action="ppaction://hlinksldjump"/>
            <a:extLst>
              <a:ext uri="{FF2B5EF4-FFF2-40B4-BE49-F238E27FC236}">
                <a16:creationId xmlns:a16="http://schemas.microsoft.com/office/drawing/2014/main" id="{DB6CCF92-F034-45A2-AD76-D30537672012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8633"/>
          <a:stretch/>
        </p:blipFill>
        <p:spPr>
          <a:xfrm>
            <a:off x="8600834" y="4596565"/>
            <a:ext cx="515505" cy="631202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E0396B-B68E-4396-B2DE-47417859F442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00" y="1576998"/>
            <a:ext cx="2396800" cy="2518207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16330F90-ED8B-492B-B7F0-36D52AB67A5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68" y="1576998"/>
            <a:ext cx="2155617" cy="2518207"/>
          </a:xfrm>
          <a:prstGeom prst="rect">
            <a:avLst/>
          </a:prstGeom>
        </p:spPr>
      </p:pic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81A5C462-D468-48EA-869C-AEE24C6783D0}"/>
              </a:ext>
            </a:extLst>
          </p:cNvPr>
          <p:cNvSpPr txBox="1">
            <a:spLocks/>
          </p:cNvSpPr>
          <p:nvPr/>
        </p:nvSpPr>
        <p:spPr>
          <a:xfrm>
            <a:off x="1830369" y="4906728"/>
            <a:ext cx="3091610" cy="11029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00B050"/>
                </a:solidFill>
                <a:latin typeface="Agency FB" panose="020B0503020202020204" pitchFamily="34" charset="0"/>
              </a:rPr>
              <a:t>P: 16 / 17</a:t>
            </a:r>
          </a:p>
        </p:txBody>
      </p:sp>
    </p:spTree>
    <p:extLst>
      <p:ext uri="{BB962C8B-B14F-4D97-AF65-F5344CB8AC3E}">
        <p14:creationId xmlns:p14="http://schemas.microsoft.com/office/powerpoint/2010/main" val="43368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mal empty room mockup with white patterned wall ">
            <a:extLst>
              <a:ext uri="{FF2B5EF4-FFF2-40B4-BE49-F238E27FC236}">
                <a16:creationId xmlns:a16="http://schemas.microsoft.com/office/drawing/2014/main" id="{1E0C1775-178C-44AE-9C43-7E74D20C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F7AED-A453-4074-AC83-7325C41A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85" y="161924"/>
            <a:ext cx="7007474" cy="42576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10" descr="Vase Floral design Drawing , vase transparent background PNG clipart |  HiClipart">
            <a:extLst>
              <a:ext uri="{FF2B5EF4-FFF2-40B4-BE49-F238E27FC236}">
                <a16:creationId xmlns:a16="http://schemas.microsoft.com/office/drawing/2014/main" id="{ABC8236B-84A4-4D28-9A9E-AED276C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714" l="7429" r="90000">
                        <a14:foregroundMark x1="41000" y1="92857" x2="53714" y2="92857"/>
                        <a14:foregroundMark x1="7429" y1="38571" x2="14143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15" y="3087798"/>
            <a:ext cx="796986" cy="7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552D10-3848-4D59-9CF1-DC9FDD978599}"/>
              </a:ext>
            </a:extLst>
          </p:cNvPr>
          <p:cNvGrpSpPr/>
          <p:nvPr/>
        </p:nvGrpSpPr>
        <p:grpSpPr>
          <a:xfrm>
            <a:off x="7378643" y="868497"/>
            <a:ext cx="2015183" cy="2016965"/>
            <a:chOff x="5943600" y="303740"/>
            <a:chExt cx="2228850" cy="2113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3379A-F2CF-4253-BA4D-2E98536EC67E}"/>
                </a:ext>
              </a:extLst>
            </p:cNvPr>
            <p:cNvSpPr/>
            <p:nvPr/>
          </p:nvSpPr>
          <p:spPr>
            <a:xfrm>
              <a:off x="5943600" y="303740"/>
              <a:ext cx="2228850" cy="2113336"/>
            </a:xfrm>
            <a:custGeom>
              <a:avLst/>
              <a:gdLst>
                <a:gd name="connsiteX0" fmla="*/ 0 w 2228850"/>
                <a:gd name="connsiteY0" fmla="*/ 0 h 2113336"/>
                <a:gd name="connsiteX1" fmla="*/ 557213 w 2228850"/>
                <a:gd name="connsiteY1" fmla="*/ 0 h 2113336"/>
                <a:gd name="connsiteX2" fmla="*/ 1047559 w 2228850"/>
                <a:gd name="connsiteY2" fmla="*/ 0 h 2113336"/>
                <a:gd name="connsiteX3" fmla="*/ 1560195 w 2228850"/>
                <a:gd name="connsiteY3" fmla="*/ 0 h 2113336"/>
                <a:gd name="connsiteX4" fmla="*/ 2228850 w 2228850"/>
                <a:gd name="connsiteY4" fmla="*/ 0 h 2113336"/>
                <a:gd name="connsiteX5" fmla="*/ 2228850 w 2228850"/>
                <a:gd name="connsiteY5" fmla="*/ 507201 h 2113336"/>
                <a:gd name="connsiteX6" fmla="*/ 2228850 w 2228850"/>
                <a:gd name="connsiteY6" fmla="*/ 1014401 h 2113336"/>
                <a:gd name="connsiteX7" fmla="*/ 2228850 w 2228850"/>
                <a:gd name="connsiteY7" fmla="*/ 1585002 h 2113336"/>
                <a:gd name="connsiteX8" fmla="*/ 2228850 w 2228850"/>
                <a:gd name="connsiteY8" fmla="*/ 2113336 h 2113336"/>
                <a:gd name="connsiteX9" fmla="*/ 1716215 w 2228850"/>
                <a:gd name="connsiteY9" fmla="*/ 2113336 h 2113336"/>
                <a:gd name="connsiteX10" fmla="*/ 1114425 w 2228850"/>
                <a:gd name="connsiteY10" fmla="*/ 2113336 h 2113336"/>
                <a:gd name="connsiteX11" fmla="*/ 557213 w 2228850"/>
                <a:gd name="connsiteY11" fmla="*/ 2113336 h 2113336"/>
                <a:gd name="connsiteX12" fmla="*/ 0 w 2228850"/>
                <a:gd name="connsiteY12" fmla="*/ 2113336 h 2113336"/>
                <a:gd name="connsiteX13" fmla="*/ 0 w 2228850"/>
                <a:gd name="connsiteY13" fmla="*/ 1606135 h 2113336"/>
                <a:gd name="connsiteX14" fmla="*/ 0 w 2228850"/>
                <a:gd name="connsiteY14" fmla="*/ 1098935 h 2113336"/>
                <a:gd name="connsiteX15" fmla="*/ 0 w 2228850"/>
                <a:gd name="connsiteY15" fmla="*/ 612867 h 2113336"/>
                <a:gd name="connsiteX16" fmla="*/ 0 w 2228850"/>
                <a:gd name="connsiteY16" fmla="*/ 0 h 21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850" h="2113336" fill="none" extrusionOk="0">
                  <a:moveTo>
                    <a:pt x="0" y="0"/>
                  </a:moveTo>
                  <a:cubicBezTo>
                    <a:pt x="249053" y="-1597"/>
                    <a:pt x="323617" y="-13400"/>
                    <a:pt x="557213" y="0"/>
                  </a:cubicBezTo>
                  <a:cubicBezTo>
                    <a:pt x="790809" y="13400"/>
                    <a:pt x="928164" y="-15605"/>
                    <a:pt x="1047559" y="0"/>
                  </a:cubicBezTo>
                  <a:cubicBezTo>
                    <a:pt x="1166954" y="15605"/>
                    <a:pt x="1379844" y="15166"/>
                    <a:pt x="1560195" y="0"/>
                  </a:cubicBezTo>
                  <a:cubicBezTo>
                    <a:pt x="1740546" y="-15166"/>
                    <a:pt x="2075609" y="645"/>
                    <a:pt x="2228850" y="0"/>
                  </a:cubicBezTo>
                  <a:cubicBezTo>
                    <a:pt x="2222382" y="249972"/>
                    <a:pt x="2215086" y="378351"/>
                    <a:pt x="2228850" y="507201"/>
                  </a:cubicBezTo>
                  <a:cubicBezTo>
                    <a:pt x="2242614" y="636051"/>
                    <a:pt x="2237255" y="910680"/>
                    <a:pt x="2228850" y="1014401"/>
                  </a:cubicBezTo>
                  <a:cubicBezTo>
                    <a:pt x="2220445" y="1118122"/>
                    <a:pt x="2211280" y="1350956"/>
                    <a:pt x="2228850" y="1585002"/>
                  </a:cubicBezTo>
                  <a:cubicBezTo>
                    <a:pt x="2246420" y="1819048"/>
                    <a:pt x="2211325" y="1923339"/>
                    <a:pt x="2228850" y="2113336"/>
                  </a:cubicBezTo>
                  <a:cubicBezTo>
                    <a:pt x="2013072" y="2091387"/>
                    <a:pt x="1871314" y="2103178"/>
                    <a:pt x="1716215" y="2113336"/>
                  </a:cubicBezTo>
                  <a:cubicBezTo>
                    <a:pt x="1561117" y="2123494"/>
                    <a:pt x="1335860" y="2090352"/>
                    <a:pt x="1114425" y="2113336"/>
                  </a:cubicBezTo>
                  <a:cubicBezTo>
                    <a:pt x="892990" y="2136321"/>
                    <a:pt x="782253" y="2111479"/>
                    <a:pt x="557213" y="2113336"/>
                  </a:cubicBezTo>
                  <a:cubicBezTo>
                    <a:pt x="332173" y="2115193"/>
                    <a:pt x="206093" y="2089041"/>
                    <a:pt x="0" y="2113336"/>
                  </a:cubicBezTo>
                  <a:cubicBezTo>
                    <a:pt x="22472" y="1895808"/>
                    <a:pt x="15843" y="1714456"/>
                    <a:pt x="0" y="1606135"/>
                  </a:cubicBezTo>
                  <a:cubicBezTo>
                    <a:pt x="-15843" y="1497814"/>
                    <a:pt x="1952" y="1242271"/>
                    <a:pt x="0" y="1098935"/>
                  </a:cubicBezTo>
                  <a:cubicBezTo>
                    <a:pt x="-1952" y="955599"/>
                    <a:pt x="-16790" y="728295"/>
                    <a:pt x="0" y="612867"/>
                  </a:cubicBezTo>
                  <a:cubicBezTo>
                    <a:pt x="16790" y="497439"/>
                    <a:pt x="4897" y="300779"/>
                    <a:pt x="0" y="0"/>
                  </a:cubicBezTo>
                  <a:close/>
                </a:path>
                <a:path w="2228850" h="2113336" stroke="0" extrusionOk="0">
                  <a:moveTo>
                    <a:pt x="0" y="0"/>
                  </a:moveTo>
                  <a:cubicBezTo>
                    <a:pt x="276466" y="-3224"/>
                    <a:pt x="339286" y="28739"/>
                    <a:pt x="579501" y="0"/>
                  </a:cubicBezTo>
                  <a:cubicBezTo>
                    <a:pt x="819716" y="-28739"/>
                    <a:pt x="998782" y="17778"/>
                    <a:pt x="1136714" y="0"/>
                  </a:cubicBezTo>
                  <a:cubicBezTo>
                    <a:pt x="1274646" y="-17778"/>
                    <a:pt x="1426708" y="10414"/>
                    <a:pt x="1716215" y="0"/>
                  </a:cubicBezTo>
                  <a:cubicBezTo>
                    <a:pt x="2005722" y="-10414"/>
                    <a:pt x="2116274" y="-17010"/>
                    <a:pt x="2228850" y="0"/>
                  </a:cubicBezTo>
                  <a:cubicBezTo>
                    <a:pt x="2239849" y="167264"/>
                    <a:pt x="2220465" y="363818"/>
                    <a:pt x="2228850" y="528334"/>
                  </a:cubicBezTo>
                  <a:cubicBezTo>
                    <a:pt x="2237235" y="692850"/>
                    <a:pt x="2245960" y="833320"/>
                    <a:pt x="2228850" y="1056668"/>
                  </a:cubicBezTo>
                  <a:cubicBezTo>
                    <a:pt x="2211740" y="1280016"/>
                    <a:pt x="2223577" y="1366047"/>
                    <a:pt x="2228850" y="1627269"/>
                  </a:cubicBezTo>
                  <a:cubicBezTo>
                    <a:pt x="2234123" y="1888491"/>
                    <a:pt x="2248904" y="1885916"/>
                    <a:pt x="2228850" y="2113336"/>
                  </a:cubicBezTo>
                  <a:cubicBezTo>
                    <a:pt x="1999818" y="2088677"/>
                    <a:pt x="1933995" y="2127004"/>
                    <a:pt x="1693926" y="2113336"/>
                  </a:cubicBezTo>
                  <a:cubicBezTo>
                    <a:pt x="1453857" y="2099668"/>
                    <a:pt x="1399853" y="2117409"/>
                    <a:pt x="1181291" y="2113336"/>
                  </a:cubicBezTo>
                  <a:cubicBezTo>
                    <a:pt x="962729" y="2109263"/>
                    <a:pt x="818211" y="2120060"/>
                    <a:pt x="624078" y="2113336"/>
                  </a:cubicBezTo>
                  <a:cubicBezTo>
                    <a:pt x="429945" y="2106612"/>
                    <a:pt x="245841" y="2109643"/>
                    <a:pt x="0" y="2113336"/>
                  </a:cubicBezTo>
                  <a:cubicBezTo>
                    <a:pt x="7185" y="1887909"/>
                    <a:pt x="4463" y="1702822"/>
                    <a:pt x="0" y="1585002"/>
                  </a:cubicBezTo>
                  <a:cubicBezTo>
                    <a:pt x="-4463" y="1467182"/>
                    <a:pt x="16387" y="1216431"/>
                    <a:pt x="0" y="1014401"/>
                  </a:cubicBezTo>
                  <a:cubicBezTo>
                    <a:pt x="-16387" y="812371"/>
                    <a:pt x="46750" y="4836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06935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70954D-D28B-4239-9729-453D2A82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231" y="785582"/>
              <a:ext cx="1379621" cy="4642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342E6F-8962-4038-A387-49AEA76E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1" y="408823"/>
              <a:ext cx="1481010" cy="3531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AE8E94-3578-4469-9135-49030D891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351" b="-11427"/>
            <a:stretch/>
          </p:blipFill>
          <p:spPr>
            <a:xfrm>
              <a:off x="6046231" y="1289262"/>
              <a:ext cx="1207721" cy="309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0B6344-4EAB-47F3-AE23-A97B287D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2" y="1611312"/>
              <a:ext cx="1882564" cy="3644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BC5F2C-FF01-4A19-9B8C-FC5497FD3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44" y="2003624"/>
              <a:ext cx="1992869" cy="342305"/>
            </a:xfrm>
            <a:prstGeom prst="rect">
              <a:avLst/>
            </a:prstGeom>
          </p:spPr>
        </p:pic>
      </p:grp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612BF79-EE85-4399-AF93-77BD60DCD1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046287"/>
            <a:ext cx="756755" cy="469743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49AA1B77-3FFA-4A15-ACD1-37168763A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4" y="68869"/>
            <a:ext cx="756755" cy="46974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DB2AA2-91BB-4390-8E23-D2C1B0700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540621"/>
            <a:ext cx="756755" cy="46974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278D6082-507F-4E99-B56B-DDB3B0BB26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537416"/>
            <a:ext cx="756755" cy="469743"/>
          </a:xfrm>
          <a:prstGeom prst="rect">
            <a:avLst/>
          </a:prstGeom>
        </p:spPr>
      </p:pic>
      <p:sp>
        <p:nvSpPr>
          <p:cNvPr id="20" name="Rectangle: Rounded Corners 19">
            <a:hlinkClick r:id="rId15" action="ppaction://hlinksldjump"/>
            <a:extLst>
              <a:ext uri="{FF2B5EF4-FFF2-40B4-BE49-F238E27FC236}">
                <a16:creationId xmlns:a16="http://schemas.microsoft.com/office/drawing/2014/main" id="{626366CB-2C5E-4AB1-98E7-8E5A3ECE7272}"/>
              </a:ext>
            </a:extLst>
          </p:cNvPr>
          <p:cNvSpPr/>
          <p:nvPr/>
        </p:nvSpPr>
        <p:spPr>
          <a:xfrm>
            <a:off x="9540061" y="18078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A06C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0" dirty="0">
                <a:effectLst/>
                <a:latin typeface="Roboto" panose="02000000000000000000" pitchFamily="2" charset="0"/>
              </a:rPr>
              <a:t>KSA National Anthem</a:t>
            </a:r>
            <a:endParaRPr lang="en-GB" sz="1100" b="1" dirty="0"/>
          </a:p>
        </p:txBody>
      </p:sp>
      <p:sp>
        <p:nvSpPr>
          <p:cNvPr id="21" name="Rectangle: Rounded Corners 20">
            <a:hlinkClick r:id="rId16" action="ppaction://hlinksldjump"/>
            <a:extLst>
              <a:ext uri="{FF2B5EF4-FFF2-40B4-BE49-F238E27FC236}">
                <a16:creationId xmlns:a16="http://schemas.microsoft.com/office/drawing/2014/main" id="{298098B5-CC80-40F8-9C65-3895ABABFC5B}"/>
              </a:ext>
            </a:extLst>
          </p:cNvPr>
          <p:cNvSpPr/>
          <p:nvPr/>
        </p:nvSpPr>
        <p:spPr>
          <a:xfrm>
            <a:off x="9540061" y="683030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C1F2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Warm Up</a:t>
            </a:r>
          </a:p>
        </p:txBody>
      </p:sp>
      <p:sp>
        <p:nvSpPr>
          <p:cNvPr id="22" name="Rectangle: Rounded Corners 21">
            <a:hlinkClick r:id="rId17" action="ppaction://hlinksldjump"/>
            <a:extLst>
              <a:ext uri="{FF2B5EF4-FFF2-40B4-BE49-F238E27FC236}">
                <a16:creationId xmlns:a16="http://schemas.microsoft.com/office/drawing/2014/main" id="{BA4D16DD-D3FC-4DD5-BEAE-EFB52AEA35B6}"/>
              </a:ext>
            </a:extLst>
          </p:cNvPr>
          <p:cNvSpPr/>
          <p:nvPr/>
        </p:nvSpPr>
        <p:spPr>
          <a:xfrm>
            <a:off x="9540060" y="1147333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6881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Main lesson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hlinkClick r:id="rId18" action="ppaction://hlinksldjump"/>
            <a:extLst>
              <a:ext uri="{FF2B5EF4-FFF2-40B4-BE49-F238E27FC236}">
                <a16:creationId xmlns:a16="http://schemas.microsoft.com/office/drawing/2014/main" id="{DC8FFD2F-6410-4A10-9D8A-9235209AE7A2}"/>
              </a:ext>
            </a:extLst>
          </p:cNvPr>
          <p:cNvSpPr/>
          <p:nvPr/>
        </p:nvSpPr>
        <p:spPr>
          <a:xfrm>
            <a:off x="9540060" y="1609626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16BD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Fun Time</a:t>
            </a:r>
            <a:endParaRPr lang="en-GB" sz="1600" b="1" dirty="0"/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D98DB8D4-E81E-4862-B24F-210D1B49E1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502800"/>
            <a:ext cx="756756" cy="4697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07A55754-8FD6-4198-84D3-51AE06862E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028545"/>
            <a:ext cx="756756" cy="469743"/>
          </a:xfrm>
          <a:prstGeom prst="rect">
            <a:avLst/>
          </a:prstGeom>
        </p:spPr>
      </p:pic>
      <p:sp>
        <p:nvSpPr>
          <p:cNvPr id="26" name="Rectangle: Rounded Corners 25">
            <a:hlinkClick r:id="rId21" action="ppaction://hlinksldjump"/>
            <a:extLst>
              <a:ext uri="{FF2B5EF4-FFF2-40B4-BE49-F238E27FC236}">
                <a16:creationId xmlns:a16="http://schemas.microsoft.com/office/drawing/2014/main" id="{084E50CF-F830-4809-B5D9-4B1A27435F6C}"/>
              </a:ext>
            </a:extLst>
          </p:cNvPr>
          <p:cNvSpPr/>
          <p:nvPr/>
        </p:nvSpPr>
        <p:spPr>
          <a:xfrm>
            <a:off x="9540059" y="209175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A27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work book</a:t>
            </a:r>
          </a:p>
        </p:txBody>
      </p:sp>
      <p:sp>
        <p:nvSpPr>
          <p:cNvPr id="27" name="Rectangle: Rounded Corners 26">
            <a:hlinkClick r:id="rId22" action="ppaction://hlinksldjump"/>
            <a:extLst>
              <a:ext uri="{FF2B5EF4-FFF2-40B4-BE49-F238E27FC236}">
                <a16:creationId xmlns:a16="http://schemas.microsoft.com/office/drawing/2014/main" id="{5F747CE5-4427-401D-826B-30E236D02C30}"/>
              </a:ext>
            </a:extLst>
          </p:cNvPr>
          <p:cNvSpPr/>
          <p:nvPr/>
        </p:nvSpPr>
        <p:spPr>
          <a:xfrm>
            <a:off x="9540059" y="2560138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DD00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Moral Goal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2322-9FAC-4696-8257-09D47F054ACA}"/>
              </a:ext>
            </a:extLst>
          </p:cNvPr>
          <p:cNvSpPr/>
          <p:nvPr/>
        </p:nvSpPr>
        <p:spPr>
          <a:xfrm>
            <a:off x="7378643" y="387383"/>
            <a:ext cx="1886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Classroom Rules</a:t>
            </a:r>
          </a:p>
        </p:txBody>
      </p:sp>
      <p:pic>
        <p:nvPicPr>
          <p:cNvPr id="30" name="Google Shape;1675;p108">
            <a:extLst>
              <a:ext uri="{FF2B5EF4-FFF2-40B4-BE49-F238E27FC236}">
                <a16:creationId xmlns:a16="http://schemas.microsoft.com/office/drawing/2014/main" id="{9615B94B-764F-40F0-B500-5A4223832467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03960" y="3258493"/>
            <a:ext cx="1151674" cy="5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916;p62">
            <a:extLst>
              <a:ext uri="{FF2B5EF4-FFF2-40B4-BE49-F238E27FC236}">
                <a16:creationId xmlns:a16="http://schemas.microsoft.com/office/drawing/2014/main" id="{96F64202-A91F-4217-924F-14B3F31935B1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172553" y="5238461"/>
            <a:ext cx="6059563" cy="137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216;p27">
            <a:extLst>
              <a:ext uri="{FF2B5EF4-FFF2-40B4-BE49-F238E27FC236}">
                <a16:creationId xmlns:a16="http://schemas.microsoft.com/office/drawing/2014/main" id="{3F537A1E-EC94-405F-BBEA-1F5792B242B1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3155" t="21084" b="23278"/>
          <a:stretch/>
        </p:blipFill>
        <p:spPr>
          <a:xfrm>
            <a:off x="7265412" y="3705265"/>
            <a:ext cx="2735690" cy="17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28">
            <a:extLst>
              <a:ext uri="{FF2B5EF4-FFF2-40B4-BE49-F238E27FC236}">
                <a16:creationId xmlns:a16="http://schemas.microsoft.com/office/drawing/2014/main" id="{67D5E54D-713D-4CF1-A795-85E4D923425B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9888652" y="3169010"/>
            <a:ext cx="2147276" cy="21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0;p29">
            <a:extLst>
              <a:ext uri="{FF2B5EF4-FFF2-40B4-BE49-F238E27FC236}">
                <a16:creationId xmlns:a16="http://schemas.microsoft.com/office/drawing/2014/main" id="{C6E0DF70-48D2-455F-9B49-8CFA5704FA1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0;p29">
            <a:extLst>
              <a:ext uri="{FF2B5EF4-FFF2-40B4-BE49-F238E27FC236}">
                <a16:creationId xmlns:a16="http://schemas.microsoft.com/office/drawing/2014/main" id="{3F4A39D0-C26E-4E04-A6B3-62C6794316E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8" descr="School book clipart 3 » Clipart Station">
            <a:extLst>
              <a:ext uri="{FF2B5EF4-FFF2-40B4-BE49-F238E27FC236}">
                <a16:creationId xmlns:a16="http://schemas.microsoft.com/office/drawing/2014/main" id="{C19E4349-461D-44E0-B238-44EC671D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05" y="4694432"/>
            <a:ext cx="546758" cy="5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من ارشيف دكتور سلطان احمد الخلف - Dar Al Khalaf">
            <a:extLst>
              <a:ext uri="{FF2B5EF4-FFF2-40B4-BE49-F238E27FC236}">
                <a16:creationId xmlns:a16="http://schemas.microsoft.com/office/drawing/2014/main" id="{4D76ABD1-51F7-4080-99AE-37F7936E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59" y="3514084"/>
            <a:ext cx="619270" cy="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Book Logo clipart - Book, Text, Font, transparent clip art">
            <a:extLst>
              <a:ext uri="{FF2B5EF4-FFF2-40B4-BE49-F238E27FC236}">
                <a16:creationId xmlns:a16="http://schemas.microsoft.com/office/drawing/2014/main" id="{FD4C9AF7-D7B9-485B-B94F-D3BB8FB4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31" y="3995268"/>
            <a:ext cx="370970" cy="5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Free Math Books Cliparts, Download Free Clip Art, Free Clip Art on Clipart  Library">
            <a:extLst>
              <a:ext uri="{FF2B5EF4-FFF2-40B4-BE49-F238E27FC236}">
                <a16:creationId xmlns:a16="http://schemas.microsoft.com/office/drawing/2014/main" id="{B31878D1-B014-4BBD-AAE7-FA493001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97">
            <a:off x="11355006" y="4265051"/>
            <a:ext cx="546450" cy="3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AE6CF1-2F50-46B0-A5B8-A1929E39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89" y="3319537"/>
            <a:ext cx="619270" cy="5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27AE6F5E-4C68-472A-B108-2381E6D8FBA3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13" r="12467"/>
          <a:stretch/>
        </p:blipFill>
        <p:spPr>
          <a:xfrm>
            <a:off x="6368286" y="453663"/>
            <a:ext cx="611710" cy="515125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hlinkClick r:id="rId34" action="ppaction://hlinksldjump"/>
            <a:extLst>
              <a:ext uri="{FF2B5EF4-FFF2-40B4-BE49-F238E27FC236}">
                <a16:creationId xmlns:a16="http://schemas.microsoft.com/office/drawing/2014/main" id="{06A6BA17-1D3A-4D40-BEAE-8146DC93EB8D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785" r="18929"/>
          <a:stretch/>
        </p:blipFill>
        <p:spPr>
          <a:xfrm>
            <a:off x="8625242" y="3949786"/>
            <a:ext cx="515505" cy="611836"/>
          </a:xfrm>
          <a:prstGeom prst="rect">
            <a:avLst/>
          </a:prstGeom>
        </p:spPr>
      </p:pic>
      <p:pic>
        <p:nvPicPr>
          <p:cNvPr id="46" name="Picture 45" descr="A picture containing text, clipart&#10;&#10;Description automatically generated">
            <a:hlinkClick r:id="rId36" action="ppaction://hlinksldjump"/>
            <a:extLst>
              <a:ext uri="{FF2B5EF4-FFF2-40B4-BE49-F238E27FC236}">
                <a16:creationId xmlns:a16="http://schemas.microsoft.com/office/drawing/2014/main" id="{6EF1AE30-0451-49A2-98CE-66B3BAC66F4B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-1832" r="13608" b="1"/>
          <a:stretch/>
        </p:blipFill>
        <p:spPr>
          <a:xfrm>
            <a:off x="7356140" y="4609038"/>
            <a:ext cx="559419" cy="595381"/>
          </a:xfrm>
          <a:prstGeom prst="rect">
            <a:avLst/>
          </a:prstGeom>
        </p:spPr>
      </p:pic>
      <p:pic>
        <p:nvPicPr>
          <p:cNvPr id="47" name="Picture 46" descr="A picture containing clipart&#10;&#10;Description automatically generated">
            <a:hlinkClick r:id="rId38" action="ppaction://hlinksldjump"/>
            <a:extLst>
              <a:ext uri="{FF2B5EF4-FFF2-40B4-BE49-F238E27FC236}">
                <a16:creationId xmlns:a16="http://schemas.microsoft.com/office/drawing/2014/main" id="{BA9727E0-34DA-4059-B37B-1FA7C51C5731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095" b="4416"/>
          <a:stretch/>
        </p:blipFill>
        <p:spPr>
          <a:xfrm>
            <a:off x="8003960" y="3960953"/>
            <a:ext cx="501459" cy="531805"/>
          </a:xfrm>
          <a:prstGeom prst="rect">
            <a:avLst/>
          </a:prstGeom>
        </p:spPr>
      </p:pic>
      <p:pic>
        <p:nvPicPr>
          <p:cNvPr id="48" name="Picture 47" descr="A picture containing clipart&#10;&#10;Description automatically generated">
            <a:hlinkClick r:id="rId40" action="ppaction://hlinksldjump"/>
            <a:extLst>
              <a:ext uri="{FF2B5EF4-FFF2-40B4-BE49-F238E27FC236}">
                <a16:creationId xmlns:a16="http://schemas.microsoft.com/office/drawing/2014/main" id="{066384DB-F02A-49E4-89F5-9068927B6B25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17" r="15115" b="-1"/>
          <a:stretch/>
        </p:blipFill>
        <p:spPr>
          <a:xfrm>
            <a:off x="9239495" y="3946412"/>
            <a:ext cx="528347" cy="602386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hlinkClick r:id="rId42" action="ppaction://hlinksldjump"/>
            <a:extLst>
              <a:ext uri="{FF2B5EF4-FFF2-40B4-BE49-F238E27FC236}">
                <a16:creationId xmlns:a16="http://schemas.microsoft.com/office/drawing/2014/main" id="{781F077B-EE9B-4F4C-8F78-FA4F81CD5C70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13" r="12467"/>
          <a:stretch/>
        </p:blipFill>
        <p:spPr>
          <a:xfrm>
            <a:off x="7968087" y="4689294"/>
            <a:ext cx="611710" cy="515125"/>
          </a:xfrm>
          <a:prstGeom prst="rect">
            <a:avLst/>
          </a:prstGeom>
        </p:spPr>
      </p:pic>
      <p:pic>
        <p:nvPicPr>
          <p:cNvPr id="50" name="Picture 49" descr="A picture containing clipart&#10;&#10;Description automatically generated">
            <a:hlinkClick r:id="rId43" action="ppaction://hlinksldjump"/>
            <a:extLst>
              <a:ext uri="{FF2B5EF4-FFF2-40B4-BE49-F238E27FC236}">
                <a16:creationId xmlns:a16="http://schemas.microsoft.com/office/drawing/2014/main" id="{E4CE2278-6041-4F99-84A4-46EA6D42C251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8633"/>
          <a:stretch/>
        </p:blipFill>
        <p:spPr>
          <a:xfrm>
            <a:off x="8605444" y="4596565"/>
            <a:ext cx="515505" cy="631202"/>
          </a:xfrm>
          <a:prstGeom prst="rect">
            <a:avLst/>
          </a:prstGeom>
        </p:spPr>
      </p:pic>
      <p:pic>
        <p:nvPicPr>
          <p:cNvPr id="15" name="صورة 14" descr="صورة تحتوي على لعبة, دمية, قصاصة فنية&#10;&#10;تم إنشاء الوصف تلقائياً">
            <a:extLst>
              <a:ext uri="{FF2B5EF4-FFF2-40B4-BE49-F238E27FC236}">
                <a16:creationId xmlns:a16="http://schemas.microsoft.com/office/drawing/2014/main" id="{5AE0F50B-0F35-4098-854F-3A736E4A7DC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" y="747102"/>
            <a:ext cx="3007766" cy="3032628"/>
          </a:xfrm>
          <a:prstGeom prst="rect">
            <a:avLst/>
          </a:prstGeom>
        </p:spPr>
      </p:pic>
      <p:sp>
        <p:nvSpPr>
          <p:cNvPr id="51" name="TextBox 33">
            <a:extLst>
              <a:ext uri="{FF2B5EF4-FFF2-40B4-BE49-F238E27FC236}">
                <a16:creationId xmlns:a16="http://schemas.microsoft.com/office/drawing/2014/main" id="{A6215D4A-37D8-4EFC-BC14-E87E34333AC4}"/>
              </a:ext>
            </a:extLst>
          </p:cNvPr>
          <p:cNvSpPr txBox="1"/>
          <p:nvPr/>
        </p:nvSpPr>
        <p:spPr>
          <a:xfrm>
            <a:off x="3941798" y="797361"/>
            <a:ext cx="2398451" cy="1323439"/>
          </a:xfrm>
          <a:prstGeom prst="rect">
            <a:avLst/>
          </a:prstGeom>
          <a:solidFill>
            <a:srgbClr val="A06CAE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Make a line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2" name="TextBox 33">
            <a:extLst>
              <a:ext uri="{FF2B5EF4-FFF2-40B4-BE49-F238E27FC236}">
                <a16:creationId xmlns:a16="http://schemas.microsoft.com/office/drawing/2014/main" id="{081A1A89-D680-4705-8292-C5F058C8D818}"/>
              </a:ext>
            </a:extLst>
          </p:cNvPr>
          <p:cNvSpPr txBox="1"/>
          <p:nvPr/>
        </p:nvSpPr>
        <p:spPr>
          <a:xfrm>
            <a:off x="3943607" y="2493806"/>
            <a:ext cx="2398451" cy="1323439"/>
          </a:xfrm>
          <a:prstGeom prst="rect">
            <a:avLst/>
          </a:prstGeom>
          <a:solidFill>
            <a:srgbClr val="F6881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Make a circle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0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mal empty room mockup with white patterned wall ">
            <a:extLst>
              <a:ext uri="{FF2B5EF4-FFF2-40B4-BE49-F238E27FC236}">
                <a16:creationId xmlns:a16="http://schemas.microsoft.com/office/drawing/2014/main" id="{1E0C1775-178C-44AE-9C43-7E74D20C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F7AED-A453-4074-AC83-7325C41A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85" y="161924"/>
            <a:ext cx="7007474" cy="42576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10" descr="Vase Floral design Drawing , vase transparent background PNG clipart |  HiClipart">
            <a:extLst>
              <a:ext uri="{FF2B5EF4-FFF2-40B4-BE49-F238E27FC236}">
                <a16:creationId xmlns:a16="http://schemas.microsoft.com/office/drawing/2014/main" id="{ABC8236B-84A4-4D28-9A9E-AED276C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714" l="7429" r="90000">
                        <a14:foregroundMark x1="41000" y1="92857" x2="53714" y2="92857"/>
                        <a14:foregroundMark x1="7429" y1="38571" x2="14143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15" y="3087798"/>
            <a:ext cx="796986" cy="7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552D10-3848-4D59-9CF1-DC9FDD978599}"/>
              </a:ext>
            </a:extLst>
          </p:cNvPr>
          <p:cNvGrpSpPr/>
          <p:nvPr/>
        </p:nvGrpSpPr>
        <p:grpSpPr>
          <a:xfrm>
            <a:off x="7378643" y="868497"/>
            <a:ext cx="2015183" cy="2016965"/>
            <a:chOff x="5943600" y="303740"/>
            <a:chExt cx="2228850" cy="2113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3379A-F2CF-4253-BA4D-2E98536EC67E}"/>
                </a:ext>
              </a:extLst>
            </p:cNvPr>
            <p:cNvSpPr/>
            <p:nvPr/>
          </p:nvSpPr>
          <p:spPr>
            <a:xfrm>
              <a:off x="5943600" y="303740"/>
              <a:ext cx="2228850" cy="2113336"/>
            </a:xfrm>
            <a:custGeom>
              <a:avLst/>
              <a:gdLst>
                <a:gd name="connsiteX0" fmla="*/ 0 w 2228850"/>
                <a:gd name="connsiteY0" fmla="*/ 0 h 2113336"/>
                <a:gd name="connsiteX1" fmla="*/ 557213 w 2228850"/>
                <a:gd name="connsiteY1" fmla="*/ 0 h 2113336"/>
                <a:gd name="connsiteX2" fmla="*/ 1047559 w 2228850"/>
                <a:gd name="connsiteY2" fmla="*/ 0 h 2113336"/>
                <a:gd name="connsiteX3" fmla="*/ 1560195 w 2228850"/>
                <a:gd name="connsiteY3" fmla="*/ 0 h 2113336"/>
                <a:gd name="connsiteX4" fmla="*/ 2228850 w 2228850"/>
                <a:gd name="connsiteY4" fmla="*/ 0 h 2113336"/>
                <a:gd name="connsiteX5" fmla="*/ 2228850 w 2228850"/>
                <a:gd name="connsiteY5" fmla="*/ 507201 h 2113336"/>
                <a:gd name="connsiteX6" fmla="*/ 2228850 w 2228850"/>
                <a:gd name="connsiteY6" fmla="*/ 1014401 h 2113336"/>
                <a:gd name="connsiteX7" fmla="*/ 2228850 w 2228850"/>
                <a:gd name="connsiteY7" fmla="*/ 1585002 h 2113336"/>
                <a:gd name="connsiteX8" fmla="*/ 2228850 w 2228850"/>
                <a:gd name="connsiteY8" fmla="*/ 2113336 h 2113336"/>
                <a:gd name="connsiteX9" fmla="*/ 1716215 w 2228850"/>
                <a:gd name="connsiteY9" fmla="*/ 2113336 h 2113336"/>
                <a:gd name="connsiteX10" fmla="*/ 1114425 w 2228850"/>
                <a:gd name="connsiteY10" fmla="*/ 2113336 h 2113336"/>
                <a:gd name="connsiteX11" fmla="*/ 557213 w 2228850"/>
                <a:gd name="connsiteY11" fmla="*/ 2113336 h 2113336"/>
                <a:gd name="connsiteX12" fmla="*/ 0 w 2228850"/>
                <a:gd name="connsiteY12" fmla="*/ 2113336 h 2113336"/>
                <a:gd name="connsiteX13" fmla="*/ 0 w 2228850"/>
                <a:gd name="connsiteY13" fmla="*/ 1606135 h 2113336"/>
                <a:gd name="connsiteX14" fmla="*/ 0 w 2228850"/>
                <a:gd name="connsiteY14" fmla="*/ 1098935 h 2113336"/>
                <a:gd name="connsiteX15" fmla="*/ 0 w 2228850"/>
                <a:gd name="connsiteY15" fmla="*/ 612867 h 2113336"/>
                <a:gd name="connsiteX16" fmla="*/ 0 w 2228850"/>
                <a:gd name="connsiteY16" fmla="*/ 0 h 21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850" h="2113336" fill="none" extrusionOk="0">
                  <a:moveTo>
                    <a:pt x="0" y="0"/>
                  </a:moveTo>
                  <a:cubicBezTo>
                    <a:pt x="249053" y="-1597"/>
                    <a:pt x="323617" y="-13400"/>
                    <a:pt x="557213" y="0"/>
                  </a:cubicBezTo>
                  <a:cubicBezTo>
                    <a:pt x="790809" y="13400"/>
                    <a:pt x="928164" y="-15605"/>
                    <a:pt x="1047559" y="0"/>
                  </a:cubicBezTo>
                  <a:cubicBezTo>
                    <a:pt x="1166954" y="15605"/>
                    <a:pt x="1379844" y="15166"/>
                    <a:pt x="1560195" y="0"/>
                  </a:cubicBezTo>
                  <a:cubicBezTo>
                    <a:pt x="1740546" y="-15166"/>
                    <a:pt x="2075609" y="645"/>
                    <a:pt x="2228850" y="0"/>
                  </a:cubicBezTo>
                  <a:cubicBezTo>
                    <a:pt x="2222382" y="249972"/>
                    <a:pt x="2215086" y="378351"/>
                    <a:pt x="2228850" y="507201"/>
                  </a:cubicBezTo>
                  <a:cubicBezTo>
                    <a:pt x="2242614" y="636051"/>
                    <a:pt x="2237255" y="910680"/>
                    <a:pt x="2228850" y="1014401"/>
                  </a:cubicBezTo>
                  <a:cubicBezTo>
                    <a:pt x="2220445" y="1118122"/>
                    <a:pt x="2211280" y="1350956"/>
                    <a:pt x="2228850" y="1585002"/>
                  </a:cubicBezTo>
                  <a:cubicBezTo>
                    <a:pt x="2246420" y="1819048"/>
                    <a:pt x="2211325" y="1923339"/>
                    <a:pt x="2228850" y="2113336"/>
                  </a:cubicBezTo>
                  <a:cubicBezTo>
                    <a:pt x="2013072" y="2091387"/>
                    <a:pt x="1871314" y="2103178"/>
                    <a:pt x="1716215" y="2113336"/>
                  </a:cubicBezTo>
                  <a:cubicBezTo>
                    <a:pt x="1561117" y="2123494"/>
                    <a:pt x="1335860" y="2090352"/>
                    <a:pt x="1114425" y="2113336"/>
                  </a:cubicBezTo>
                  <a:cubicBezTo>
                    <a:pt x="892990" y="2136321"/>
                    <a:pt x="782253" y="2111479"/>
                    <a:pt x="557213" y="2113336"/>
                  </a:cubicBezTo>
                  <a:cubicBezTo>
                    <a:pt x="332173" y="2115193"/>
                    <a:pt x="206093" y="2089041"/>
                    <a:pt x="0" y="2113336"/>
                  </a:cubicBezTo>
                  <a:cubicBezTo>
                    <a:pt x="22472" y="1895808"/>
                    <a:pt x="15843" y="1714456"/>
                    <a:pt x="0" y="1606135"/>
                  </a:cubicBezTo>
                  <a:cubicBezTo>
                    <a:pt x="-15843" y="1497814"/>
                    <a:pt x="1952" y="1242271"/>
                    <a:pt x="0" y="1098935"/>
                  </a:cubicBezTo>
                  <a:cubicBezTo>
                    <a:pt x="-1952" y="955599"/>
                    <a:pt x="-16790" y="728295"/>
                    <a:pt x="0" y="612867"/>
                  </a:cubicBezTo>
                  <a:cubicBezTo>
                    <a:pt x="16790" y="497439"/>
                    <a:pt x="4897" y="300779"/>
                    <a:pt x="0" y="0"/>
                  </a:cubicBezTo>
                  <a:close/>
                </a:path>
                <a:path w="2228850" h="2113336" stroke="0" extrusionOk="0">
                  <a:moveTo>
                    <a:pt x="0" y="0"/>
                  </a:moveTo>
                  <a:cubicBezTo>
                    <a:pt x="276466" y="-3224"/>
                    <a:pt x="339286" y="28739"/>
                    <a:pt x="579501" y="0"/>
                  </a:cubicBezTo>
                  <a:cubicBezTo>
                    <a:pt x="819716" y="-28739"/>
                    <a:pt x="998782" y="17778"/>
                    <a:pt x="1136714" y="0"/>
                  </a:cubicBezTo>
                  <a:cubicBezTo>
                    <a:pt x="1274646" y="-17778"/>
                    <a:pt x="1426708" y="10414"/>
                    <a:pt x="1716215" y="0"/>
                  </a:cubicBezTo>
                  <a:cubicBezTo>
                    <a:pt x="2005722" y="-10414"/>
                    <a:pt x="2116274" y="-17010"/>
                    <a:pt x="2228850" y="0"/>
                  </a:cubicBezTo>
                  <a:cubicBezTo>
                    <a:pt x="2239849" y="167264"/>
                    <a:pt x="2220465" y="363818"/>
                    <a:pt x="2228850" y="528334"/>
                  </a:cubicBezTo>
                  <a:cubicBezTo>
                    <a:pt x="2237235" y="692850"/>
                    <a:pt x="2245960" y="833320"/>
                    <a:pt x="2228850" y="1056668"/>
                  </a:cubicBezTo>
                  <a:cubicBezTo>
                    <a:pt x="2211740" y="1280016"/>
                    <a:pt x="2223577" y="1366047"/>
                    <a:pt x="2228850" y="1627269"/>
                  </a:cubicBezTo>
                  <a:cubicBezTo>
                    <a:pt x="2234123" y="1888491"/>
                    <a:pt x="2248904" y="1885916"/>
                    <a:pt x="2228850" y="2113336"/>
                  </a:cubicBezTo>
                  <a:cubicBezTo>
                    <a:pt x="1999818" y="2088677"/>
                    <a:pt x="1933995" y="2127004"/>
                    <a:pt x="1693926" y="2113336"/>
                  </a:cubicBezTo>
                  <a:cubicBezTo>
                    <a:pt x="1453857" y="2099668"/>
                    <a:pt x="1399853" y="2117409"/>
                    <a:pt x="1181291" y="2113336"/>
                  </a:cubicBezTo>
                  <a:cubicBezTo>
                    <a:pt x="962729" y="2109263"/>
                    <a:pt x="818211" y="2120060"/>
                    <a:pt x="624078" y="2113336"/>
                  </a:cubicBezTo>
                  <a:cubicBezTo>
                    <a:pt x="429945" y="2106612"/>
                    <a:pt x="245841" y="2109643"/>
                    <a:pt x="0" y="2113336"/>
                  </a:cubicBezTo>
                  <a:cubicBezTo>
                    <a:pt x="7185" y="1887909"/>
                    <a:pt x="4463" y="1702822"/>
                    <a:pt x="0" y="1585002"/>
                  </a:cubicBezTo>
                  <a:cubicBezTo>
                    <a:pt x="-4463" y="1467182"/>
                    <a:pt x="16387" y="1216431"/>
                    <a:pt x="0" y="1014401"/>
                  </a:cubicBezTo>
                  <a:cubicBezTo>
                    <a:pt x="-16387" y="812371"/>
                    <a:pt x="46750" y="4836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06935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70954D-D28B-4239-9729-453D2A82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231" y="785582"/>
              <a:ext cx="1379621" cy="4642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342E6F-8962-4038-A387-49AEA76E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1" y="408823"/>
              <a:ext cx="1481010" cy="3531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AE8E94-3578-4469-9135-49030D891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351" b="-11427"/>
            <a:stretch/>
          </p:blipFill>
          <p:spPr>
            <a:xfrm>
              <a:off x="6046231" y="1289262"/>
              <a:ext cx="1207721" cy="309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0B6344-4EAB-47F3-AE23-A97B287D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2" y="1611312"/>
              <a:ext cx="1882564" cy="3644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BC5F2C-FF01-4A19-9B8C-FC5497FD3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44" y="2003624"/>
              <a:ext cx="1992869" cy="342305"/>
            </a:xfrm>
            <a:prstGeom prst="rect">
              <a:avLst/>
            </a:prstGeom>
          </p:spPr>
        </p:pic>
      </p:grp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612BF79-EE85-4399-AF93-77BD60DCD1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046287"/>
            <a:ext cx="756755" cy="469743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49AA1B77-3FFA-4A15-ACD1-37168763A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4" y="68869"/>
            <a:ext cx="756755" cy="46974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DB2AA2-91BB-4390-8E23-D2C1B0700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540621"/>
            <a:ext cx="756755" cy="46974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278D6082-507F-4E99-B56B-DDB3B0BB26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537416"/>
            <a:ext cx="756755" cy="469743"/>
          </a:xfrm>
          <a:prstGeom prst="rect">
            <a:avLst/>
          </a:prstGeom>
        </p:spPr>
      </p:pic>
      <p:sp>
        <p:nvSpPr>
          <p:cNvPr id="20" name="Rectangle: Rounded Corners 19">
            <a:hlinkClick r:id="rId15" action="ppaction://hlinksldjump"/>
            <a:extLst>
              <a:ext uri="{FF2B5EF4-FFF2-40B4-BE49-F238E27FC236}">
                <a16:creationId xmlns:a16="http://schemas.microsoft.com/office/drawing/2014/main" id="{626366CB-2C5E-4AB1-98E7-8E5A3ECE7272}"/>
              </a:ext>
            </a:extLst>
          </p:cNvPr>
          <p:cNvSpPr/>
          <p:nvPr/>
        </p:nvSpPr>
        <p:spPr>
          <a:xfrm>
            <a:off x="9540061" y="18078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A06C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0" dirty="0">
                <a:effectLst/>
                <a:latin typeface="Roboto" panose="02000000000000000000" pitchFamily="2" charset="0"/>
              </a:rPr>
              <a:t>KSA National Anthem</a:t>
            </a:r>
            <a:endParaRPr lang="en-GB" sz="1100" b="1" dirty="0"/>
          </a:p>
        </p:txBody>
      </p:sp>
      <p:sp>
        <p:nvSpPr>
          <p:cNvPr id="21" name="Rectangle: Rounded Corners 20">
            <a:hlinkClick r:id="rId16" action="ppaction://hlinksldjump"/>
            <a:extLst>
              <a:ext uri="{FF2B5EF4-FFF2-40B4-BE49-F238E27FC236}">
                <a16:creationId xmlns:a16="http://schemas.microsoft.com/office/drawing/2014/main" id="{298098B5-CC80-40F8-9C65-3895ABABFC5B}"/>
              </a:ext>
            </a:extLst>
          </p:cNvPr>
          <p:cNvSpPr/>
          <p:nvPr/>
        </p:nvSpPr>
        <p:spPr>
          <a:xfrm>
            <a:off x="9540061" y="683030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C1F2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Warm Up</a:t>
            </a:r>
          </a:p>
        </p:txBody>
      </p:sp>
      <p:sp>
        <p:nvSpPr>
          <p:cNvPr id="22" name="Rectangle: Rounded Corners 21">
            <a:hlinkClick r:id="rId17" action="ppaction://hlinksldjump"/>
            <a:extLst>
              <a:ext uri="{FF2B5EF4-FFF2-40B4-BE49-F238E27FC236}">
                <a16:creationId xmlns:a16="http://schemas.microsoft.com/office/drawing/2014/main" id="{BA4D16DD-D3FC-4DD5-BEAE-EFB52AEA35B6}"/>
              </a:ext>
            </a:extLst>
          </p:cNvPr>
          <p:cNvSpPr/>
          <p:nvPr/>
        </p:nvSpPr>
        <p:spPr>
          <a:xfrm>
            <a:off x="9540060" y="1147333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6881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Main lesson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hlinkClick r:id="rId18" action="ppaction://hlinksldjump"/>
            <a:extLst>
              <a:ext uri="{FF2B5EF4-FFF2-40B4-BE49-F238E27FC236}">
                <a16:creationId xmlns:a16="http://schemas.microsoft.com/office/drawing/2014/main" id="{DC8FFD2F-6410-4A10-9D8A-9235209AE7A2}"/>
              </a:ext>
            </a:extLst>
          </p:cNvPr>
          <p:cNvSpPr/>
          <p:nvPr/>
        </p:nvSpPr>
        <p:spPr>
          <a:xfrm>
            <a:off x="9540060" y="1609626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16BD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Fun Time</a:t>
            </a:r>
            <a:endParaRPr lang="en-GB" sz="1600" b="1" dirty="0"/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D98DB8D4-E81E-4862-B24F-210D1B49E1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502800"/>
            <a:ext cx="756756" cy="4697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07A55754-8FD6-4198-84D3-51AE06862E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028545"/>
            <a:ext cx="756756" cy="469743"/>
          </a:xfrm>
          <a:prstGeom prst="rect">
            <a:avLst/>
          </a:prstGeom>
        </p:spPr>
      </p:pic>
      <p:sp>
        <p:nvSpPr>
          <p:cNvPr id="26" name="Rectangle: Rounded Corners 25">
            <a:hlinkClick r:id="rId21" action="ppaction://hlinksldjump"/>
            <a:extLst>
              <a:ext uri="{FF2B5EF4-FFF2-40B4-BE49-F238E27FC236}">
                <a16:creationId xmlns:a16="http://schemas.microsoft.com/office/drawing/2014/main" id="{084E50CF-F830-4809-B5D9-4B1A27435F6C}"/>
              </a:ext>
            </a:extLst>
          </p:cNvPr>
          <p:cNvSpPr/>
          <p:nvPr/>
        </p:nvSpPr>
        <p:spPr>
          <a:xfrm>
            <a:off x="9540059" y="209175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A27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work book</a:t>
            </a:r>
          </a:p>
        </p:txBody>
      </p:sp>
      <p:sp>
        <p:nvSpPr>
          <p:cNvPr id="27" name="Rectangle: Rounded Corners 26">
            <a:hlinkClick r:id="rId22" action="ppaction://hlinksldjump"/>
            <a:extLst>
              <a:ext uri="{FF2B5EF4-FFF2-40B4-BE49-F238E27FC236}">
                <a16:creationId xmlns:a16="http://schemas.microsoft.com/office/drawing/2014/main" id="{5F747CE5-4427-401D-826B-30E236D02C30}"/>
              </a:ext>
            </a:extLst>
          </p:cNvPr>
          <p:cNvSpPr/>
          <p:nvPr/>
        </p:nvSpPr>
        <p:spPr>
          <a:xfrm>
            <a:off x="9540059" y="2560138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DD00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Moral Goal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2322-9FAC-4696-8257-09D47F054ACA}"/>
              </a:ext>
            </a:extLst>
          </p:cNvPr>
          <p:cNvSpPr/>
          <p:nvPr/>
        </p:nvSpPr>
        <p:spPr>
          <a:xfrm>
            <a:off x="7378643" y="387383"/>
            <a:ext cx="1886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Classroom Rules</a:t>
            </a:r>
          </a:p>
        </p:txBody>
      </p:sp>
      <p:pic>
        <p:nvPicPr>
          <p:cNvPr id="30" name="Google Shape;1675;p108">
            <a:extLst>
              <a:ext uri="{FF2B5EF4-FFF2-40B4-BE49-F238E27FC236}">
                <a16:creationId xmlns:a16="http://schemas.microsoft.com/office/drawing/2014/main" id="{9615B94B-764F-40F0-B500-5A4223832467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03960" y="3258493"/>
            <a:ext cx="1151674" cy="5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916;p62">
            <a:extLst>
              <a:ext uri="{FF2B5EF4-FFF2-40B4-BE49-F238E27FC236}">
                <a16:creationId xmlns:a16="http://schemas.microsoft.com/office/drawing/2014/main" id="{96F64202-A91F-4217-924F-14B3F31935B1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172553" y="5238461"/>
            <a:ext cx="6059563" cy="137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216;p27">
            <a:extLst>
              <a:ext uri="{FF2B5EF4-FFF2-40B4-BE49-F238E27FC236}">
                <a16:creationId xmlns:a16="http://schemas.microsoft.com/office/drawing/2014/main" id="{3F537A1E-EC94-405F-BBEA-1F5792B242B1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3155" t="21084" b="23278"/>
          <a:stretch/>
        </p:blipFill>
        <p:spPr>
          <a:xfrm>
            <a:off x="7265412" y="3705265"/>
            <a:ext cx="2735690" cy="17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28">
            <a:extLst>
              <a:ext uri="{FF2B5EF4-FFF2-40B4-BE49-F238E27FC236}">
                <a16:creationId xmlns:a16="http://schemas.microsoft.com/office/drawing/2014/main" id="{67D5E54D-713D-4CF1-A795-85E4D923425B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9888652" y="3169010"/>
            <a:ext cx="2147276" cy="21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0;p29">
            <a:extLst>
              <a:ext uri="{FF2B5EF4-FFF2-40B4-BE49-F238E27FC236}">
                <a16:creationId xmlns:a16="http://schemas.microsoft.com/office/drawing/2014/main" id="{C6E0DF70-48D2-455F-9B49-8CFA5704FA1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0;p29">
            <a:extLst>
              <a:ext uri="{FF2B5EF4-FFF2-40B4-BE49-F238E27FC236}">
                <a16:creationId xmlns:a16="http://schemas.microsoft.com/office/drawing/2014/main" id="{3F4A39D0-C26E-4E04-A6B3-62C6794316E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8" descr="School book clipart 3 » Clipart Station">
            <a:extLst>
              <a:ext uri="{FF2B5EF4-FFF2-40B4-BE49-F238E27FC236}">
                <a16:creationId xmlns:a16="http://schemas.microsoft.com/office/drawing/2014/main" id="{C19E4349-461D-44E0-B238-44EC671D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05" y="4694432"/>
            <a:ext cx="546758" cy="5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من ارشيف دكتور سلطان احمد الخلف - Dar Al Khalaf">
            <a:extLst>
              <a:ext uri="{FF2B5EF4-FFF2-40B4-BE49-F238E27FC236}">
                <a16:creationId xmlns:a16="http://schemas.microsoft.com/office/drawing/2014/main" id="{4D76ABD1-51F7-4080-99AE-37F7936E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59" y="3514084"/>
            <a:ext cx="619270" cy="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Book Logo clipart - Book, Text, Font, transparent clip art">
            <a:extLst>
              <a:ext uri="{FF2B5EF4-FFF2-40B4-BE49-F238E27FC236}">
                <a16:creationId xmlns:a16="http://schemas.microsoft.com/office/drawing/2014/main" id="{FD4C9AF7-D7B9-485B-B94F-D3BB8FB4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31" y="3995268"/>
            <a:ext cx="370970" cy="5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Free Math Books Cliparts, Download Free Clip Art, Free Clip Art on Clipart  Library">
            <a:extLst>
              <a:ext uri="{FF2B5EF4-FFF2-40B4-BE49-F238E27FC236}">
                <a16:creationId xmlns:a16="http://schemas.microsoft.com/office/drawing/2014/main" id="{B31878D1-B014-4BBD-AAE7-FA493001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97">
            <a:off x="11355006" y="4265051"/>
            <a:ext cx="546450" cy="3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AE6CF1-2F50-46B0-A5B8-A1929E39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89" y="3319537"/>
            <a:ext cx="619270" cy="5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961574F-B17C-4133-8017-B89365DD8576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8633"/>
          <a:stretch/>
        </p:blipFill>
        <p:spPr>
          <a:xfrm>
            <a:off x="6419802" y="367429"/>
            <a:ext cx="515505" cy="631202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hlinkClick r:id="rId34" action="ppaction://hlinksldjump"/>
            <a:extLst>
              <a:ext uri="{FF2B5EF4-FFF2-40B4-BE49-F238E27FC236}">
                <a16:creationId xmlns:a16="http://schemas.microsoft.com/office/drawing/2014/main" id="{4C5BB452-80F3-4EA5-BF52-126A0328112D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785" r="18929"/>
          <a:stretch/>
        </p:blipFill>
        <p:spPr>
          <a:xfrm>
            <a:off x="8625242" y="3949786"/>
            <a:ext cx="515505" cy="611836"/>
          </a:xfrm>
          <a:prstGeom prst="rect">
            <a:avLst/>
          </a:prstGeom>
        </p:spPr>
      </p:pic>
      <p:pic>
        <p:nvPicPr>
          <p:cNvPr id="46" name="Picture 45" descr="A picture containing text, clipart&#10;&#10;Description automatically generated">
            <a:hlinkClick r:id="rId36" action="ppaction://hlinksldjump"/>
            <a:extLst>
              <a:ext uri="{FF2B5EF4-FFF2-40B4-BE49-F238E27FC236}">
                <a16:creationId xmlns:a16="http://schemas.microsoft.com/office/drawing/2014/main" id="{5FA08E96-E7A6-4648-A13D-7C58893737E5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-1832" r="13608" b="1"/>
          <a:stretch/>
        </p:blipFill>
        <p:spPr>
          <a:xfrm>
            <a:off x="7356140" y="4609038"/>
            <a:ext cx="559419" cy="595381"/>
          </a:xfrm>
          <a:prstGeom prst="rect">
            <a:avLst/>
          </a:prstGeom>
        </p:spPr>
      </p:pic>
      <p:pic>
        <p:nvPicPr>
          <p:cNvPr id="47" name="Picture 46" descr="A picture containing clipart&#10;&#10;Description automatically generated">
            <a:hlinkClick r:id="rId38" action="ppaction://hlinksldjump"/>
            <a:extLst>
              <a:ext uri="{FF2B5EF4-FFF2-40B4-BE49-F238E27FC236}">
                <a16:creationId xmlns:a16="http://schemas.microsoft.com/office/drawing/2014/main" id="{795E94FD-4201-4256-AD4B-198CACED90D4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095" b="4416"/>
          <a:stretch/>
        </p:blipFill>
        <p:spPr>
          <a:xfrm>
            <a:off x="8003960" y="3960953"/>
            <a:ext cx="501459" cy="531805"/>
          </a:xfrm>
          <a:prstGeom prst="rect">
            <a:avLst/>
          </a:prstGeom>
        </p:spPr>
      </p:pic>
      <p:pic>
        <p:nvPicPr>
          <p:cNvPr id="48" name="Picture 47" descr="A picture containing clipart&#10;&#10;Description automatically generated">
            <a:hlinkClick r:id="rId40" action="ppaction://hlinksldjump"/>
            <a:extLst>
              <a:ext uri="{FF2B5EF4-FFF2-40B4-BE49-F238E27FC236}">
                <a16:creationId xmlns:a16="http://schemas.microsoft.com/office/drawing/2014/main" id="{7E599DF8-DD24-45E6-AD75-B6DF651F3DF1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17" r="15115" b="-1"/>
          <a:stretch/>
        </p:blipFill>
        <p:spPr>
          <a:xfrm>
            <a:off x="9239495" y="3946412"/>
            <a:ext cx="528347" cy="602386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hlinkClick r:id="rId42" action="ppaction://hlinksldjump"/>
            <a:extLst>
              <a:ext uri="{FF2B5EF4-FFF2-40B4-BE49-F238E27FC236}">
                <a16:creationId xmlns:a16="http://schemas.microsoft.com/office/drawing/2014/main" id="{208091A1-28D9-4920-BFD8-FF620700B836}"/>
              </a:ext>
            </a:extLst>
          </p:cNvPr>
          <p:cNvPicPr>
            <a:picLocks noChangeAspect="1"/>
          </p:cNvPicPr>
          <p:nvPr/>
        </p:nvPicPr>
        <p:blipFill rotWithShape="1">
          <a:blip r:embed="rId4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13" r="12467"/>
          <a:stretch/>
        </p:blipFill>
        <p:spPr>
          <a:xfrm>
            <a:off x="7968087" y="4689294"/>
            <a:ext cx="611710" cy="515125"/>
          </a:xfrm>
          <a:prstGeom prst="rect">
            <a:avLst/>
          </a:prstGeom>
        </p:spPr>
      </p:pic>
      <p:pic>
        <p:nvPicPr>
          <p:cNvPr id="50" name="Picture 49" descr="A picture containing clipart&#10;&#10;Description automatically generated">
            <a:hlinkClick r:id="rId44" action="ppaction://hlinksldjump"/>
            <a:extLst>
              <a:ext uri="{FF2B5EF4-FFF2-40B4-BE49-F238E27FC236}">
                <a16:creationId xmlns:a16="http://schemas.microsoft.com/office/drawing/2014/main" id="{0E0A0F8D-9D91-480E-B5B4-F3206B0E928D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8633"/>
          <a:stretch/>
        </p:blipFill>
        <p:spPr>
          <a:xfrm>
            <a:off x="8605444" y="4596565"/>
            <a:ext cx="515505" cy="631202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7DEE1915-F7AE-49DB-9C35-998531E78F74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6" y="868496"/>
            <a:ext cx="2706113" cy="2954805"/>
          </a:xfrm>
          <a:prstGeom prst="rect">
            <a:avLst/>
          </a:prstGeom>
        </p:spPr>
      </p:pic>
      <p:sp>
        <p:nvSpPr>
          <p:cNvPr id="53" name="TextBox 33">
            <a:extLst>
              <a:ext uri="{FF2B5EF4-FFF2-40B4-BE49-F238E27FC236}">
                <a16:creationId xmlns:a16="http://schemas.microsoft.com/office/drawing/2014/main" id="{A8C58865-ABC2-4304-819F-986EF2E2A3E2}"/>
              </a:ext>
            </a:extLst>
          </p:cNvPr>
          <p:cNvSpPr txBox="1"/>
          <p:nvPr/>
        </p:nvSpPr>
        <p:spPr>
          <a:xfrm>
            <a:off x="3682112" y="1090015"/>
            <a:ext cx="2939775" cy="1200329"/>
          </a:xfrm>
          <a:prstGeom prst="rect">
            <a:avLst/>
          </a:prstGeom>
          <a:solidFill>
            <a:srgbClr val="A06CAE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Come to the front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54" name="TextBox 33">
            <a:extLst>
              <a:ext uri="{FF2B5EF4-FFF2-40B4-BE49-F238E27FC236}">
                <a16:creationId xmlns:a16="http://schemas.microsoft.com/office/drawing/2014/main" id="{479D6BEC-84B0-4751-A662-6E1720149368}"/>
              </a:ext>
            </a:extLst>
          </p:cNvPr>
          <p:cNvSpPr txBox="1"/>
          <p:nvPr/>
        </p:nvSpPr>
        <p:spPr>
          <a:xfrm>
            <a:off x="3682112" y="2622973"/>
            <a:ext cx="2940160" cy="1200329"/>
          </a:xfrm>
          <a:prstGeom prst="rect">
            <a:avLst/>
          </a:prstGeom>
          <a:solidFill>
            <a:srgbClr val="F6881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Go back to your seat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mal empty room mockup with white patterned wall ">
            <a:extLst>
              <a:ext uri="{FF2B5EF4-FFF2-40B4-BE49-F238E27FC236}">
                <a16:creationId xmlns:a16="http://schemas.microsoft.com/office/drawing/2014/main" id="{1E0C1775-178C-44AE-9C43-7E74D20C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F7AED-A453-4074-AC83-7325C41A4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21" y="161506"/>
            <a:ext cx="7007474" cy="42576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10" descr="Vase Floral design Drawing , vase transparent background PNG clipart |  HiClipart">
            <a:extLst>
              <a:ext uri="{FF2B5EF4-FFF2-40B4-BE49-F238E27FC236}">
                <a16:creationId xmlns:a16="http://schemas.microsoft.com/office/drawing/2014/main" id="{ABC8236B-84A4-4D28-9A9E-AED276C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714" l="7429" r="90000">
                        <a14:foregroundMark x1="41000" y1="92857" x2="53714" y2="92857"/>
                        <a14:foregroundMark x1="7429" y1="38571" x2="14143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15" y="3087798"/>
            <a:ext cx="796986" cy="7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552D10-3848-4D59-9CF1-DC9FDD978599}"/>
              </a:ext>
            </a:extLst>
          </p:cNvPr>
          <p:cNvGrpSpPr/>
          <p:nvPr/>
        </p:nvGrpSpPr>
        <p:grpSpPr>
          <a:xfrm>
            <a:off x="7378643" y="868497"/>
            <a:ext cx="2015183" cy="2016965"/>
            <a:chOff x="5943600" y="303740"/>
            <a:chExt cx="2228850" cy="2113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3379A-F2CF-4253-BA4D-2E98536EC67E}"/>
                </a:ext>
              </a:extLst>
            </p:cNvPr>
            <p:cNvSpPr/>
            <p:nvPr/>
          </p:nvSpPr>
          <p:spPr>
            <a:xfrm>
              <a:off x="5943600" y="303740"/>
              <a:ext cx="2228850" cy="2113336"/>
            </a:xfrm>
            <a:custGeom>
              <a:avLst/>
              <a:gdLst>
                <a:gd name="connsiteX0" fmla="*/ 0 w 2228850"/>
                <a:gd name="connsiteY0" fmla="*/ 0 h 2113336"/>
                <a:gd name="connsiteX1" fmla="*/ 557213 w 2228850"/>
                <a:gd name="connsiteY1" fmla="*/ 0 h 2113336"/>
                <a:gd name="connsiteX2" fmla="*/ 1047559 w 2228850"/>
                <a:gd name="connsiteY2" fmla="*/ 0 h 2113336"/>
                <a:gd name="connsiteX3" fmla="*/ 1560195 w 2228850"/>
                <a:gd name="connsiteY3" fmla="*/ 0 h 2113336"/>
                <a:gd name="connsiteX4" fmla="*/ 2228850 w 2228850"/>
                <a:gd name="connsiteY4" fmla="*/ 0 h 2113336"/>
                <a:gd name="connsiteX5" fmla="*/ 2228850 w 2228850"/>
                <a:gd name="connsiteY5" fmla="*/ 507201 h 2113336"/>
                <a:gd name="connsiteX6" fmla="*/ 2228850 w 2228850"/>
                <a:gd name="connsiteY6" fmla="*/ 1014401 h 2113336"/>
                <a:gd name="connsiteX7" fmla="*/ 2228850 w 2228850"/>
                <a:gd name="connsiteY7" fmla="*/ 1585002 h 2113336"/>
                <a:gd name="connsiteX8" fmla="*/ 2228850 w 2228850"/>
                <a:gd name="connsiteY8" fmla="*/ 2113336 h 2113336"/>
                <a:gd name="connsiteX9" fmla="*/ 1716215 w 2228850"/>
                <a:gd name="connsiteY9" fmla="*/ 2113336 h 2113336"/>
                <a:gd name="connsiteX10" fmla="*/ 1114425 w 2228850"/>
                <a:gd name="connsiteY10" fmla="*/ 2113336 h 2113336"/>
                <a:gd name="connsiteX11" fmla="*/ 557213 w 2228850"/>
                <a:gd name="connsiteY11" fmla="*/ 2113336 h 2113336"/>
                <a:gd name="connsiteX12" fmla="*/ 0 w 2228850"/>
                <a:gd name="connsiteY12" fmla="*/ 2113336 h 2113336"/>
                <a:gd name="connsiteX13" fmla="*/ 0 w 2228850"/>
                <a:gd name="connsiteY13" fmla="*/ 1606135 h 2113336"/>
                <a:gd name="connsiteX14" fmla="*/ 0 w 2228850"/>
                <a:gd name="connsiteY14" fmla="*/ 1098935 h 2113336"/>
                <a:gd name="connsiteX15" fmla="*/ 0 w 2228850"/>
                <a:gd name="connsiteY15" fmla="*/ 612867 h 2113336"/>
                <a:gd name="connsiteX16" fmla="*/ 0 w 2228850"/>
                <a:gd name="connsiteY16" fmla="*/ 0 h 21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850" h="2113336" fill="none" extrusionOk="0">
                  <a:moveTo>
                    <a:pt x="0" y="0"/>
                  </a:moveTo>
                  <a:cubicBezTo>
                    <a:pt x="249053" y="-1597"/>
                    <a:pt x="323617" y="-13400"/>
                    <a:pt x="557213" y="0"/>
                  </a:cubicBezTo>
                  <a:cubicBezTo>
                    <a:pt x="790809" y="13400"/>
                    <a:pt x="928164" y="-15605"/>
                    <a:pt x="1047559" y="0"/>
                  </a:cubicBezTo>
                  <a:cubicBezTo>
                    <a:pt x="1166954" y="15605"/>
                    <a:pt x="1379844" y="15166"/>
                    <a:pt x="1560195" y="0"/>
                  </a:cubicBezTo>
                  <a:cubicBezTo>
                    <a:pt x="1740546" y="-15166"/>
                    <a:pt x="2075609" y="645"/>
                    <a:pt x="2228850" y="0"/>
                  </a:cubicBezTo>
                  <a:cubicBezTo>
                    <a:pt x="2222382" y="249972"/>
                    <a:pt x="2215086" y="378351"/>
                    <a:pt x="2228850" y="507201"/>
                  </a:cubicBezTo>
                  <a:cubicBezTo>
                    <a:pt x="2242614" y="636051"/>
                    <a:pt x="2237255" y="910680"/>
                    <a:pt x="2228850" y="1014401"/>
                  </a:cubicBezTo>
                  <a:cubicBezTo>
                    <a:pt x="2220445" y="1118122"/>
                    <a:pt x="2211280" y="1350956"/>
                    <a:pt x="2228850" y="1585002"/>
                  </a:cubicBezTo>
                  <a:cubicBezTo>
                    <a:pt x="2246420" y="1819048"/>
                    <a:pt x="2211325" y="1923339"/>
                    <a:pt x="2228850" y="2113336"/>
                  </a:cubicBezTo>
                  <a:cubicBezTo>
                    <a:pt x="2013072" y="2091387"/>
                    <a:pt x="1871314" y="2103178"/>
                    <a:pt x="1716215" y="2113336"/>
                  </a:cubicBezTo>
                  <a:cubicBezTo>
                    <a:pt x="1561117" y="2123494"/>
                    <a:pt x="1335860" y="2090352"/>
                    <a:pt x="1114425" y="2113336"/>
                  </a:cubicBezTo>
                  <a:cubicBezTo>
                    <a:pt x="892990" y="2136321"/>
                    <a:pt x="782253" y="2111479"/>
                    <a:pt x="557213" y="2113336"/>
                  </a:cubicBezTo>
                  <a:cubicBezTo>
                    <a:pt x="332173" y="2115193"/>
                    <a:pt x="206093" y="2089041"/>
                    <a:pt x="0" y="2113336"/>
                  </a:cubicBezTo>
                  <a:cubicBezTo>
                    <a:pt x="22472" y="1895808"/>
                    <a:pt x="15843" y="1714456"/>
                    <a:pt x="0" y="1606135"/>
                  </a:cubicBezTo>
                  <a:cubicBezTo>
                    <a:pt x="-15843" y="1497814"/>
                    <a:pt x="1952" y="1242271"/>
                    <a:pt x="0" y="1098935"/>
                  </a:cubicBezTo>
                  <a:cubicBezTo>
                    <a:pt x="-1952" y="955599"/>
                    <a:pt x="-16790" y="728295"/>
                    <a:pt x="0" y="612867"/>
                  </a:cubicBezTo>
                  <a:cubicBezTo>
                    <a:pt x="16790" y="497439"/>
                    <a:pt x="4897" y="300779"/>
                    <a:pt x="0" y="0"/>
                  </a:cubicBezTo>
                  <a:close/>
                </a:path>
                <a:path w="2228850" h="2113336" stroke="0" extrusionOk="0">
                  <a:moveTo>
                    <a:pt x="0" y="0"/>
                  </a:moveTo>
                  <a:cubicBezTo>
                    <a:pt x="276466" y="-3224"/>
                    <a:pt x="339286" y="28739"/>
                    <a:pt x="579501" y="0"/>
                  </a:cubicBezTo>
                  <a:cubicBezTo>
                    <a:pt x="819716" y="-28739"/>
                    <a:pt x="998782" y="17778"/>
                    <a:pt x="1136714" y="0"/>
                  </a:cubicBezTo>
                  <a:cubicBezTo>
                    <a:pt x="1274646" y="-17778"/>
                    <a:pt x="1426708" y="10414"/>
                    <a:pt x="1716215" y="0"/>
                  </a:cubicBezTo>
                  <a:cubicBezTo>
                    <a:pt x="2005722" y="-10414"/>
                    <a:pt x="2116274" y="-17010"/>
                    <a:pt x="2228850" y="0"/>
                  </a:cubicBezTo>
                  <a:cubicBezTo>
                    <a:pt x="2239849" y="167264"/>
                    <a:pt x="2220465" y="363818"/>
                    <a:pt x="2228850" y="528334"/>
                  </a:cubicBezTo>
                  <a:cubicBezTo>
                    <a:pt x="2237235" y="692850"/>
                    <a:pt x="2245960" y="833320"/>
                    <a:pt x="2228850" y="1056668"/>
                  </a:cubicBezTo>
                  <a:cubicBezTo>
                    <a:pt x="2211740" y="1280016"/>
                    <a:pt x="2223577" y="1366047"/>
                    <a:pt x="2228850" y="1627269"/>
                  </a:cubicBezTo>
                  <a:cubicBezTo>
                    <a:pt x="2234123" y="1888491"/>
                    <a:pt x="2248904" y="1885916"/>
                    <a:pt x="2228850" y="2113336"/>
                  </a:cubicBezTo>
                  <a:cubicBezTo>
                    <a:pt x="1999818" y="2088677"/>
                    <a:pt x="1933995" y="2127004"/>
                    <a:pt x="1693926" y="2113336"/>
                  </a:cubicBezTo>
                  <a:cubicBezTo>
                    <a:pt x="1453857" y="2099668"/>
                    <a:pt x="1399853" y="2117409"/>
                    <a:pt x="1181291" y="2113336"/>
                  </a:cubicBezTo>
                  <a:cubicBezTo>
                    <a:pt x="962729" y="2109263"/>
                    <a:pt x="818211" y="2120060"/>
                    <a:pt x="624078" y="2113336"/>
                  </a:cubicBezTo>
                  <a:cubicBezTo>
                    <a:pt x="429945" y="2106612"/>
                    <a:pt x="245841" y="2109643"/>
                    <a:pt x="0" y="2113336"/>
                  </a:cubicBezTo>
                  <a:cubicBezTo>
                    <a:pt x="7185" y="1887909"/>
                    <a:pt x="4463" y="1702822"/>
                    <a:pt x="0" y="1585002"/>
                  </a:cubicBezTo>
                  <a:cubicBezTo>
                    <a:pt x="-4463" y="1467182"/>
                    <a:pt x="16387" y="1216431"/>
                    <a:pt x="0" y="1014401"/>
                  </a:cubicBezTo>
                  <a:cubicBezTo>
                    <a:pt x="-16387" y="812371"/>
                    <a:pt x="46750" y="4836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06935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70954D-D28B-4239-9729-453D2A82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231" y="785582"/>
              <a:ext cx="1379621" cy="4642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342E6F-8962-4038-A387-49AEA76E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1" y="408823"/>
              <a:ext cx="1481010" cy="3531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AE8E94-3578-4469-9135-49030D891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351" b="-11427"/>
            <a:stretch/>
          </p:blipFill>
          <p:spPr>
            <a:xfrm>
              <a:off x="6046231" y="1289262"/>
              <a:ext cx="1207721" cy="309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0B6344-4EAB-47F3-AE23-A97B287D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2" y="1611312"/>
              <a:ext cx="1882564" cy="3644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BC5F2C-FF01-4A19-9B8C-FC5497FD3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44" y="2003624"/>
              <a:ext cx="1992869" cy="342305"/>
            </a:xfrm>
            <a:prstGeom prst="rect">
              <a:avLst/>
            </a:prstGeom>
          </p:spPr>
        </p:pic>
      </p:grp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612BF79-EE85-4399-AF93-77BD60DCD1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046287"/>
            <a:ext cx="756755" cy="469743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49AA1B77-3FFA-4A15-ACD1-37168763AC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4" y="68869"/>
            <a:ext cx="756755" cy="46974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DB2AA2-91BB-4390-8E23-D2C1B0700B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540621"/>
            <a:ext cx="756755" cy="46974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278D6082-507F-4E99-B56B-DDB3B0BB26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537416"/>
            <a:ext cx="756755" cy="469743"/>
          </a:xfrm>
          <a:prstGeom prst="rect">
            <a:avLst/>
          </a:prstGeom>
        </p:spPr>
      </p:pic>
      <p:sp>
        <p:nvSpPr>
          <p:cNvPr id="20" name="Rectangle: Rounded Corners 19">
            <a:hlinkClick r:id="rId17" action="ppaction://hlinksldjump"/>
            <a:extLst>
              <a:ext uri="{FF2B5EF4-FFF2-40B4-BE49-F238E27FC236}">
                <a16:creationId xmlns:a16="http://schemas.microsoft.com/office/drawing/2014/main" id="{626366CB-2C5E-4AB1-98E7-8E5A3ECE7272}"/>
              </a:ext>
            </a:extLst>
          </p:cNvPr>
          <p:cNvSpPr/>
          <p:nvPr/>
        </p:nvSpPr>
        <p:spPr>
          <a:xfrm>
            <a:off x="9540061" y="18078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A06C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0" dirty="0">
                <a:effectLst/>
                <a:latin typeface="Roboto" panose="02000000000000000000" pitchFamily="2" charset="0"/>
              </a:rPr>
              <a:t>KSA National Anthem</a:t>
            </a:r>
            <a:endParaRPr lang="en-GB" sz="1100" b="1" dirty="0"/>
          </a:p>
        </p:txBody>
      </p:sp>
      <p:sp>
        <p:nvSpPr>
          <p:cNvPr id="21" name="Rectangle: Rounded Corners 20">
            <a:hlinkClick r:id="rId18" action="ppaction://hlinksldjump"/>
            <a:extLst>
              <a:ext uri="{FF2B5EF4-FFF2-40B4-BE49-F238E27FC236}">
                <a16:creationId xmlns:a16="http://schemas.microsoft.com/office/drawing/2014/main" id="{298098B5-CC80-40F8-9C65-3895ABABFC5B}"/>
              </a:ext>
            </a:extLst>
          </p:cNvPr>
          <p:cNvSpPr/>
          <p:nvPr/>
        </p:nvSpPr>
        <p:spPr>
          <a:xfrm>
            <a:off x="9540061" y="683030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C1F2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Warm Up</a:t>
            </a:r>
          </a:p>
        </p:txBody>
      </p:sp>
      <p:sp>
        <p:nvSpPr>
          <p:cNvPr id="22" name="Rectangle: Rounded Corners 21">
            <a:hlinkClick r:id="rId19" action="ppaction://hlinksldjump"/>
            <a:extLst>
              <a:ext uri="{FF2B5EF4-FFF2-40B4-BE49-F238E27FC236}">
                <a16:creationId xmlns:a16="http://schemas.microsoft.com/office/drawing/2014/main" id="{BA4D16DD-D3FC-4DD5-BEAE-EFB52AEA35B6}"/>
              </a:ext>
            </a:extLst>
          </p:cNvPr>
          <p:cNvSpPr/>
          <p:nvPr/>
        </p:nvSpPr>
        <p:spPr>
          <a:xfrm>
            <a:off x="9540060" y="1147333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6881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Main lesson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hlinkClick r:id="rId20" action="ppaction://hlinksldjump"/>
            <a:extLst>
              <a:ext uri="{FF2B5EF4-FFF2-40B4-BE49-F238E27FC236}">
                <a16:creationId xmlns:a16="http://schemas.microsoft.com/office/drawing/2014/main" id="{DC8FFD2F-6410-4A10-9D8A-9235209AE7A2}"/>
              </a:ext>
            </a:extLst>
          </p:cNvPr>
          <p:cNvSpPr/>
          <p:nvPr/>
        </p:nvSpPr>
        <p:spPr>
          <a:xfrm>
            <a:off x="9540060" y="1609626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16BD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Fun Time</a:t>
            </a:r>
            <a:endParaRPr lang="en-GB" sz="1600" b="1" dirty="0"/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D98DB8D4-E81E-4862-B24F-210D1B49E1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502800"/>
            <a:ext cx="756756" cy="4697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07A55754-8FD6-4198-84D3-51AE06862EE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028545"/>
            <a:ext cx="756756" cy="469743"/>
          </a:xfrm>
          <a:prstGeom prst="rect">
            <a:avLst/>
          </a:prstGeom>
        </p:spPr>
      </p:pic>
      <p:sp>
        <p:nvSpPr>
          <p:cNvPr id="26" name="Rectangle: Rounded Corners 25">
            <a:hlinkClick r:id="rId23" action="ppaction://hlinksldjump"/>
            <a:extLst>
              <a:ext uri="{FF2B5EF4-FFF2-40B4-BE49-F238E27FC236}">
                <a16:creationId xmlns:a16="http://schemas.microsoft.com/office/drawing/2014/main" id="{084E50CF-F830-4809-B5D9-4B1A27435F6C}"/>
              </a:ext>
            </a:extLst>
          </p:cNvPr>
          <p:cNvSpPr/>
          <p:nvPr/>
        </p:nvSpPr>
        <p:spPr>
          <a:xfrm>
            <a:off x="9540059" y="209175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A27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work book</a:t>
            </a:r>
          </a:p>
        </p:txBody>
      </p:sp>
      <p:sp>
        <p:nvSpPr>
          <p:cNvPr id="27" name="Rectangle: Rounded Corners 26">
            <a:hlinkClick r:id="rId24" action="ppaction://hlinksldjump"/>
            <a:extLst>
              <a:ext uri="{FF2B5EF4-FFF2-40B4-BE49-F238E27FC236}">
                <a16:creationId xmlns:a16="http://schemas.microsoft.com/office/drawing/2014/main" id="{5F747CE5-4427-401D-826B-30E236D02C30}"/>
              </a:ext>
            </a:extLst>
          </p:cNvPr>
          <p:cNvSpPr/>
          <p:nvPr/>
        </p:nvSpPr>
        <p:spPr>
          <a:xfrm>
            <a:off x="9540059" y="2560138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DD00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Moral Goal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2322-9FAC-4696-8257-09D47F054ACA}"/>
              </a:ext>
            </a:extLst>
          </p:cNvPr>
          <p:cNvSpPr/>
          <p:nvPr/>
        </p:nvSpPr>
        <p:spPr>
          <a:xfrm>
            <a:off x="7378643" y="387383"/>
            <a:ext cx="1886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Classroom Rules</a:t>
            </a:r>
          </a:p>
        </p:txBody>
      </p:sp>
      <p:pic>
        <p:nvPicPr>
          <p:cNvPr id="30" name="Google Shape;1675;p108">
            <a:extLst>
              <a:ext uri="{FF2B5EF4-FFF2-40B4-BE49-F238E27FC236}">
                <a16:creationId xmlns:a16="http://schemas.microsoft.com/office/drawing/2014/main" id="{9615B94B-764F-40F0-B500-5A4223832467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003960" y="3258493"/>
            <a:ext cx="1151674" cy="5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916;p62">
            <a:extLst>
              <a:ext uri="{FF2B5EF4-FFF2-40B4-BE49-F238E27FC236}">
                <a16:creationId xmlns:a16="http://schemas.microsoft.com/office/drawing/2014/main" id="{96F64202-A91F-4217-924F-14B3F31935B1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172553" y="5238461"/>
            <a:ext cx="6059563" cy="137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216;p27">
            <a:extLst>
              <a:ext uri="{FF2B5EF4-FFF2-40B4-BE49-F238E27FC236}">
                <a16:creationId xmlns:a16="http://schemas.microsoft.com/office/drawing/2014/main" id="{3F537A1E-EC94-405F-BBEA-1F5792B242B1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 l="3155" t="21084" b="23278"/>
          <a:stretch/>
        </p:blipFill>
        <p:spPr>
          <a:xfrm>
            <a:off x="7265412" y="3705265"/>
            <a:ext cx="2735690" cy="17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28">
            <a:extLst>
              <a:ext uri="{FF2B5EF4-FFF2-40B4-BE49-F238E27FC236}">
                <a16:creationId xmlns:a16="http://schemas.microsoft.com/office/drawing/2014/main" id="{67D5E54D-713D-4CF1-A795-85E4D923425B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9888652" y="3169010"/>
            <a:ext cx="2147276" cy="21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0;p29">
            <a:extLst>
              <a:ext uri="{FF2B5EF4-FFF2-40B4-BE49-F238E27FC236}">
                <a16:creationId xmlns:a16="http://schemas.microsoft.com/office/drawing/2014/main" id="{C6E0DF70-48D2-455F-9B49-8CFA5704FA1F}"/>
              </a:ext>
            </a:extLst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0;p29">
            <a:extLst>
              <a:ext uri="{FF2B5EF4-FFF2-40B4-BE49-F238E27FC236}">
                <a16:creationId xmlns:a16="http://schemas.microsoft.com/office/drawing/2014/main" id="{3F4A39D0-C26E-4E04-A6B3-62C6794316EF}"/>
              </a:ext>
            </a:extLst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8" descr="School book clipart 3 » Clipart Station">
            <a:extLst>
              <a:ext uri="{FF2B5EF4-FFF2-40B4-BE49-F238E27FC236}">
                <a16:creationId xmlns:a16="http://schemas.microsoft.com/office/drawing/2014/main" id="{C19E4349-461D-44E0-B238-44EC671D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05" y="4694432"/>
            <a:ext cx="546758" cy="5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من ارشيف دكتور سلطان احمد الخلف - Dar Al Khalaf">
            <a:extLst>
              <a:ext uri="{FF2B5EF4-FFF2-40B4-BE49-F238E27FC236}">
                <a16:creationId xmlns:a16="http://schemas.microsoft.com/office/drawing/2014/main" id="{4D76ABD1-51F7-4080-99AE-37F7936E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59" y="3514084"/>
            <a:ext cx="619270" cy="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Book Logo clipart - Book, Text, Font, transparent clip art">
            <a:extLst>
              <a:ext uri="{FF2B5EF4-FFF2-40B4-BE49-F238E27FC236}">
                <a16:creationId xmlns:a16="http://schemas.microsoft.com/office/drawing/2014/main" id="{FD4C9AF7-D7B9-485B-B94F-D3BB8FB4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31" y="3995268"/>
            <a:ext cx="370970" cy="5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Free Math Books Cliparts, Download Free Clip Art, Free Clip Art on Clipart  Library">
            <a:extLst>
              <a:ext uri="{FF2B5EF4-FFF2-40B4-BE49-F238E27FC236}">
                <a16:creationId xmlns:a16="http://schemas.microsoft.com/office/drawing/2014/main" id="{B31878D1-B014-4BBD-AAE7-FA493001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97">
            <a:off x="11355006" y="4265051"/>
            <a:ext cx="546450" cy="3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AE6CF1-2F50-46B0-A5B8-A1929E39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89" y="3319537"/>
            <a:ext cx="619270" cy="5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A picture containing text, clipart&#10;&#10;Description automatically generated">
            <a:hlinkClick r:id="rId35" action="ppaction://hlinksldjump"/>
            <a:extLst>
              <a:ext uri="{FF2B5EF4-FFF2-40B4-BE49-F238E27FC236}">
                <a16:creationId xmlns:a16="http://schemas.microsoft.com/office/drawing/2014/main" id="{360EF545-C599-4A36-859E-DCACF42E617B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785" r="18929"/>
          <a:stretch/>
        </p:blipFill>
        <p:spPr>
          <a:xfrm>
            <a:off x="8625242" y="3949786"/>
            <a:ext cx="515505" cy="611836"/>
          </a:xfrm>
          <a:prstGeom prst="rect">
            <a:avLst/>
          </a:prstGeom>
        </p:spPr>
      </p:pic>
      <p:pic>
        <p:nvPicPr>
          <p:cNvPr id="46" name="Picture 45" descr="A picture containing text, clipart&#10;&#10;Description automatically generated">
            <a:hlinkClick r:id="rId37" action="ppaction://hlinksldjump"/>
            <a:extLst>
              <a:ext uri="{FF2B5EF4-FFF2-40B4-BE49-F238E27FC236}">
                <a16:creationId xmlns:a16="http://schemas.microsoft.com/office/drawing/2014/main" id="{98C88227-4EEE-4A8A-8676-0943CBD6B50B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-1832" r="13608" b="1"/>
          <a:stretch/>
        </p:blipFill>
        <p:spPr>
          <a:xfrm>
            <a:off x="7356140" y="4609038"/>
            <a:ext cx="559419" cy="595381"/>
          </a:xfrm>
          <a:prstGeom prst="rect">
            <a:avLst/>
          </a:prstGeom>
        </p:spPr>
      </p:pic>
      <p:pic>
        <p:nvPicPr>
          <p:cNvPr id="47" name="Picture 46" descr="A picture containing clipart&#10;&#10;Description automatically generated">
            <a:hlinkClick r:id="rId39" action="ppaction://hlinksldjump"/>
            <a:extLst>
              <a:ext uri="{FF2B5EF4-FFF2-40B4-BE49-F238E27FC236}">
                <a16:creationId xmlns:a16="http://schemas.microsoft.com/office/drawing/2014/main" id="{AF3F77E4-0BEA-49CC-9AFD-42EB24BEF810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095" b="4416"/>
          <a:stretch/>
        </p:blipFill>
        <p:spPr>
          <a:xfrm>
            <a:off x="8003960" y="3960953"/>
            <a:ext cx="501459" cy="531805"/>
          </a:xfrm>
          <a:prstGeom prst="rect">
            <a:avLst/>
          </a:prstGeom>
        </p:spPr>
      </p:pic>
      <p:pic>
        <p:nvPicPr>
          <p:cNvPr id="48" name="Picture 47" descr="A picture containing clipart&#10;&#10;Description automatically generated">
            <a:hlinkClick r:id="rId41" action="ppaction://hlinksldjump"/>
            <a:extLst>
              <a:ext uri="{FF2B5EF4-FFF2-40B4-BE49-F238E27FC236}">
                <a16:creationId xmlns:a16="http://schemas.microsoft.com/office/drawing/2014/main" id="{4DCE1769-507D-47DB-899A-C2F9FDCD6E68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17" r="15115" b="-1"/>
          <a:stretch/>
        </p:blipFill>
        <p:spPr>
          <a:xfrm>
            <a:off x="9239495" y="3946412"/>
            <a:ext cx="528347" cy="602386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hlinkClick r:id="rId43" action="ppaction://hlinksldjump"/>
            <a:extLst>
              <a:ext uri="{FF2B5EF4-FFF2-40B4-BE49-F238E27FC236}">
                <a16:creationId xmlns:a16="http://schemas.microsoft.com/office/drawing/2014/main" id="{73AC9C20-9C84-4306-8E59-499503C4D06E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13" r="12467"/>
          <a:stretch/>
        </p:blipFill>
        <p:spPr>
          <a:xfrm>
            <a:off x="7968087" y="4689294"/>
            <a:ext cx="611710" cy="515125"/>
          </a:xfrm>
          <a:prstGeom prst="rect">
            <a:avLst/>
          </a:prstGeom>
        </p:spPr>
      </p:pic>
      <p:pic>
        <p:nvPicPr>
          <p:cNvPr id="50" name="Picture 49" descr="A picture containing clipart&#10;&#10;Description automatically generated">
            <a:hlinkClick r:id="rId45" action="ppaction://hlinksldjump"/>
            <a:extLst>
              <a:ext uri="{FF2B5EF4-FFF2-40B4-BE49-F238E27FC236}">
                <a16:creationId xmlns:a16="http://schemas.microsoft.com/office/drawing/2014/main" id="{35E7B892-2418-4B21-80AF-1C982AB98BF6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8633"/>
          <a:stretch/>
        </p:blipFill>
        <p:spPr>
          <a:xfrm>
            <a:off x="8605444" y="4596565"/>
            <a:ext cx="515505" cy="631202"/>
          </a:xfrm>
          <a:prstGeom prst="rect">
            <a:avLst/>
          </a:prstGeom>
        </p:spPr>
      </p:pic>
      <p:sp>
        <p:nvSpPr>
          <p:cNvPr id="58" name="مربع نص 57">
            <a:extLst>
              <a:ext uri="{FF2B5EF4-FFF2-40B4-BE49-F238E27FC236}">
                <a16:creationId xmlns:a16="http://schemas.microsoft.com/office/drawing/2014/main" id="{54118711-D64F-419D-86F6-C2842AC02CA2}"/>
              </a:ext>
            </a:extLst>
          </p:cNvPr>
          <p:cNvSpPr txBox="1"/>
          <p:nvPr/>
        </p:nvSpPr>
        <p:spPr>
          <a:xfrm>
            <a:off x="832155" y="4946856"/>
            <a:ext cx="5162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Be the teacher </a:t>
            </a:r>
            <a:r>
              <a:rPr lang="ar-SA" sz="2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كن المعلم 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 defTabSz="45720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Give instructions to your partner . </a:t>
            </a:r>
            <a:r>
              <a:rPr lang="ar-SA" sz="2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أعط الأوامر لزميلك </a:t>
            </a:r>
            <a:endParaRPr lang="ar-SA" sz="2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6A38B167-ABC0-42F4-9410-822208233FD6}"/>
              </a:ext>
            </a:extLst>
          </p:cNvPr>
          <p:cNvSpPr/>
          <p:nvPr/>
        </p:nvSpPr>
        <p:spPr>
          <a:xfrm>
            <a:off x="1051621" y="4743464"/>
            <a:ext cx="545910" cy="559558"/>
          </a:xfrm>
          <a:prstGeom prst="ellipse">
            <a:avLst/>
          </a:prstGeom>
          <a:solidFill>
            <a:srgbClr val="552579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ar-SA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B3BA6FFF-0AE2-49CD-82F4-2A7D73F748A6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44235" y="471824"/>
            <a:ext cx="5367447" cy="3583184"/>
          </a:xfrm>
          <a:prstGeom prst="rect">
            <a:avLst/>
          </a:prstGeom>
        </p:spPr>
      </p:pic>
      <p:pic>
        <p:nvPicPr>
          <p:cNvPr id="61" name="We Can 1 (2016) SB_CD 1_20">
            <a:hlinkClick r:id="" action="ppaction://media"/>
            <a:extLst>
              <a:ext uri="{FF2B5EF4-FFF2-40B4-BE49-F238E27FC236}">
                <a16:creationId xmlns:a16="http://schemas.microsoft.com/office/drawing/2014/main" id="{0CB66363-8B17-4315-8CDA-CB30AE54CF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8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68860" y="4500686"/>
            <a:ext cx="982671" cy="982671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3A4C91C2-0F2D-40C9-866F-B9B304BFA45D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45684" y="352724"/>
            <a:ext cx="1757784" cy="4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1647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58" grpId="0" build="p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mal empty room mockup with white patterned wall ">
            <a:extLst>
              <a:ext uri="{FF2B5EF4-FFF2-40B4-BE49-F238E27FC236}">
                <a16:creationId xmlns:a16="http://schemas.microsoft.com/office/drawing/2014/main" id="{1E0C1775-178C-44AE-9C43-7E74D20C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F7AED-A453-4074-AC83-7325C41A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85" y="161924"/>
            <a:ext cx="7007474" cy="42576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10" descr="Vase Floral design Drawing , vase transparent background PNG clipart |  HiClipart">
            <a:extLst>
              <a:ext uri="{FF2B5EF4-FFF2-40B4-BE49-F238E27FC236}">
                <a16:creationId xmlns:a16="http://schemas.microsoft.com/office/drawing/2014/main" id="{ABC8236B-84A4-4D28-9A9E-AED276C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714" l="7429" r="90000">
                        <a14:foregroundMark x1="41000" y1="92857" x2="53714" y2="92857"/>
                        <a14:foregroundMark x1="7429" y1="38571" x2="14143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15" y="3087798"/>
            <a:ext cx="796986" cy="7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552D10-3848-4D59-9CF1-DC9FDD978599}"/>
              </a:ext>
            </a:extLst>
          </p:cNvPr>
          <p:cNvGrpSpPr/>
          <p:nvPr/>
        </p:nvGrpSpPr>
        <p:grpSpPr>
          <a:xfrm>
            <a:off x="7378643" y="868497"/>
            <a:ext cx="2015183" cy="2016965"/>
            <a:chOff x="5943600" y="303740"/>
            <a:chExt cx="2228850" cy="2113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3379A-F2CF-4253-BA4D-2E98536EC67E}"/>
                </a:ext>
              </a:extLst>
            </p:cNvPr>
            <p:cNvSpPr/>
            <p:nvPr/>
          </p:nvSpPr>
          <p:spPr>
            <a:xfrm>
              <a:off x="5943600" y="303740"/>
              <a:ext cx="2228850" cy="2113336"/>
            </a:xfrm>
            <a:custGeom>
              <a:avLst/>
              <a:gdLst>
                <a:gd name="connsiteX0" fmla="*/ 0 w 2228850"/>
                <a:gd name="connsiteY0" fmla="*/ 0 h 2113336"/>
                <a:gd name="connsiteX1" fmla="*/ 557213 w 2228850"/>
                <a:gd name="connsiteY1" fmla="*/ 0 h 2113336"/>
                <a:gd name="connsiteX2" fmla="*/ 1047559 w 2228850"/>
                <a:gd name="connsiteY2" fmla="*/ 0 h 2113336"/>
                <a:gd name="connsiteX3" fmla="*/ 1560195 w 2228850"/>
                <a:gd name="connsiteY3" fmla="*/ 0 h 2113336"/>
                <a:gd name="connsiteX4" fmla="*/ 2228850 w 2228850"/>
                <a:gd name="connsiteY4" fmla="*/ 0 h 2113336"/>
                <a:gd name="connsiteX5" fmla="*/ 2228850 w 2228850"/>
                <a:gd name="connsiteY5" fmla="*/ 507201 h 2113336"/>
                <a:gd name="connsiteX6" fmla="*/ 2228850 w 2228850"/>
                <a:gd name="connsiteY6" fmla="*/ 1014401 h 2113336"/>
                <a:gd name="connsiteX7" fmla="*/ 2228850 w 2228850"/>
                <a:gd name="connsiteY7" fmla="*/ 1585002 h 2113336"/>
                <a:gd name="connsiteX8" fmla="*/ 2228850 w 2228850"/>
                <a:gd name="connsiteY8" fmla="*/ 2113336 h 2113336"/>
                <a:gd name="connsiteX9" fmla="*/ 1716215 w 2228850"/>
                <a:gd name="connsiteY9" fmla="*/ 2113336 h 2113336"/>
                <a:gd name="connsiteX10" fmla="*/ 1114425 w 2228850"/>
                <a:gd name="connsiteY10" fmla="*/ 2113336 h 2113336"/>
                <a:gd name="connsiteX11" fmla="*/ 557213 w 2228850"/>
                <a:gd name="connsiteY11" fmla="*/ 2113336 h 2113336"/>
                <a:gd name="connsiteX12" fmla="*/ 0 w 2228850"/>
                <a:gd name="connsiteY12" fmla="*/ 2113336 h 2113336"/>
                <a:gd name="connsiteX13" fmla="*/ 0 w 2228850"/>
                <a:gd name="connsiteY13" fmla="*/ 1606135 h 2113336"/>
                <a:gd name="connsiteX14" fmla="*/ 0 w 2228850"/>
                <a:gd name="connsiteY14" fmla="*/ 1098935 h 2113336"/>
                <a:gd name="connsiteX15" fmla="*/ 0 w 2228850"/>
                <a:gd name="connsiteY15" fmla="*/ 612867 h 2113336"/>
                <a:gd name="connsiteX16" fmla="*/ 0 w 2228850"/>
                <a:gd name="connsiteY16" fmla="*/ 0 h 21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850" h="2113336" fill="none" extrusionOk="0">
                  <a:moveTo>
                    <a:pt x="0" y="0"/>
                  </a:moveTo>
                  <a:cubicBezTo>
                    <a:pt x="249053" y="-1597"/>
                    <a:pt x="323617" y="-13400"/>
                    <a:pt x="557213" y="0"/>
                  </a:cubicBezTo>
                  <a:cubicBezTo>
                    <a:pt x="790809" y="13400"/>
                    <a:pt x="928164" y="-15605"/>
                    <a:pt x="1047559" y="0"/>
                  </a:cubicBezTo>
                  <a:cubicBezTo>
                    <a:pt x="1166954" y="15605"/>
                    <a:pt x="1379844" y="15166"/>
                    <a:pt x="1560195" y="0"/>
                  </a:cubicBezTo>
                  <a:cubicBezTo>
                    <a:pt x="1740546" y="-15166"/>
                    <a:pt x="2075609" y="645"/>
                    <a:pt x="2228850" y="0"/>
                  </a:cubicBezTo>
                  <a:cubicBezTo>
                    <a:pt x="2222382" y="249972"/>
                    <a:pt x="2215086" y="378351"/>
                    <a:pt x="2228850" y="507201"/>
                  </a:cubicBezTo>
                  <a:cubicBezTo>
                    <a:pt x="2242614" y="636051"/>
                    <a:pt x="2237255" y="910680"/>
                    <a:pt x="2228850" y="1014401"/>
                  </a:cubicBezTo>
                  <a:cubicBezTo>
                    <a:pt x="2220445" y="1118122"/>
                    <a:pt x="2211280" y="1350956"/>
                    <a:pt x="2228850" y="1585002"/>
                  </a:cubicBezTo>
                  <a:cubicBezTo>
                    <a:pt x="2246420" y="1819048"/>
                    <a:pt x="2211325" y="1923339"/>
                    <a:pt x="2228850" y="2113336"/>
                  </a:cubicBezTo>
                  <a:cubicBezTo>
                    <a:pt x="2013072" y="2091387"/>
                    <a:pt x="1871314" y="2103178"/>
                    <a:pt x="1716215" y="2113336"/>
                  </a:cubicBezTo>
                  <a:cubicBezTo>
                    <a:pt x="1561117" y="2123494"/>
                    <a:pt x="1335860" y="2090352"/>
                    <a:pt x="1114425" y="2113336"/>
                  </a:cubicBezTo>
                  <a:cubicBezTo>
                    <a:pt x="892990" y="2136321"/>
                    <a:pt x="782253" y="2111479"/>
                    <a:pt x="557213" y="2113336"/>
                  </a:cubicBezTo>
                  <a:cubicBezTo>
                    <a:pt x="332173" y="2115193"/>
                    <a:pt x="206093" y="2089041"/>
                    <a:pt x="0" y="2113336"/>
                  </a:cubicBezTo>
                  <a:cubicBezTo>
                    <a:pt x="22472" y="1895808"/>
                    <a:pt x="15843" y="1714456"/>
                    <a:pt x="0" y="1606135"/>
                  </a:cubicBezTo>
                  <a:cubicBezTo>
                    <a:pt x="-15843" y="1497814"/>
                    <a:pt x="1952" y="1242271"/>
                    <a:pt x="0" y="1098935"/>
                  </a:cubicBezTo>
                  <a:cubicBezTo>
                    <a:pt x="-1952" y="955599"/>
                    <a:pt x="-16790" y="728295"/>
                    <a:pt x="0" y="612867"/>
                  </a:cubicBezTo>
                  <a:cubicBezTo>
                    <a:pt x="16790" y="497439"/>
                    <a:pt x="4897" y="300779"/>
                    <a:pt x="0" y="0"/>
                  </a:cubicBezTo>
                  <a:close/>
                </a:path>
                <a:path w="2228850" h="2113336" stroke="0" extrusionOk="0">
                  <a:moveTo>
                    <a:pt x="0" y="0"/>
                  </a:moveTo>
                  <a:cubicBezTo>
                    <a:pt x="276466" y="-3224"/>
                    <a:pt x="339286" y="28739"/>
                    <a:pt x="579501" y="0"/>
                  </a:cubicBezTo>
                  <a:cubicBezTo>
                    <a:pt x="819716" y="-28739"/>
                    <a:pt x="998782" y="17778"/>
                    <a:pt x="1136714" y="0"/>
                  </a:cubicBezTo>
                  <a:cubicBezTo>
                    <a:pt x="1274646" y="-17778"/>
                    <a:pt x="1426708" y="10414"/>
                    <a:pt x="1716215" y="0"/>
                  </a:cubicBezTo>
                  <a:cubicBezTo>
                    <a:pt x="2005722" y="-10414"/>
                    <a:pt x="2116274" y="-17010"/>
                    <a:pt x="2228850" y="0"/>
                  </a:cubicBezTo>
                  <a:cubicBezTo>
                    <a:pt x="2239849" y="167264"/>
                    <a:pt x="2220465" y="363818"/>
                    <a:pt x="2228850" y="528334"/>
                  </a:cubicBezTo>
                  <a:cubicBezTo>
                    <a:pt x="2237235" y="692850"/>
                    <a:pt x="2245960" y="833320"/>
                    <a:pt x="2228850" y="1056668"/>
                  </a:cubicBezTo>
                  <a:cubicBezTo>
                    <a:pt x="2211740" y="1280016"/>
                    <a:pt x="2223577" y="1366047"/>
                    <a:pt x="2228850" y="1627269"/>
                  </a:cubicBezTo>
                  <a:cubicBezTo>
                    <a:pt x="2234123" y="1888491"/>
                    <a:pt x="2248904" y="1885916"/>
                    <a:pt x="2228850" y="2113336"/>
                  </a:cubicBezTo>
                  <a:cubicBezTo>
                    <a:pt x="1999818" y="2088677"/>
                    <a:pt x="1933995" y="2127004"/>
                    <a:pt x="1693926" y="2113336"/>
                  </a:cubicBezTo>
                  <a:cubicBezTo>
                    <a:pt x="1453857" y="2099668"/>
                    <a:pt x="1399853" y="2117409"/>
                    <a:pt x="1181291" y="2113336"/>
                  </a:cubicBezTo>
                  <a:cubicBezTo>
                    <a:pt x="962729" y="2109263"/>
                    <a:pt x="818211" y="2120060"/>
                    <a:pt x="624078" y="2113336"/>
                  </a:cubicBezTo>
                  <a:cubicBezTo>
                    <a:pt x="429945" y="2106612"/>
                    <a:pt x="245841" y="2109643"/>
                    <a:pt x="0" y="2113336"/>
                  </a:cubicBezTo>
                  <a:cubicBezTo>
                    <a:pt x="7185" y="1887909"/>
                    <a:pt x="4463" y="1702822"/>
                    <a:pt x="0" y="1585002"/>
                  </a:cubicBezTo>
                  <a:cubicBezTo>
                    <a:pt x="-4463" y="1467182"/>
                    <a:pt x="16387" y="1216431"/>
                    <a:pt x="0" y="1014401"/>
                  </a:cubicBezTo>
                  <a:cubicBezTo>
                    <a:pt x="-16387" y="812371"/>
                    <a:pt x="46750" y="4836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06935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70954D-D28B-4239-9729-453D2A82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231" y="785582"/>
              <a:ext cx="1379621" cy="4642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342E6F-8962-4038-A387-49AEA76E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1" y="408823"/>
              <a:ext cx="1481010" cy="3531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AE8E94-3578-4469-9135-49030D891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351" b="-11427"/>
            <a:stretch/>
          </p:blipFill>
          <p:spPr>
            <a:xfrm>
              <a:off x="6046231" y="1289262"/>
              <a:ext cx="1207721" cy="309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0B6344-4EAB-47F3-AE23-A97B287D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2" y="1611312"/>
              <a:ext cx="1882564" cy="3644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BC5F2C-FF01-4A19-9B8C-FC5497FD3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44" y="2003624"/>
              <a:ext cx="1992869" cy="342305"/>
            </a:xfrm>
            <a:prstGeom prst="rect">
              <a:avLst/>
            </a:prstGeom>
          </p:spPr>
        </p:pic>
      </p:grp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612BF79-EE85-4399-AF93-77BD60DCD1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046287"/>
            <a:ext cx="756755" cy="469743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49AA1B77-3FFA-4A15-ACD1-37168763A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4" y="68869"/>
            <a:ext cx="756755" cy="46974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DB2AA2-91BB-4390-8E23-D2C1B0700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540621"/>
            <a:ext cx="756755" cy="46974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278D6082-507F-4E99-B56B-DDB3B0BB26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537416"/>
            <a:ext cx="756755" cy="469743"/>
          </a:xfrm>
          <a:prstGeom prst="rect">
            <a:avLst/>
          </a:prstGeom>
        </p:spPr>
      </p:pic>
      <p:sp>
        <p:nvSpPr>
          <p:cNvPr id="20" name="Rectangle: Rounded Corners 19">
            <a:hlinkClick r:id="rId15" action="ppaction://hlinksldjump"/>
            <a:extLst>
              <a:ext uri="{FF2B5EF4-FFF2-40B4-BE49-F238E27FC236}">
                <a16:creationId xmlns:a16="http://schemas.microsoft.com/office/drawing/2014/main" id="{626366CB-2C5E-4AB1-98E7-8E5A3ECE7272}"/>
              </a:ext>
            </a:extLst>
          </p:cNvPr>
          <p:cNvSpPr/>
          <p:nvPr/>
        </p:nvSpPr>
        <p:spPr>
          <a:xfrm>
            <a:off x="9540061" y="18078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A06C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0" dirty="0">
                <a:effectLst/>
                <a:latin typeface="Roboto" panose="02000000000000000000" pitchFamily="2" charset="0"/>
              </a:rPr>
              <a:t>KSA National Anthem</a:t>
            </a:r>
            <a:endParaRPr lang="en-GB" sz="1100" b="1" dirty="0"/>
          </a:p>
        </p:txBody>
      </p:sp>
      <p:sp>
        <p:nvSpPr>
          <p:cNvPr id="21" name="Rectangle: Rounded Corners 20">
            <a:hlinkClick r:id="rId16" action="ppaction://hlinksldjump"/>
            <a:extLst>
              <a:ext uri="{FF2B5EF4-FFF2-40B4-BE49-F238E27FC236}">
                <a16:creationId xmlns:a16="http://schemas.microsoft.com/office/drawing/2014/main" id="{298098B5-CC80-40F8-9C65-3895ABABFC5B}"/>
              </a:ext>
            </a:extLst>
          </p:cNvPr>
          <p:cNvSpPr/>
          <p:nvPr/>
        </p:nvSpPr>
        <p:spPr>
          <a:xfrm>
            <a:off x="9540061" y="683030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C1F2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Warm Up</a:t>
            </a:r>
          </a:p>
        </p:txBody>
      </p:sp>
      <p:sp>
        <p:nvSpPr>
          <p:cNvPr id="22" name="Rectangle: Rounded Corners 21">
            <a:hlinkClick r:id="rId17" action="ppaction://hlinksldjump"/>
            <a:extLst>
              <a:ext uri="{FF2B5EF4-FFF2-40B4-BE49-F238E27FC236}">
                <a16:creationId xmlns:a16="http://schemas.microsoft.com/office/drawing/2014/main" id="{BA4D16DD-D3FC-4DD5-BEAE-EFB52AEA35B6}"/>
              </a:ext>
            </a:extLst>
          </p:cNvPr>
          <p:cNvSpPr/>
          <p:nvPr/>
        </p:nvSpPr>
        <p:spPr>
          <a:xfrm>
            <a:off x="9540060" y="1147333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6881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Main lesson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hlinkClick r:id="rId18" action="ppaction://hlinksldjump"/>
            <a:extLst>
              <a:ext uri="{FF2B5EF4-FFF2-40B4-BE49-F238E27FC236}">
                <a16:creationId xmlns:a16="http://schemas.microsoft.com/office/drawing/2014/main" id="{DC8FFD2F-6410-4A10-9D8A-9235209AE7A2}"/>
              </a:ext>
            </a:extLst>
          </p:cNvPr>
          <p:cNvSpPr/>
          <p:nvPr/>
        </p:nvSpPr>
        <p:spPr>
          <a:xfrm>
            <a:off x="9540060" y="1609626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16BD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Fun Time</a:t>
            </a:r>
            <a:endParaRPr lang="en-GB" sz="1600" b="1" dirty="0"/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D98DB8D4-E81E-4862-B24F-210D1B49E1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502800"/>
            <a:ext cx="756756" cy="4697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07A55754-8FD6-4198-84D3-51AE06862E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028545"/>
            <a:ext cx="756756" cy="469743"/>
          </a:xfrm>
          <a:prstGeom prst="rect">
            <a:avLst/>
          </a:prstGeom>
        </p:spPr>
      </p:pic>
      <p:sp>
        <p:nvSpPr>
          <p:cNvPr id="26" name="Rectangle: Rounded Corners 25">
            <a:hlinkClick r:id="rId21" action="ppaction://hlinksldjump"/>
            <a:extLst>
              <a:ext uri="{FF2B5EF4-FFF2-40B4-BE49-F238E27FC236}">
                <a16:creationId xmlns:a16="http://schemas.microsoft.com/office/drawing/2014/main" id="{084E50CF-F830-4809-B5D9-4B1A27435F6C}"/>
              </a:ext>
            </a:extLst>
          </p:cNvPr>
          <p:cNvSpPr/>
          <p:nvPr/>
        </p:nvSpPr>
        <p:spPr>
          <a:xfrm>
            <a:off x="9540059" y="209175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A27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work book</a:t>
            </a:r>
          </a:p>
        </p:txBody>
      </p:sp>
      <p:sp>
        <p:nvSpPr>
          <p:cNvPr id="27" name="Rectangle: Rounded Corners 26">
            <a:hlinkClick r:id="rId22" action="ppaction://hlinksldjump"/>
            <a:extLst>
              <a:ext uri="{FF2B5EF4-FFF2-40B4-BE49-F238E27FC236}">
                <a16:creationId xmlns:a16="http://schemas.microsoft.com/office/drawing/2014/main" id="{5F747CE5-4427-401D-826B-30E236D02C30}"/>
              </a:ext>
            </a:extLst>
          </p:cNvPr>
          <p:cNvSpPr/>
          <p:nvPr/>
        </p:nvSpPr>
        <p:spPr>
          <a:xfrm>
            <a:off x="9540059" y="2560138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DD00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Moral Goal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2322-9FAC-4696-8257-09D47F054ACA}"/>
              </a:ext>
            </a:extLst>
          </p:cNvPr>
          <p:cNvSpPr/>
          <p:nvPr/>
        </p:nvSpPr>
        <p:spPr>
          <a:xfrm>
            <a:off x="7378643" y="387383"/>
            <a:ext cx="1886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Classroom Rules</a:t>
            </a:r>
          </a:p>
        </p:txBody>
      </p:sp>
      <p:pic>
        <p:nvPicPr>
          <p:cNvPr id="30" name="Google Shape;1675;p108">
            <a:extLst>
              <a:ext uri="{FF2B5EF4-FFF2-40B4-BE49-F238E27FC236}">
                <a16:creationId xmlns:a16="http://schemas.microsoft.com/office/drawing/2014/main" id="{9615B94B-764F-40F0-B500-5A4223832467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03960" y="3258493"/>
            <a:ext cx="1151674" cy="5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916;p62">
            <a:extLst>
              <a:ext uri="{FF2B5EF4-FFF2-40B4-BE49-F238E27FC236}">
                <a16:creationId xmlns:a16="http://schemas.microsoft.com/office/drawing/2014/main" id="{96F64202-A91F-4217-924F-14B3F31935B1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172553" y="5238461"/>
            <a:ext cx="6059563" cy="137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216;p27">
            <a:extLst>
              <a:ext uri="{FF2B5EF4-FFF2-40B4-BE49-F238E27FC236}">
                <a16:creationId xmlns:a16="http://schemas.microsoft.com/office/drawing/2014/main" id="{3F537A1E-EC94-405F-BBEA-1F5792B242B1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3155" t="21084" b="23278"/>
          <a:stretch/>
        </p:blipFill>
        <p:spPr>
          <a:xfrm>
            <a:off x="7265412" y="3705265"/>
            <a:ext cx="2735690" cy="17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28">
            <a:extLst>
              <a:ext uri="{FF2B5EF4-FFF2-40B4-BE49-F238E27FC236}">
                <a16:creationId xmlns:a16="http://schemas.microsoft.com/office/drawing/2014/main" id="{67D5E54D-713D-4CF1-A795-85E4D923425B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9888652" y="3169010"/>
            <a:ext cx="2147276" cy="21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0;p29">
            <a:extLst>
              <a:ext uri="{FF2B5EF4-FFF2-40B4-BE49-F238E27FC236}">
                <a16:creationId xmlns:a16="http://schemas.microsoft.com/office/drawing/2014/main" id="{C6E0DF70-48D2-455F-9B49-8CFA5704FA1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66F519C-B615-449C-BCEF-F537C467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" b="610"/>
          <a:stretch/>
        </p:blipFill>
        <p:spPr bwMode="auto">
          <a:xfrm>
            <a:off x="838364" y="421698"/>
            <a:ext cx="2883072" cy="357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526249D-A36A-4468-8EF7-CE31836F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3788" y="387383"/>
            <a:ext cx="2883072" cy="357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chool book clipart 3 » Clipart Station">
            <a:extLst>
              <a:ext uri="{FF2B5EF4-FFF2-40B4-BE49-F238E27FC236}">
                <a16:creationId xmlns:a16="http://schemas.microsoft.com/office/drawing/2014/main" id="{83C8969A-7176-4317-993A-113E509F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05" y="4694432"/>
            <a:ext cx="546758" cy="5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من ارشيف دكتور سلطان احمد الخلف - Dar Al Khalaf">
            <a:extLst>
              <a:ext uri="{FF2B5EF4-FFF2-40B4-BE49-F238E27FC236}">
                <a16:creationId xmlns:a16="http://schemas.microsoft.com/office/drawing/2014/main" id="{DC6FC2F8-60AA-4AC3-BC08-9FB9AA6CD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59" y="3514084"/>
            <a:ext cx="619270" cy="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Book Logo clipart - Book, Text, Font, transparent clip art">
            <a:extLst>
              <a:ext uri="{FF2B5EF4-FFF2-40B4-BE49-F238E27FC236}">
                <a16:creationId xmlns:a16="http://schemas.microsoft.com/office/drawing/2014/main" id="{8FBBA09F-7E08-4098-BC4D-9D64E9BD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31" y="3995268"/>
            <a:ext cx="370970" cy="5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Free Math Books Cliparts, Download Free Clip Art, Free Clip Art on Clipart  Library">
            <a:extLst>
              <a:ext uri="{FF2B5EF4-FFF2-40B4-BE49-F238E27FC236}">
                <a16:creationId xmlns:a16="http://schemas.microsoft.com/office/drawing/2014/main" id="{D8433DA6-E40C-408A-B563-F690D6404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97">
            <a:off x="11355006" y="4265051"/>
            <a:ext cx="546450" cy="3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88BECE5-EEE5-4A38-A52B-F419306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89" y="3319537"/>
            <a:ext cx="619270" cy="5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picture containing text, clipart&#10;&#10;Description automatically generated">
            <a:hlinkClick r:id="rId35" action="ppaction://hlinksldjump"/>
            <a:extLst>
              <a:ext uri="{FF2B5EF4-FFF2-40B4-BE49-F238E27FC236}">
                <a16:creationId xmlns:a16="http://schemas.microsoft.com/office/drawing/2014/main" id="{B18AC1EC-FA1A-4508-864D-F22C1C203314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785" r="18929"/>
          <a:stretch/>
        </p:blipFill>
        <p:spPr>
          <a:xfrm>
            <a:off x="8625242" y="3949786"/>
            <a:ext cx="515505" cy="611836"/>
          </a:xfrm>
          <a:prstGeom prst="rect">
            <a:avLst/>
          </a:prstGeom>
        </p:spPr>
      </p:pic>
      <p:pic>
        <p:nvPicPr>
          <p:cNvPr id="39" name="Picture 38" descr="A picture containing text, clipart&#10;&#10;Description automatically generated">
            <a:hlinkClick r:id="rId37" action="ppaction://hlinksldjump"/>
            <a:extLst>
              <a:ext uri="{FF2B5EF4-FFF2-40B4-BE49-F238E27FC236}">
                <a16:creationId xmlns:a16="http://schemas.microsoft.com/office/drawing/2014/main" id="{9485CB64-A966-491C-AAC9-52F569B10B8A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-1832" r="13608" b="1"/>
          <a:stretch/>
        </p:blipFill>
        <p:spPr>
          <a:xfrm>
            <a:off x="7356140" y="4609038"/>
            <a:ext cx="559419" cy="595381"/>
          </a:xfrm>
          <a:prstGeom prst="rect">
            <a:avLst/>
          </a:prstGeom>
        </p:spPr>
      </p:pic>
      <p:pic>
        <p:nvPicPr>
          <p:cNvPr id="40" name="Picture 39" descr="A picture containing clipart&#10;&#10;Description automatically generated">
            <a:hlinkClick r:id="rId39" action="ppaction://hlinksldjump"/>
            <a:extLst>
              <a:ext uri="{FF2B5EF4-FFF2-40B4-BE49-F238E27FC236}">
                <a16:creationId xmlns:a16="http://schemas.microsoft.com/office/drawing/2014/main" id="{63DD1F46-BA9B-4108-9A9A-1DC376701DEC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095" b="4416"/>
          <a:stretch/>
        </p:blipFill>
        <p:spPr>
          <a:xfrm>
            <a:off x="8003960" y="3960953"/>
            <a:ext cx="501459" cy="531805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hlinkClick r:id="rId41" action="ppaction://hlinksldjump"/>
            <a:extLst>
              <a:ext uri="{FF2B5EF4-FFF2-40B4-BE49-F238E27FC236}">
                <a16:creationId xmlns:a16="http://schemas.microsoft.com/office/drawing/2014/main" id="{836F918A-F7C6-487F-9EB3-12CE8DAEE744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17" r="15115" b="-1"/>
          <a:stretch/>
        </p:blipFill>
        <p:spPr>
          <a:xfrm>
            <a:off x="9239495" y="3946412"/>
            <a:ext cx="528347" cy="602386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hlinkClick r:id="rId43" action="ppaction://hlinksldjump"/>
            <a:extLst>
              <a:ext uri="{FF2B5EF4-FFF2-40B4-BE49-F238E27FC236}">
                <a16:creationId xmlns:a16="http://schemas.microsoft.com/office/drawing/2014/main" id="{8BB67425-9765-4B10-8DBE-0E4486A40B4A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13" r="12467"/>
          <a:stretch/>
        </p:blipFill>
        <p:spPr>
          <a:xfrm>
            <a:off x="7968087" y="4689294"/>
            <a:ext cx="611710" cy="515125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hlinkClick r:id="rId45" action="ppaction://hlinksldjump"/>
            <a:extLst>
              <a:ext uri="{FF2B5EF4-FFF2-40B4-BE49-F238E27FC236}">
                <a16:creationId xmlns:a16="http://schemas.microsoft.com/office/drawing/2014/main" id="{9FAE5D33-1BA8-470B-AFEE-63C39E55CE71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8633"/>
          <a:stretch/>
        </p:blipFill>
        <p:spPr>
          <a:xfrm>
            <a:off x="8605444" y="4596565"/>
            <a:ext cx="515505" cy="631202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2BE61D56-65A3-45C2-A65D-F14B11417ABF}"/>
              </a:ext>
            </a:extLst>
          </p:cNvPr>
          <p:cNvSpPr txBox="1"/>
          <p:nvPr/>
        </p:nvSpPr>
        <p:spPr>
          <a:xfrm>
            <a:off x="398463" y="4814130"/>
            <a:ext cx="6177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P: 75 / 76</a:t>
            </a:r>
            <a:endParaRPr lang="en-GB" sz="6000" b="1" dirty="0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895CFD29-2616-46DE-B667-F4B7DF0CBE1E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8" y="268150"/>
            <a:ext cx="6762645" cy="37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Minimal empty room mockup with white patterned wall ">
            <a:extLst>
              <a:ext uri="{FF2B5EF4-FFF2-40B4-BE49-F238E27FC236}">
                <a16:creationId xmlns:a16="http://schemas.microsoft.com/office/drawing/2014/main" id="{3908C482-2E63-4848-B7D0-4E177E7B4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63022">
            <a:off x="1913142" y="5816356"/>
            <a:ext cx="280570" cy="29590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92711">
            <a:off x="1830640" y="1530691"/>
            <a:ext cx="280570" cy="29590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68573">
            <a:off x="10382675" y="1451151"/>
            <a:ext cx="280570" cy="29590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95104">
            <a:off x="9924396" y="5288156"/>
            <a:ext cx="280570" cy="295903"/>
          </a:xfrm>
          <a:prstGeom prst="rect">
            <a:avLst/>
          </a:prstGeom>
        </p:spPr>
      </p:pic>
      <p:pic>
        <p:nvPicPr>
          <p:cNvPr id="36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BAE5E6-A522-4C15-8E04-A5AD24B46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981" y="218991"/>
            <a:ext cx="619270" cy="5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B643B61-C000-4319-8A72-7F0E251D14B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69" y="2280589"/>
            <a:ext cx="3619271" cy="297934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29F860A-63FE-4305-9CAD-44F7B3B1F6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939" y="0"/>
            <a:ext cx="52704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mal empty room mockup with white patterned wall ">
            <a:extLst>
              <a:ext uri="{FF2B5EF4-FFF2-40B4-BE49-F238E27FC236}">
                <a16:creationId xmlns:a16="http://schemas.microsoft.com/office/drawing/2014/main" id="{1E0C1775-178C-44AE-9C43-7E74D20C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F7AED-A453-4074-AC83-7325C41A4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585" y="161924"/>
            <a:ext cx="7007474" cy="42576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10" descr="Vase Floral design Drawing , vase transparent background PNG clipart |  HiClipart">
            <a:extLst>
              <a:ext uri="{FF2B5EF4-FFF2-40B4-BE49-F238E27FC236}">
                <a16:creationId xmlns:a16="http://schemas.microsoft.com/office/drawing/2014/main" id="{ABC8236B-84A4-4D28-9A9E-AED276C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714" l="7429" r="90000">
                        <a14:foregroundMark x1="41000" y1="92857" x2="53714" y2="92857"/>
                        <a14:foregroundMark x1="7429" y1="38571" x2="14143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15" y="3087798"/>
            <a:ext cx="796986" cy="7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552D10-3848-4D59-9CF1-DC9FDD978599}"/>
              </a:ext>
            </a:extLst>
          </p:cNvPr>
          <p:cNvGrpSpPr/>
          <p:nvPr/>
        </p:nvGrpSpPr>
        <p:grpSpPr>
          <a:xfrm>
            <a:off x="7378643" y="868497"/>
            <a:ext cx="2015183" cy="2016965"/>
            <a:chOff x="5943600" y="303740"/>
            <a:chExt cx="2228850" cy="2113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3379A-F2CF-4253-BA4D-2E98536EC67E}"/>
                </a:ext>
              </a:extLst>
            </p:cNvPr>
            <p:cNvSpPr/>
            <p:nvPr/>
          </p:nvSpPr>
          <p:spPr>
            <a:xfrm>
              <a:off x="5943600" y="303740"/>
              <a:ext cx="2228850" cy="2113336"/>
            </a:xfrm>
            <a:custGeom>
              <a:avLst/>
              <a:gdLst>
                <a:gd name="connsiteX0" fmla="*/ 0 w 2228850"/>
                <a:gd name="connsiteY0" fmla="*/ 0 h 2113336"/>
                <a:gd name="connsiteX1" fmla="*/ 557213 w 2228850"/>
                <a:gd name="connsiteY1" fmla="*/ 0 h 2113336"/>
                <a:gd name="connsiteX2" fmla="*/ 1047559 w 2228850"/>
                <a:gd name="connsiteY2" fmla="*/ 0 h 2113336"/>
                <a:gd name="connsiteX3" fmla="*/ 1560195 w 2228850"/>
                <a:gd name="connsiteY3" fmla="*/ 0 h 2113336"/>
                <a:gd name="connsiteX4" fmla="*/ 2228850 w 2228850"/>
                <a:gd name="connsiteY4" fmla="*/ 0 h 2113336"/>
                <a:gd name="connsiteX5" fmla="*/ 2228850 w 2228850"/>
                <a:gd name="connsiteY5" fmla="*/ 507201 h 2113336"/>
                <a:gd name="connsiteX6" fmla="*/ 2228850 w 2228850"/>
                <a:gd name="connsiteY6" fmla="*/ 1014401 h 2113336"/>
                <a:gd name="connsiteX7" fmla="*/ 2228850 w 2228850"/>
                <a:gd name="connsiteY7" fmla="*/ 1585002 h 2113336"/>
                <a:gd name="connsiteX8" fmla="*/ 2228850 w 2228850"/>
                <a:gd name="connsiteY8" fmla="*/ 2113336 h 2113336"/>
                <a:gd name="connsiteX9" fmla="*/ 1716215 w 2228850"/>
                <a:gd name="connsiteY9" fmla="*/ 2113336 h 2113336"/>
                <a:gd name="connsiteX10" fmla="*/ 1114425 w 2228850"/>
                <a:gd name="connsiteY10" fmla="*/ 2113336 h 2113336"/>
                <a:gd name="connsiteX11" fmla="*/ 557213 w 2228850"/>
                <a:gd name="connsiteY11" fmla="*/ 2113336 h 2113336"/>
                <a:gd name="connsiteX12" fmla="*/ 0 w 2228850"/>
                <a:gd name="connsiteY12" fmla="*/ 2113336 h 2113336"/>
                <a:gd name="connsiteX13" fmla="*/ 0 w 2228850"/>
                <a:gd name="connsiteY13" fmla="*/ 1606135 h 2113336"/>
                <a:gd name="connsiteX14" fmla="*/ 0 w 2228850"/>
                <a:gd name="connsiteY14" fmla="*/ 1098935 h 2113336"/>
                <a:gd name="connsiteX15" fmla="*/ 0 w 2228850"/>
                <a:gd name="connsiteY15" fmla="*/ 612867 h 2113336"/>
                <a:gd name="connsiteX16" fmla="*/ 0 w 2228850"/>
                <a:gd name="connsiteY16" fmla="*/ 0 h 21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850" h="2113336" fill="none" extrusionOk="0">
                  <a:moveTo>
                    <a:pt x="0" y="0"/>
                  </a:moveTo>
                  <a:cubicBezTo>
                    <a:pt x="249053" y="-1597"/>
                    <a:pt x="323617" y="-13400"/>
                    <a:pt x="557213" y="0"/>
                  </a:cubicBezTo>
                  <a:cubicBezTo>
                    <a:pt x="790809" y="13400"/>
                    <a:pt x="928164" y="-15605"/>
                    <a:pt x="1047559" y="0"/>
                  </a:cubicBezTo>
                  <a:cubicBezTo>
                    <a:pt x="1166954" y="15605"/>
                    <a:pt x="1379844" y="15166"/>
                    <a:pt x="1560195" y="0"/>
                  </a:cubicBezTo>
                  <a:cubicBezTo>
                    <a:pt x="1740546" y="-15166"/>
                    <a:pt x="2075609" y="645"/>
                    <a:pt x="2228850" y="0"/>
                  </a:cubicBezTo>
                  <a:cubicBezTo>
                    <a:pt x="2222382" y="249972"/>
                    <a:pt x="2215086" y="378351"/>
                    <a:pt x="2228850" y="507201"/>
                  </a:cubicBezTo>
                  <a:cubicBezTo>
                    <a:pt x="2242614" y="636051"/>
                    <a:pt x="2237255" y="910680"/>
                    <a:pt x="2228850" y="1014401"/>
                  </a:cubicBezTo>
                  <a:cubicBezTo>
                    <a:pt x="2220445" y="1118122"/>
                    <a:pt x="2211280" y="1350956"/>
                    <a:pt x="2228850" y="1585002"/>
                  </a:cubicBezTo>
                  <a:cubicBezTo>
                    <a:pt x="2246420" y="1819048"/>
                    <a:pt x="2211325" y="1923339"/>
                    <a:pt x="2228850" y="2113336"/>
                  </a:cubicBezTo>
                  <a:cubicBezTo>
                    <a:pt x="2013072" y="2091387"/>
                    <a:pt x="1871314" y="2103178"/>
                    <a:pt x="1716215" y="2113336"/>
                  </a:cubicBezTo>
                  <a:cubicBezTo>
                    <a:pt x="1561117" y="2123494"/>
                    <a:pt x="1335860" y="2090352"/>
                    <a:pt x="1114425" y="2113336"/>
                  </a:cubicBezTo>
                  <a:cubicBezTo>
                    <a:pt x="892990" y="2136321"/>
                    <a:pt x="782253" y="2111479"/>
                    <a:pt x="557213" y="2113336"/>
                  </a:cubicBezTo>
                  <a:cubicBezTo>
                    <a:pt x="332173" y="2115193"/>
                    <a:pt x="206093" y="2089041"/>
                    <a:pt x="0" y="2113336"/>
                  </a:cubicBezTo>
                  <a:cubicBezTo>
                    <a:pt x="22472" y="1895808"/>
                    <a:pt x="15843" y="1714456"/>
                    <a:pt x="0" y="1606135"/>
                  </a:cubicBezTo>
                  <a:cubicBezTo>
                    <a:pt x="-15843" y="1497814"/>
                    <a:pt x="1952" y="1242271"/>
                    <a:pt x="0" y="1098935"/>
                  </a:cubicBezTo>
                  <a:cubicBezTo>
                    <a:pt x="-1952" y="955599"/>
                    <a:pt x="-16790" y="728295"/>
                    <a:pt x="0" y="612867"/>
                  </a:cubicBezTo>
                  <a:cubicBezTo>
                    <a:pt x="16790" y="497439"/>
                    <a:pt x="4897" y="300779"/>
                    <a:pt x="0" y="0"/>
                  </a:cubicBezTo>
                  <a:close/>
                </a:path>
                <a:path w="2228850" h="2113336" stroke="0" extrusionOk="0">
                  <a:moveTo>
                    <a:pt x="0" y="0"/>
                  </a:moveTo>
                  <a:cubicBezTo>
                    <a:pt x="276466" y="-3224"/>
                    <a:pt x="339286" y="28739"/>
                    <a:pt x="579501" y="0"/>
                  </a:cubicBezTo>
                  <a:cubicBezTo>
                    <a:pt x="819716" y="-28739"/>
                    <a:pt x="998782" y="17778"/>
                    <a:pt x="1136714" y="0"/>
                  </a:cubicBezTo>
                  <a:cubicBezTo>
                    <a:pt x="1274646" y="-17778"/>
                    <a:pt x="1426708" y="10414"/>
                    <a:pt x="1716215" y="0"/>
                  </a:cubicBezTo>
                  <a:cubicBezTo>
                    <a:pt x="2005722" y="-10414"/>
                    <a:pt x="2116274" y="-17010"/>
                    <a:pt x="2228850" y="0"/>
                  </a:cubicBezTo>
                  <a:cubicBezTo>
                    <a:pt x="2239849" y="167264"/>
                    <a:pt x="2220465" y="363818"/>
                    <a:pt x="2228850" y="528334"/>
                  </a:cubicBezTo>
                  <a:cubicBezTo>
                    <a:pt x="2237235" y="692850"/>
                    <a:pt x="2245960" y="833320"/>
                    <a:pt x="2228850" y="1056668"/>
                  </a:cubicBezTo>
                  <a:cubicBezTo>
                    <a:pt x="2211740" y="1280016"/>
                    <a:pt x="2223577" y="1366047"/>
                    <a:pt x="2228850" y="1627269"/>
                  </a:cubicBezTo>
                  <a:cubicBezTo>
                    <a:pt x="2234123" y="1888491"/>
                    <a:pt x="2248904" y="1885916"/>
                    <a:pt x="2228850" y="2113336"/>
                  </a:cubicBezTo>
                  <a:cubicBezTo>
                    <a:pt x="1999818" y="2088677"/>
                    <a:pt x="1933995" y="2127004"/>
                    <a:pt x="1693926" y="2113336"/>
                  </a:cubicBezTo>
                  <a:cubicBezTo>
                    <a:pt x="1453857" y="2099668"/>
                    <a:pt x="1399853" y="2117409"/>
                    <a:pt x="1181291" y="2113336"/>
                  </a:cubicBezTo>
                  <a:cubicBezTo>
                    <a:pt x="962729" y="2109263"/>
                    <a:pt x="818211" y="2120060"/>
                    <a:pt x="624078" y="2113336"/>
                  </a:cubicBezTo>
                  <a:cubicBezTo>
                    <a:pt x="429945" y="2106612"/>
                    <a:pt x="245841" y="2109643"/>
                    <a:pt x="0" y="2113336"/>
                  </a:cubicBezTo>
                  <a:cubicBezTo>
                    <a:pt x="7185" y="1887909"/>
                    <a:pt x="4463" y="1702822"/>
                    <a:pt x="0" y="1585002"/>
                  </a:cubicBezTo>
                  <a:cubicBezTo>
                    <a:pt x="-4463" y="1467182"/>
                    <a:pt x="16387" y="1216431"/>
                    <a:pt x="0" y="1014401"/>
                  </a:cubicBezTo>
                  <a:cubicBezTo>
                    <a:pt x="-16387" y="812371"/>
                    <a:pt x="46750" y="4836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06935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70954D-D28B-4239-9729-453D2A82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231" y="785582"/>
              <a:ext cx="1379621" cy="4642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342E6F-8962-4038-A387-49AEA76E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1" y="408823"/>
              <a:ext cx="1481010" cy="3531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AE8E94-3578-4469-9135-49030D891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351" b="-11427"/>
            <a:stretch/>
          </p:blipFill>
          <p:spPr>
            <a:xfrm>
              <a:off x="6046231" y="1289262"/>
              <a:ext cx="1207721" cy="309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0B6344-4EAB-47F3-AE23-A97B287D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2" y="1611312"/>
              <a:ext cx="1882564" cy="3644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BC5F2C-FF01-4A19-9B8C-FC5497FD3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44" y="2003624"/>
              <a:ext cx="1992869" cy="342305"/>
            </a:xfrm>
            <a:prstGeom prst="rect">
              <a:avLst/>
            </a:prstGeom>
          </p:spPr>
        </p:pic>
      </p:grp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612BF79-EE85-4399-AF93-77BD60DCD1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046287"/>
            <a:ext cx="756755" cy="469743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49AA1B77-3FFA-4A15-ACD1-37168763AC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4" y="68869"/>
            <a:ext cx="756755" cy="46974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DB2AA2-91BB-4390-8E23-D2C1B0700B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540621"/>
            <a:ext cx="756755" cy="46974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278D6082-507F-4E99-B56B-DDB3B0BB26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537416"/>
            <a:ext cx="756755" cy="469743"/>
          </a:xfrm>
          <a:prstGeom prst="rect">
            <a:avLst/>
          </a:prstGeom>
        </p:spPr>
      </p:pic>
      <p:sp>
        <p:nvSpPr>
          <p:cNvPr id="20" name="Rectangle: Rounded Corners 19">
            <a:hlinkClick r:id="rId17" action="ppaction://hlinksldjump"/>
            <a:extLst>
              <a:ext uri="{FF2B5EF4-FFF2-40B4-BE49-F238E27FC236}">
                <a16:creationId xmlns:a16="http://schemas.microsoft.com/office/drawing/2014/main" id="{626366CB-2C5E-4AB1-98E7-8E5A3ECE7272}"/>
              </a:ext>
            </a:extLst>
          </p:cNvPr>
          <p:cNvSpPr/>
          <p:nvPr/>
        </p:nvSpPr>
        <p:spPr>
          <a:xfrm>
            <a:off x="9540061" y="18078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A06C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0" dirty="0">
                <a:effectLst/>
                <a:latin typeface="Roboto" panose="02000000000000000000" pitchFamily="2" charset="0"/>
              </a:rPr>
              <a:t>KSA National Anthem</a:t>
            </a:r>
            <a:endParaRPr lang="en-GB" sz="1100" b="1" dirty="0"/>
          </a:p>
        </p:txBody>
      </p:sp>
      <p:sp>
        <p:nvSpPr>
          <p:cNvPr id="21" name="Rectangle: Rounded Corners 20">
            <a:hlinkClick r:id="rId18" action="ppaction://hlinksldjump"/>
            <a:extLst>
              <a:ext uri="{FF2B5EF4-FFF2-40B4-BE49-F238E27FC236}">
                <a16:creationId xmlns:a16="http://schemas.microsoft.com/office/drawing/2014/main" id="{298098B5-CC80-40F8-9C65-3895ABABFC5B}"/>
              </a:ext>
            </a:extLst>
          </p:cNvPr>
          <p:cNvSpPr/>
          <p:nvPr/>
        </p:nvSpPr>
        <p:spPr>
          <a:xfrm>
            <a:off x="9540061" y="683030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C1F2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Warm Up</a:t>
            </a:r>
          </a:p>
        </p:txBody>
      </p:sp>
      <p:sp>
        <p:nvSpPr>
          <p:cNvPr id="22" name="Rectangle: Rounded Corners 21">
            <a:hlinkClick r:id="rId19" action="ppaction://hlinksldjump"/>
            <a:extLst>
              <a:ext uri="{FF2B5EF4-FFF2-40B4-BE49-F238E27FC236}">
                <a16:creationId xmlns:a16="http://schemas.microsoft.com/office/drawing/2014/main" id="{BA4D16DD-D3FC-4DD5-BEAE-EFB52AEA35B6}"/>
              </a:ext>
            </a:extLst>
          </p:cNvPr>
          <p:cNvSpPr/>
          <p:nvPr/>
        </p:nvSpPr>
        <p:spPr>
          <a:xfrm>
            <a:off x="9540060" y="1147333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6881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Main lesson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hlinkClick r:id="rId20" action="ppaction://hlinksldjump"/>
            <a:extLst>
              <a:ext uri="{FF2B5EF4-FFF2-40B4-BE49-F238E27FC236}">
                <a16:creationId xmlns:a16="http://schemas.microsoft.com/office/drawing/2014/main" id="{DC8FFD2F-6410-4A10-9D8A-9235209AE7A2}"/>
              </a:ext>
            </a:extLst>
          </p:cNvPr>
          <p:cNvSpPr/>
          <p:nvPr/>
        </p:nvSpPr>
        <p:spPr>
          <a:xfrm>
            <a:off x="9540060" y="1609626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16BD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Fun Time</a:t>
            </a:r>
            <a:endParaRPr lang="en-GB" sz="1600" b="1" dirty="0"/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D98DB8D4-E81E-4862-B24F-210D1B49E1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502800"/>
            <a:ext cx="756756" cy="4697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07A55754-8FD6-4198-84D3-51AE06862EE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028545"/>
            <a:ext cx="756756" cy="469743"/>
          </a:xfrm>
          <a:prstGeom prst="rect">
            <a:avLst/>
          </a:prstGeom>
        </p:spPr>
      </p:pic>
      <p:sp>
        <p:nvSpPr>
          <p:cNvPr id="26" name="Rectangle: Rounded Corners 25">
            <a:hlinkClick r:id="rId23" action="ppaction://hlinksldjump"/>
            <a:extLst>
              <a:ext uri="{FF2B5EF4-FFF2-40B4-BE49-F238E27FC236}">
                <a16:creationId xmlns:a16="http://schemas.microsoft.com/office/drawing/2014/main" id="{084E50CF-F830-4809-B5D9-4B1A27435F6C}"/>
              </a:ext>
            </a:extLst>
          </p:cNvPr>
          <p:cNvSpPr/>
          <p:nvPr/>
        </p:nvSpPr>
        <p:spPr>
          <a:xfrm>
            <a:off x="9540059" y="209175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A27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work book</a:t>
            </a:r>
          </a:p>
        </p:txBody>
      </p:sp>
      <p:sp>
        <p:nvSpPr>
          <p:cNvPr id="27" name="Rectangle: Rounded Corners 26">
            <a:hlinkClick r:id="rId24" action="ppaction://hlinksldjump"/>
            <a:extLst>
              <a:ext uri="{FF2B5EF4-FFF2-40B4-BE49-F238E27FC236}">
                <a16:creationId xmlns:a16="http://schemas.microsoft.com/office/drawing/2014/main" id="{5F747CE5-4427-401D-826B-30E236D02C30}"/>
              </a:ext>
            </a:extLst>
          </p:cNvPr>
          <p:cNvSpPr/>
          <p:nvPr/>
        </p:nvSpPr>
        <p:spPr>
          <a:xfrm>
            <a:off x="9540059" y="2560138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DD00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Moral Goal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2322-9FAC-4696-8257-09D47F054ACA}"/>
              </a:ext>
            </a:extLst>
          </p:cNvPr>
          <p:cNvSpPr/>
          <p:nvPr/>
        </p:nvSpPr>
        <p:spPr>
          <a:xfrm>
            <a:off x="7378643" y="387383"/>
            <a:ext cx="1886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Classroom Rules</a:t>
            </a:r>
          </a:p>
        </p:txBody>
      </p:sp>
      <p:pic>
        <p:nvPicPr>
          <p:cNvPr id="30" name="Google Shape;1675;p108">
            <a:extLst>
              <a:ext uri="{FF2B5EF4-FFF2-40B4-BE49-F238E27FC236}">
                <a16:creationId xmlns:a16="http://schemas.microsoft.com/office/drawing/2014/main" id="{9615B94B-764F-40F0-B500-5A4223832467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8003960" y="3258493"/>
            <a:ext cx="1151674" cy="5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916;p62">
            <a:extLst>
              <a:ext uri="{FF2B5EF4-FFF2-40B4-BE49-F238E27FC236}">
                <a16:creationId xmlns:a16="http://schemas.microsoft.com/office/drawing/2014/main" id="{96F64202-A91F-4217-924F-14B3F31935B1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172553" y="5238461"/>
            <a:ext cx="6059563" cy="137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216;p27">
            <a:extLst>
              <a:ext uri="{FF2B5EF4-FFF2-40B4-BE49-F238E27FC236}">
                <a16:creationId xmlns:a16="http://schemas.microsoft.com/office/drawing/2014/main" id="{3F537A1E-EC94-405F-BBEA-1F5792B242B1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 l="3155" t="21084" b="23278"/>
          <a:stretch/>
        </p:blipFill>
        <p:spPr>
          <a:xfrm>
            <a:off x="7265412" y="3705265"/>
            <a:ext cx="2735690" cy="17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28">
            <a:extLst>
              <a:ext uri="{FF2B5EF4-FFF2-40B4-BE49-F238E27FC236}">
                <a16:creationId xmlns:a16="http://schemas.microsoft.com/office/drawing/2014/main" id="{67D5E54D-713D-4CF1-A795-85E4D923425B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9888652" y="3169010"/>
            <a:ext cx="2147276" cy="21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0;p29">
            <a:extLst>
              <a:ext uri="{FF2B5EF4-FFF2-40B4-BE49-F238E27FC236}">
                <a16:creationId xmlns:a16="http://schemas.microsoft.com/office/drawing/2014/main" id="{C6E0DF70-48D2-455F-9B49-8CFA5704FA1F}"/>
              </a:ext>
            </a:extLst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40;p29">
            <a:extLst>
              <a:ext uri="{FF2B5EF4-FFF2-40B4-BE49-F238E27FC236}">
                <a16:creationId xmlns:a16="http://schemas.microsoft.com/office/drawing/2014/main" id="{5E1CBAF3-DAF9-4136-A98A-B7493487AD92}"/>
              </a:ext>
            </a:extLst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8" descr="School book clipart 3 » Clipart Station">
            <a:extLst>
              <a:ext uri="{FF2B5EF4-FFF2-40B4-BE49-F238E27FC236}">
                <a16:creationId xmlns:a16="http://schemas.microsoft.com/office/drawing/2014/main" id="{5D2BEA54-6326-4371-B76B-9F0FF240E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05" y="4694432"/>
            <a:ext cx="546758" cy="5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من ارشيف دكتور سلطان احمد الخلف - Dar Al Khalaf">
            <a:extLst>
              <a:ext uri="{FF2B5EF4-FFF2-40B4-BE49-F238E27FC236}">
                <a16:creationId xmlns:a16="http://schemas.microsoft.com/office/drawing/2014/main" id="{DE444E9B-1C88-4B17-AFA5-95AB26488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59" y="3514084"/>
            <a:ext cx="619270" cy="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Book Logo clipart - Book, Text, Font, transparent clip art">
            <a:extLst>
              <a:ext uri="{FF2B5EF4-FFF2-40B4-BE49-F238E27FC236}">
                <a16:creationId xmlns:a16="http://schemas.microsoft.com/office/drawing/2014/main" id="{A05FDB6C-03F0-43E5-A0D0-F0EE7E43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31" y="3995268"/>
            <a:ext cx="370970" cy="5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Free Math Books Cliparts, Download Free Clip Art, Free Clip Art on Clipart  Library">
            <a:extLst>
              <a:ext uri="{FF2B5EF4-FFF2-40B4-BE49-F238E27FC236}">
                <a16:creationId xmlns:a16="http://schemas.microsoft.com/office/drawing/2014/main" id="{BBDE0FE0-6967-4A5A-AB9E-D0682D1CD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97">
            <a:off x="11355006" y="4265051"/>
            <a:ext cx="546450" cy="3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63B421D-5858-46D6-9B9B-5F248F620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89" y="3319537"/>
            <a:ext cx="619270" cy="5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A picture containing text, clipart&#10;&#10;Description automatically generated">
            <a:hlinkClick r:id="rId35" action="ppaction://hlinksldjump"/>
            <a:extLst>
              <a:ext uri="{FF2B5EF4-FFF2-40B4-BE49-F238E27FC236}">
                <a16:creationId xmlns:a16="http://schemas.microsoft.com/office/drawing/2014/main" id="{DD3316C0-3899-4FB2-A8F3-62F6C0F09100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785" r="18929"/>
          <a:stretch/>
        </p:blipFill>
        <p:spPr>
          <a:xfrm>
            <a:off x="8625242" y="3949786"/>
            <a:ext cx="515505" cy="611836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hlinkClick r:id="rId37" action="ppaction://hlinksldjump"/>
            <a:extLst>
              <a:ext uri="{FF2B5EF4-FFF2-40B4-BE49-F238E27FC236}">
                <a16:creationId xmlns:a16="http://schemas.microsoft.com/office/drawing/2014/main" id="{ECB7C110-AA38-41C3-A739-B35EE9564175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-1832" r="13608" b="1"/>
          <a:stretch/>
        </p:blipFill>
        <p:spPr>
          <a:xfrm>
            <a:off x="7356140" y="4609038"/>
            <a:ext cx="559419" cy="595381"/>
          </a:xfrm>
          <a:prstGeom prst="rect">
            <a:avLst/>
          </a:prstGeom>
        </p:spPr>
      </p:pic>
      <p:pic>
        <p:nvPicPr>
          <p:cNvPr id="46" name="Picture 45" descr="A picture containing clipart&#10;&#10;Description automatically generated">
            <a:hlinkClick r:id="rId39" action="ppaction://hlinksldjump"/>
            <a:extLst>
              <a:ext uri="{FF2B5EF4-FFF2-40B4-BE49-F238E27FC236}">
                <a16:creationId xmlns:a16="http://schemas.microsoft.com/office/drawing/2014/main" id="{A02BD556-9CFD-48D1-8501-1EF96DE43590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095" b="4416"/>
          <a:stretch/>
        </p:blipFill>
        <p:spPr>
          <a:xfrm>
            <a:off x="8003960" y="3960953"/>
            <a:ext cx="501459" cy="531805"/>
          </a:xfrm>
          <a:prstGeom prst="rect">
            <a:avLst/>
          </a:prstGeom>
        </p:spPr>
      </p:pic>
      <p:pic>
        <p:nvPicPr>
          <p:cNvPr id="47" name="Picture 46" descr="A picture containing clipart&#10;&#10;Description automatically generated">
            <a:hlinkClick r:id="rId41" action="ppaction://hlinksldjump"/>
            <a:extLst>
              <a:ext uri="{FF2B5EF4-FFF2-40B4-BE49-F238E27FC236}">
                <a16:creationId xmlns:a16="http://schemas.microsoft.com/office/drawing/2014/main" id="{197D43FF-3BA4-49EC-A771-A698A9B187B0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17" r="15115" b="-1"/>
          <a:stretch/>
        </p:blipFill>
        <p:spPr>
          <a:xfrm>
            <a:off x="9239495" y="3946412"/>
            <a:ext cx="528347" cy="60238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hlinkClick r:id="rId43" action="ppaction://hlinksldjump"/>
            <a:extLst>
              <a:ext uri="{FF2B5EF4-FFF2-40B4-BE49-F238E27FC236}">
                <a16:creationId xmlns:a16="http://schemas.microsoft.com/office/drawing/2014/main" id="{A065FAC2-7548-474F-A84E-5790C8F9B21A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13" r="12467"/>
          <a:stretch/>
        </p:blipFill>
        <p:spPr>
          <a:xfrm>
            <a:off x="7968087" y="4689294"/>
            <a:ext cx="611710" cy="515125"/>
          </a:xfrm>
          <a:prstGeom prst="rect">
            <a:avLst/>
          </a:prstGeom>
        </p:spPr>
      </p:pic>
      <p:pic>
        <p:nvPicPr>
          <p:cNvPr id="49" name="Picture 48" descr="A picture containing clipart&#10;&#10;Description automatically generated">
            <a:hlinkClick r:id="rId45" action="ppaction://hlinksldjump"/>
            <a:extLst>
              <a:ext uri="{FF2B5EF4-FFF2-40B4-BE49-F238E27FC236}">
                <a16:creationId xmlns:a16="http://schemas.microsoft.com/office/drawing/2014/main" id="{ED12AE5C-D8DA-4764-B095-AA37C187638B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8633"/>
          <a:stretch/>
        </p:blipFill>
        <p:spPr>
          <a:xfrm>
            <a:off x="8605444" y="4596565"/>
            <a:ext cx="515505" cy="631202"/>
          </a:xfrm>
          <a:prstGeom prst="rect">
            <a:avLst/>
          </a:prstGeom>
        </p:spPr>
      </p:pic>
      <p:pic>
        <p:nvPicPr>
          <p:cNvPr id="50" name="Picture 10" descr="Text&#10;&#10;Description automatically generated">
            <a:extLst>
              <a:ext uri="{FF2B5EF4-FFF2-40B4-BE49-F238E27FC236}">
                <a16:creationId xmlns:a16="http://schemas.microsoft.com/office/drawing/2014/main" id="{F070D64E-9DEA-41DB-8CB0-3E41A12099C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837473B0-CC2E-450A-ABE3-18F120FF3D39}">
                <a1611:picAttrSrcUrl xmlns:a1611="http://schemas.microsoft.com/office/drawing/2016/11/main" r:id="rId48"/>
              </a:ext>
            </a:extLst>
          </a:blip>
          <a:stretch>
            <a:fillRect/>
          </a:stretch>
        </p:blipFill>
        <p:spPr>
          <a:xfrm>
            <a:off x="546283" y="483902"/>
            <a:ext cx="6212835" cy="3559028"/>
          </a:xfrm>
          <a:prstGeom prst="rect">
            <a:avLst/>
          </a:prstGeom>
        </p:spPr>
      </p:pic>
      <p:pic>
        <p:nvPicPr>
          <p:cNvPr id="51" name="Saudi National anthem by wissam magdy  النشيد الوطني السعودي بالانجليزية  أداء وسام مجدي">
            <a:hlinkClick r:id="" action="ppaction://media"/>
            <a:extLst>
              <a:ext uri="{FF2B5EF4-FFF2-40B4-BE49-F238E27FC236}">
                <a16:creationId xmlns:a16="http://schemas.microsoft.com/office/drawing/2014/main" id="{712BB6E1-4A6F-4121-A1C6-531FF5B552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546283" y="3241437"/>
            <a:ext cx="947843" cy="85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5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mal empty room mockup with white patterned wall ">
            <a:extLst>
              <a:ext uri="{FF2B5EF4-FFF2-40B4-BE49-F238E27FC236}">
                <a16:creationId xmlns:a16="http://schemas.microsoft.com/office/drawing/2014/main" id="{1E0C1775-178C-44AE-9C43-7E74D20C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F7AED-A453-4074-AC83-7325C41A4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21" y="-106365"/>
            <a:ext cx="7007474" cy="483009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10" descr="Vase Floral design Drawing , vase transparent background PNG clipart |  HiClipart">
            <a:extLst>
              <a:ext uri="{FF2B5EF4-FFF2-40B4-BE49-F238E27FC236}">
                <a16:creationId xmlns:a16="http://schemas.microsoft.com/office/drawing/2014/main" id="{ABC8236B-84A4-4D28-9A9E-AED276C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2714" l="7429" r="90000">
                        <a14:foregroundMark x1="41000" y1="92857" x2="53714" y2="92857"/>
                        <a14:foregroundMark x1="7429" y1="38571" x2="14143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15" y="3087798"/>
            <a:ext cx="796986" cy="7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552D10-3848-4D59-9CF1-DC9FDD978599}"/>
              </a:ext>
            </a:extLst>
          </p:cNvPr>
          <p:cNvGrpSpPr/>
          <p:nvPr/>
        </p:nvGrpSpPr>
        <p:grpSpPr>
          <a:xfrm>
            <a:off x="7377737" y="869113"/>
            <a:ext cx="2015183" cy="2016965"/>
            <a:chOff x="5943600" y="303740"/>
            <a:chExt cx="2228850" cy="2113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3379A-F2CF-4253-BA4D-2E98536EC67E}"/>
                </a:ext>
              </a:extLst>
            </p:cNvPr>
            <p:cNvSpPr/>
            <p:nvPr/>
          </p:nvSpPr>
          <p:spPr>
            <a:xfrm>
              <a:off x="5943600" y="303740"/>
              <a:ext cx="2228850" cy="2113336"/>
            </a:xfrm>
            <a:custGeom>
              <a:avLst/>
              <a:gdLst>
                <a:gd name="connsiteX0" fmla="*/ 0 w 2228850"/>
                <a:gd name="connsiteY0" fmla="*/ 0 h 2113336"/>
                <a:gd name="connsiteX1" fmla="*/ 557213 w 2228850"/>
                <a:gd name="connsiteY1" fmla="*/ 0 h 2113336"/>
                <a:gd name="connsiteX2" fmla="*/ 1047559 w 2228850"/>
                <a:gd name="connsiteY2" fmla="*/ 0 h 2113336"/>
                <a:gd name="connsiteX3" fmla="*/ 1560195 w 2228850"/>
                <a:gd name="connsiteY3" fmla="*/ 0 h 2113336"/>
                <a:gd name="connsiteX4" fmla="*/ 2228850 w 2228850"/>
                <a:gd name="connsiteY4" fmla="*/ 0 h 2113336"/>
                <a:gd name="connsiteX5" fmla="*/ 2228850 w 2228850"/>
                <a:gd name="connsiteY5" fmla="*/ 507201 h 2113336"/>
                <a:gd name="connsiteX6" fmla="*/ 2228850 w 2228850"/>
                <a:gd name="connsiteY6" fmla="*/ 1014401 h 2113336"/>
                <a:gd name="connsiteX7" fmla="*/ 2228850 w 2228850"/>
                <a:gd name="connsiteY7" fmla="*/ 1585002 h 2113336"/>
                <a:gd name="connsiteX8" fmla="*/ 2228850 w 2228850"/>
                <a:gd name="connsiteY8" fmla="*/ 2113336 h 2113336"/>
                <a:gd name="connsiteX9" fmla="*/ 1716215 w 2228850"/>
                <a:gd name="connsiteY9" fmla="*/ 2113336 h 2113336"/>
                <a:gd name="connsiteX10" fmla="*/ 1114425 w 2228850"/>
                <a:gd name="connsiteY10" fmla="*/ 2113336 h 2113336"/>
                <a:gd name="connsiteX11" fmla="*/ 557213 w 2228850"/>
                <a:gd name="connsiteY11" fmla="*/ 2113336 h 2113336"/>
                <a:gd name="connsiteX12" fmla="*/ 0 w 2228850"/>
                <a:gd name="connsiteY12" fmla="*/ 2113336 h 2113336"/>
                <a:gd name="connsiteX13" fmla="*/ 0 w 2228850"/>
                <a:gd name="connsiteY13" fmla="*/ 1606135 h 2113336"/>
                <a:gd name="connsiteX14" fmla="*/ 0 w 2228850"/>
                <a:gd name="connsiteY14" fmla="*/ 1098935 h 2113336"/>
                <a:gd name="connsiteX15" fmla="*/ 0 w 2228850"/>
                <a:gd name="connsiteY15" fmla="*/ 612867 h 2113336"/>
                <a:gd name="connsiteX16" fmla="*/ 0 w 2228850"/>
                <a:gd name="connsiteY16" fmla="*/ 0 h 21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850" h="2113336" fill="none" extrusionOk="0">
                  <a:moveTo>
                    <a:pt x="0" y="0"/>
                  </a:moveTo>
                  <a:cubicBezTo>
                    <a:pt x="249053" y="-1597"/>
                    <a:pt x="323617" y="-13400"/>
                    <a:pt x="557213" y="0"/>
                  </a:cubicBezTo>
                  <a:cubicBezTo>
                    <a:pt x="790809" y="13400"/>
                    <a:pt x="928164" y="-15605"/>
                    <a:pt x="1047559" y="0"/>
                  </a:cubicBezTo>
                  <a:cubicBezTo>
                    <a:pt x="1166954" y="15605"/>
                    <a:pt x="1379844" y="15166"/>
                    <a:pt x="1560195" y="0"/>
                  </a:cubicBezTo>
                  <a:cubicBezTo>
                    <a:pt x="1740546" y="-15166"/>
                    <a:pt x="2075609" y="645"/>
                    <a:pt x="2228850" y="0"/>
                  </a:cubicBezTo>
                  <a:cubicBezTo>
                    <a:pt x="2222382" y="249972"/>
                    <a:pt x="2215086" y="378351"/>
                    <a:pt x="2228850" y="507201"/>
                  </a:cubicBezTo>
                  <a:cubicBezTo>
                    <a:pt x="2242614" y="636051"/>
                    <a:pt x="2237255" y="910680"/>
                    <a:pt x="2228850" y="1014401"/>
                  </a:cubicBezTo>
                  <a:cubicBezTo>
                    <a:pt x="2220445" y="1118122"/>
                    <a:pt x="2211280" y="1350956"/>
                    <a:pt x="2228850" y="1585002"/>
                  </a:cubicBezTo>
                  <a:cubicBezTo>
                    <a:pt x="2246420" y="1819048"/>
                    <a:pt x="2211325" y="1923339"/>
                    <a:pt x="2228850" y="2113336"/>
                  </a:cubicBezTo>
                  <a:cubicBezTo>
                    <a:pt x="2013072" y="2091387"/>
                    <a:pt x="1871314" y="2103178"/>
                    <a:pt x="1716215" y="2113336"/>
                  </a:cubicBezTo>
                  <a:cubicBezTo>
                    <a:pt x="1561117" y="2123494"/>
                    <a:pt x="1335860" y="2090352"/>
                    <a:pt x="1114425" y="2113336"/>
                  </a:cubicBezTo>
                  <a:cubicBezTo>
                    <a:pt x="892990" y="2136321"/>
                    <a:pt x="782253" y="2111479"/>
                    <a:pt x="557213" y="2113336"/>
                  </a:cubicBezTo>
                  <a:cubicBezTo>
                    <a:pt x="332173" y="2115193"/>
                    <a:pt x="206093" y="2089041"/>
                    <a:pt x="0" y="2113336"/>
                  </a:cubicBezTo>
                  <a:cubicBezTo>
                    <a:pt x="22472" y="1895808"/>
                    <a:pt x="15843" y="1714456"/>
                    <a:pt x="0" y="1606135"/>
                  </a:cubicBezTo>
                  <a:cubicBezTo>
                    <a:pt x="-15843" y="1497814"/>
                    <a:pt x="1952" y="1242271"/>
                    <a:pt x="0" y="1098935"/>
                  </a:cubicBezTo>
                  <a:cubicBezTo>
                    <a:pt x="-1952" y="955599"/>
                    <a:pt x="-16790" y="728295"/>
                    <a:pt x="0" y="612867"/>
                  </a:cubicBezTo>
                  <a:cubicBezTo>
                    <a:pt x="16790" y="497439"/>
                    <a:pt x="4897" y="300779"/>
                    <a:pt x="0" y="0"/>
                  </a:cubicBezTo>
                  <a:close/>
                </a:path>
                <a:path w="2228850" h="2113336" stroke="0" extrusionOk="0">
                  <a:moveTo>
                    <a:pt x="0" y="0"/>
                  </a:moveTo>
                  <a:cubicBezTo>
                    <a:pt x="276466" y="-3224"/>
                    <a:pt x="339286" y="28739"/>
                    <a:pt x="579501" y="0"/>
                  </a:cubicBezTo>
                  <a:cubicBezTo>
                    <a:pt x="819716" y="-28739"/>
                    <a:pt x="998782" y="17778"/>
                    <a:pt x="1136714" y="0"/>
                  </a:cubicBezTo>
                  <a:cubicBezTo>
                    <a:pt x="1274646" y="-17778"/>
                    <a:pt x="1426708" y="10414"/>
                    <a:pt x="1716215" y="0"/>
                  </a:cubicBezTo>
                  <a:cubicBezTo>
                    <a:pt x="2005722" y="-10414"/>
                    <a:pt x="2116274" y="-17010"/>
                    <a:pt x="2228850" y="0"/>
                  </a:cubicBezTo>
                  <a:cubicBezTo>
                    <a:pt x="2239849" y="167264"/>
                    <a:pt x="2220465" y="363818"/>
                    <a:pt x="2228850" y="528334"/>
                  </a:cubicBezTo>
                  <a:cubicBezTo>
                    <a:pt x="2237235" y="692850"/>
                    <a:pt x="2245960" y="833320"/>
                    <a:pt x="2228850" y="1056668"/>
                  </a:cubicBezTo>
                  <a:cubicBezTo>
                    <a:pt x="2211740" y="1280016"/>
                    <a:pt x="2223577" y="1366047"/>
                    <a:pt x="2228850" y="1627269"/>
                  </a:cubicBezTo>
                  <a:cubicBezTo>
                    <a:pt x="2234123" y="1888491"/>
                    <a:pt x="2248904" y="1885916"/>
                    <a:pt x="2228850" y="2113336"/>
                  </a:cubicBezTo>
                  <a:cubicBezTo>
                    <a:pt x="1999818" y="2088677"/>
                    <a:pt x="1933995" y="2127004"/>
                    <a:pt x="1693926" y="2113336"/>
                  </a:cubicBezTo>
                  <a:cubicBezTo>
                    <a:pt x="1453857" y="2099668"/>
                    <a:pt x="1399853" y="2117409"/>
                    <a:pt x="1181291" y="2113336"/>
                  </a:cubicBezTo>
                  <a:cubicBezTo>
                    <a:pt x="962729" y="2109263"/>
                    <a:pt x="818211" y="2120060"/>
                    <a:pt x="624078" y="2113336"/>
                  </a:cubicBezTo>
                  <a:cubicBezTo>
                    <a:pt x="429945" y="2106612"/>
                    <a:pt x="245841" y="2109643"/>
                    <a:pt x="0" y="2113336"/>
                  </a:cubicBezTo>
                  <a:cubicBezTo>
                    <a:pt x="7185" y="1887909"/>
                    <a:pt x="4463" y="1702822"/>
                    <a:pt x="0" y="1585002"/>
                  </a:cubicBezTo>
                  <a:cubicBezTo>
                    <a:pt x="-4463" y="1467182"/>
                    <a:pt x="16387" y="1216431"/>
                    <a:pt x="0" y="1014401"/>
                  </a:cubicBezTo>
                  <a:cubicBezTo>
                    <a:pt x="-16387" y="812371"/>
                    <a:pt x="46750" y="4836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06935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70954D-D28B-4239-9729-453D2A82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231" y="785582"/>
              <a:ext cx="1379621" cy="4642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342E6F-8962-4038-A387-49AEA76E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1" y="408823"/>
              <a:ext cx="1481010" cy="3531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AE8E94-3578-4469-9135-49030D891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351" b="-11427"/>
            <a:stretch/>
          </p:blipFill>
          <p:spPr>
            <a:xfrm>
              <a:off x="6046231" y="1289262"/>
              <a:ext cx="1207721" cy="309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0B6344-4EAB-47F3-AE23-A97B287D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2" y="1611312"/>
              <a:ext cx="1882564" cy="3644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BC5F2C-FF01-4A19-9B8C-FC5497FD3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44" y="2003624"/>
              <a:ext cx="1992869" cy="342305"/>
            </a:xfrm>
            <a:prstGeom prst="rect">
              <a:avLst/>
            </a:prstGeom>
          </p:spPr>
        </p:pic>
      </p:grp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612BF79-EE85-4399-AF93-77BD60DCD1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046287"/>
            <a:ext cx="756755" cy="469743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49AA1B77-3FFA-4A15-ACD1-37168763AC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4" y="68869"/>
            <a:ext cx="756755" cy="46974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DB2AA2-91BB-4390-8E23-D2C1B0700B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540621"/>
            <a:ext cx="756755" cy="46974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278D6082-507F-4E99-B56B-DDB3B0BB26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537416"/>
            <a:ext cx="756755" cy="469743"/>
          </a:xfrm>
          <a:prstGeom prst="rect">
            <a:avLst/>
          </a:prstGeom>
        </p:spPr>
      </p:pic>
      <p:sp>
        <p:nvSpPr>
          <p:cNvPr id="20" name="Rectangle: Rounded Corners 19">
            <a:hlinkClick r:id="rId18" action="ppaction://hlinksldjump"/>
            <a:extLst>
              <a:ext uri="{FF2B5EF4-FFF2-40B4-BE49-F238E27FC236}">
                <a16:creationId xmlns:a16="http://schemas.microsoft.com/office/drawing/2014/main" id="{626366CB-2C5E-4AB1-98E7-8E5A3ECE7272}"/>
              </a:ext>
            </a:extLst>
          </p:cNvPr>
          <p:cNvSpPr/>
          <p:nvPr/>
        </p:nvSpPr>
        <p:spPr>
          <a:xfrm>
            <a:off x="9540061" y="18078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A06C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0" dirty="0">
                <a:effectLst/>
                <a:latin typeface="Roboto" panose="02000000000000000000" pitchFamily="2" charset="0"/>
              </a:rPr>
              <a:t>KSA National Anthem</a:t>
            </a:r>
            <a:endParaRPr lang="en-GB" sz="1100" b="1" dirty="0"/>
          </a:p>
        </p:txBody>
      </p:sp>
      <p:sp>
        <p:nvSpPr>
          <p:cNvPr id="21" name="Rectangle: Rounded Corners 20">
            <a:hlinkClick r:id="rId19" action="ppaction://hlinksldjump"/>
            <a:extLst>
              <a:ext uri="{FF2B5EF4-FFF2-40B4-BE49-F238E27FC236}">
                <a16:creationId xmlns:a16="http://schemas.microsoft.com/office/drawing/2014/main" id="{298098B5-CC80-40F8-9C65-3895ABABFC5B}"/>
              </a:ext>
            </a:extLst>
          </p:cNvPr>
          <p:cNvSpPr/>
          <p:nvPr/>
        </p:nvSpPr>
        <p:spPr>
          <a:xfrm>
            <a:off x="9540061" y="683030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C1F2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Warm Up</a:t>
            </a:r>
          </a:p>
        </p:txBody>
      </p:sp>
      <p:sp>
        <p:nvSpPr>
          <p:cNvPr id="22" name="Rectangle: Rounded Corners 21">
            <a:hlinkClick r:id="rId20" action="ppaction://hlinksldjump"/>
            <a:extLst>
              <a:ext uri="{FF2B5EF4-FFF2-40B4-BE49-F238E27FC236}">
                <a16:creationId xmlns:a16="http://schemas.microsoft.com/office/drawing/2014/main" id="{BA4D16DD-D3FC-4DD5-BEAE-EFB52AEA35B6}"/>
              </a:ext>
            </a:extLst>
          </p:cNvPr>
          <p:cNvSpPr/>
          <p:nvPr/>
        </p:nvSpPr>
        <p:spPr>
          <a:xfrm>
            <a:off x="9540060" y="1147333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6881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Main lesson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hlinkClick r:id="rId21" action="ppaction://hlinksldjump"/>
            <a:extLst>
              <a:ext uri="{FF2B5EF4-FFF2-40B4-BE49-F238E27FC236}">
                <a16:creationId xmlns:a16="http://schemas.microsoft.com/office/drawing/2014/main" id="{DC8FFD2F-6410-4A10-9D8A-9235209AE7A2}"/>
              </a:ext>
            </a:extLst>
          </p:cNvPr>
          <p:cNvSpPr/>
          <p:nvPr/>
        </p:nvSpPr>
        <p:spPr>
          <a:xfrm>
            <a:off x="9540060" y="1609626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16BD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Fun Time</a:t>
            </a:r>
            <a:endParaRPr lang="en-GB" sz="1600" b="1" dirty="0"/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D98DB8D4-E81E-4862-B24F-210D1B49E18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502800"/>
            <a:ext cx="756756" cy="4697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07A55754-8FD6-4198-84D3-51AE06862EE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028545"/>
            <a:ext cx="756756" cy="469743"/>
          </a:xfrm>
          <a:prstGeom prst="rect">
            <a:avLst/>
          </a:prstGeom>
        </p:spPr>
      </p:pic>
      <p:sp>
        <p:nvSpPr>
          <p:cNvPr id="26" name="Rectangle: Rounded Corners 25">
            <a:hlinkClick r:id="rId24" action="ppaction://hlinksldjump"/>
            <a:extLst>
              <a:ext uri="{FF2B5EF4-FFF2-40B4-BE49-F238E27FC236}">
                <a16:creationId xmlns:a16="http://schemas.microsoft.com/office/drawing/2014/main" id="{084E50CF-F830-4809-B5D9-4B1A27435F6C}"/>
              </a:ext>
            </a:extLst>
          </p:cNvPr>
          <p:cNvSpPr/>
          <p:nvPr/>
        </p:nvSpPr>
        <p:spPr>
          <a:xfrm>
            <a:off x="9540059" y="209175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A27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work book</a:t>
            </a:r>
          </a:p>
        </p:txBody>
      </p:sp>
      <p:sp>
        <p:nvSpPr>
          <p:cNvPr id="27" name="Rectangle: Rounded Corners 26">
            <a:hlinkClick r:id="rId25" action="ppaction://hlinksldjump"/>
            <a:extLst>
              <a:ext uri="{FF2B5EF4-FFF2-40B4-BE49-F238E27FC236}">
                <a16:creationId xmlns:a16="http://schemas.microsoft.com/office/drawing/2014/main" id="{5F747CE5-4427-401D-826B-30E236D02C30}"/>
              </a:ext>
            </a:extLst>
          </p:cNvPr>
          <p:cNvSpPr/>
          <p:nvPr/>
        </p:nvSpPr>
        <p:spPr>
          <a:xfrm>
            <a:off x="9540059" y="2560138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DD00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Moral Goal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2322-9FAC-4696-8257-09D47F054ACA}"/>
              </a:ext>
            </a:extLst>
          </p:cNvPr>
          <p:cNvSpPr/>
          <p:nvPr/>
        </p:nvSpPr>
        <p:spPr>
          <a:xfrm>
            <a:off x="7378643" y="387383"/>
            <a:ext cx="1886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Classroom Rules</a:t>
            </a:r>
          </a:p>
        </p:txBody>
      </p:sp>
      <p:pic>
        <p:nvPicPr>
          <p:cNvPr id="30" name="Google Shape;1675;p108">
            <a:extLst>
              <a:ext uri="{FF2B5EF4-FFF2-40B4-BE49-F238E27FC236}">
                <a16:creationId xmlns:a16="http://schemas.microsoft.com/office/drawing/2014/main" id="{9615B94B-764F-40F0-B500-5A4223832467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003960" y="3258493"/>
            <a:ext cx="1151674" cy="5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916;p62">
            <a:extLst>
              <a:ext uri="{FF2B5EF4-FFF2-40B4-BE49-F238E27FC236}">
                <a16:creationId xmlns:a16="http://schemas.microsoft.com/office/drawing/2014/main" id="{96F64202-A91F-4217-924F-14B3F31935B1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6172553" y="5238461"/>
            <a:ext cx="6059563" cy="137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216;p27">
            <a:extLst>
              <a:ext uri="{FF2B5EF4-FFF2-40B4-BE49-F238E27FC236}">
                <a16:creationId xmlns:a16="http://schemas.microsoft.com/office/drawing/2014/main" id="{3F537A1E-EC94-405F-BBEA-1F5792B242B1}"/>
              </a:ext>
            </a:extLst>
          </p:cNvPr>
          <p:cNvPicPr preferRelativeResize="0"/>
          <p:nvPr/>
        </p:nvPicPr>
        <p:blipFill rotWithShape="1">
          <a:blip r:embed="rId28">
            <a:alphaModFix/>
          </a:blip>
          <a:srcRect l="3155" t="21084" b="23278"/>
          <a:stretch/>
        </p:blipFill>
        <p:spPr>
          <a:xfrm>
            <a:off x="7265412" y="3705265"/>
            <a:ext cx="2735690" cy="17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28">
            <a:extLst>
              <a:ext uri="{FF2B5EF4-FFF2-40B4-BE49-F238E27FC236}">
                <a16:creationId xmlns:a16="http://schemas.microsoft.com/office/drawing/2014/main" id="{67D5E54D-713D-4CF1-A795-85E4D923425B}"/>
              </a:ext>
            </a:extLst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9888652" y="3169010"/>
            <a:ext cx="2147276" cy="21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0;p29">
            <a:extLst>
              <a:ext uri="{FF2B5EF4-FFF2-40B4-BE49-F238E27FC236}">
                <a16:creationId xmlns:a16="http://schemas.microsoft.com/office/drawing/2014/main" id="{C6E0DF70-48D2-455F-9B49-8CFA5704FA1F}"/>
              </a:ext>
            </a:extLst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0;p29">
            <a:extLst>
              <a:ext uri="{FF2B5EF4-FFF2-40B4-BE49-F238E27FC236}">
                <a16:creationId xmlns:a16="http://schemas.microsoft.com/office/drawing/2014/main" id="{3F4A39D0-C26E-4E04-A6B3-62C6794316EF}"/>
              </a:ext>
            </a:extLst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8" descr="School book clipart 3 » Clipart Station">
            <a:extLst>
              <a:ext uri="{FF2B5EF4-FFF2-40B4-BE49-F238E27FC236}">
                <a16:creationId xmlns:a16="http://schemas.microsoft.com/office/drawing/2014/main" id="{C19E4349-461D-44E0-B238-44EC671D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05" y="4694432"/>
            <a:ext cx="546758" cy="5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من ارشيف دكتور سلطان احمد الخلف - Dar Al Khalaf">
            <a:extLst>
              <a:ext uri="{FF2B5EF4-FFF2-40B4-BE49-F238E27FC236}">
                <a16:creationId xmlns:a16="http://schemas.microsoft.com/office/drawing/2014/main" id="{4D76ABD1-51F7-4080-99AE-37F7936E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59" y="3514084"/>
            <a:ext cx="619270" cy="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Book Logo clipart - Book, Text, Font, transparent clip art">
            <a:extLst>
              <a:ext uri="{FF2B5EF4-FFF2-40B4-BE49-F238E27FC236}">
                <a16:creationId xmlns:a16="http://schemas.microsoft.com/office/drawing/2014/main" id="{FD4C9AF7-D7B9-485B-B94F-D3BB8FB4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31" y="3995268"/>
            <a:ext cx="370970" cy="5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Free Math Books Cliparts, Download Free Clip Art, Free Clip Art on Clipart  Library">
            <a:extLst>
              <a:ext uri="{FF2B5EF4-FFF2-40B4-BE49-F238E27FC236}">
                <a16:creationId xmlns:a16="http://schemas.microsoft.com/office/drawing/2014/main" id="{B31878D1-B014-4BBD-AAE7-FA493001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97">
            <a:off x="11355006" y="4265051"/>
            <a:ext cx="546450" cy="3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425C5F3-A1B8-4041-8DC0-223EB0D8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89" y="3319537"/>
            <a:ext cx="619270" cy="5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01" descr="A picture containing text, clipart&#10;&#10;Description automatically generated">
            <a:hlinkClick r:id="rId36" action="ppaction://hlinksldjump"/>
            <a:extLst>
              <a:ext uri="{FF2B5EF4-FFF2-40B4-BE49-F238E27FC236}">
                <a16:creationId xmlns:a16="http://schemas.microsoft.com/office/drawing/2014/main" id="{5DB742D5-4DB4-42D1-AF7E-D91C33EDC8E4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785" r="18929"/>
          <a:stretch/>
        </p:blipFill>
        <p:spPr>
          <a:xfrm>
            <a:off x="8625242" y="3949786"/>
            <a:ext cx="515505" cy="611836"/>
          </a:xfrm>
          <a:prstGeom prst="rect">
            <a:avLst/>
          </a:prstGeom>
        </p:spPr>
      </p:pic>
      <p:pic>
        <p:nvPicPr>
          <p:cNvPr id="203" name="Picture 202" descr="A picture containing text, clipart&#10;&#10;Description automatically generated">
            <a:hlinkClick r:id="rId38" action="ppaction://hlinksldjump"/>
            <a:extLst>
              <a:ext uri="{FF2B5EF4-FFF2-40B4-BE49-F238E27FC236}">
                <a16:creationId xmlns:a16="http://schemas.microsoft.com/office/drawing/2014/main" id="{D7430669-5FC0-428E-BD1E-879CFC9E97A9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-1832" r="13608" b="1"/>
          <a:stretch/>
        </p:blipFill>
        <p:spPr>
          <a:xfrm>
            <a:off x="7356140" y="4609038"/>
            <a:ext cx="559419" cy="595381"/>
          </a:xfrm>
          <a:prstGeom prst="rect">
            <a:avLst/>
          </a:prstGeom>
        </p:spPr>
      </p:pic>
      <p:pic>
        <p:nvPicPr>
          <p:cNvPr id="204" name="Picture 203" descr="A picture containing clipart&#10;&#10;Description automatically generated">
            <a:hlinkClick r:id="rId40" action="ppaction://hlinksldjump"/>
            <a:extLst>
              <a:ext uri="{FF2B5EF4-FFF2-40B4-BE49-F238E27FC236}">
                <a16:creationId xmlns:a16="http://schemas.microsoft.com/office/drawing/2014/main" id="{0A92FBF9-AE40-4159-9351-975F3AC3E573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095" b="4416"/>
          <a:stretch/>
        </p:blipFill>
        <p:spPr>
          <a:xfrm>
            <a:off x="8003960" y="3960953"/>
            <a:ext cx="501459" cy="531805"/>
          </a:xfrm>
          <a:prstGeom prst="rect">
            <a:avLst/>
          </a:prstGeom>
        </p:spPr>
      </p:pic>
      <p:pic>
        <p:nvPicPr>
          <p:cNvPr id="205" name="Picture 204" descr="A picture containing clipart&#10;&#10;Description automatically generated">
            <a:hlinkClick r:id="rId42" action="ppaction://hlinksldjump"/>
            <a:extLst>
              <a:ext uri="{FF2B5EF4-FFF2-40B4-BE49-F238E27FC236}">
                <a16:creationId xmlns:a16="http://schemas.microsoft.com/office/drawing/2014/main" id="{8EBD3B71-15E1-45EC-87BA-5E158ECF35AE}"/>
              </a:ext>
            </a:extLst>
          </p:cNvPr>
          <p:cNvPicPr>
            <a:picLocks noChangeAspect="1"/>
          </p:cNvPicPr>
          <p:nvPr/>
        </p:nvPicPr>
        <p:blipFill rotWithShape="1">
          <a:blip r:embed="rId4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17" r="15115" b="-1"/>
          <a:stretch/>
        </p:blipFill>
        <p:spPr>
          <a:xfrm>
            <a:off x="9239495" y="3946412"/>
            <a:ext cx="528347" cy="602386"/>
          </a:xfrm>
          <a:prstGeom prst="rect">
            <a:avLst/>
          </a:prstGeom>
        </p:spPr>
      </p:pic>
      <p:pic>
        <p:nvPicPr>
          <p:cNvPr id="206" name="Picture 205" descr="Icon&#10;&#10;Description automatically generated">
            <a:hlinkClick r:id="rId44" action="ppaction://hlinksldjump"/>
            <a:extLst>
              <a:ext uri="{FF2B5EF4-FFF2-40B4-BE49-F238E27FC236}">
                <a16:creationId xmlns:a16="http://schemas.microsoft.com/office/drawing/2014/main" id="{2534FB6A-F441-457A-9412-9C23425F33C9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13" r="12467"/>
          <a:stretch/>
        </p:blipFill>
        <p:spPr>
          <a:xfrm>
            <a:off x="7968087" y="4689294"/>
            <a:ext cx="611710" cy="515125"/>
          </a:xfrm>
          <a:prstGeom prst="rect">
            <a:avLst/>
          </a:prstGeom>
        </p:spPr>
      </p:pic>
      <p:pic>
        <p:nvPicPr>
          <p:cNvPr id="207" name="Picture 206" descr="A picture containing clipart&#10;&#10;Description automatically generated">
            <a:hlinkClick r:id="rId46" action="ppaction://hlinksldjump"/>
            <a:extLst>
              <a:ext uri="{FF2B5EF4-FFF2-40B4-BE49-F238E27FC236}">
                <a16:creationId xmlns:a16="http://schemas.microsoft.com/office/drawing/2014/main" id="{D249F22A-ABF9-4A1C-A127-48031A9A957F}"/>
              </a:ext>
            </a:extLst>
          </p:cNvPr>
          <p:cNvPicPr>
            <a:picLocks noChangeAspect="1"/>
          </p:cNvPicPr>
          <p:nvPr/>
        </p:nvPicPr>
        <p:blipFill rotWithShape="1"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8633"/>
          <a:stretch/>
        </p:blipFill>
        <p:spPr>
          <a:xfrm>
            <a:off x="8605444" y="4596565"/>
            <a:ext cx="515505" cy="631202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D27238C2-577E-4365-862E-794F404E04AE}"/>
              </a:ext>
            </a:extLst>
          </p:cNvPr>
          <p:cNvPicPr>
            <a:picLocks noChangeAspect="1"/>
          </p:cNvPicPr>
          <p:nvPr/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4920" y="1263053"/>
            <a:ext cx="1376308" cy="1361596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7228D4B0-5CB7-4B71-A56C-D1AC99ECC5BF}"/>
              </a:ext>
            </a:extLst>
          </p:cNvPr>
          <p:cNvPicPr>
            <a:picLocks noChangeAspect="1"/>
          </p:cNvPicPr>
          <p:nvPr/>
        </p:nvPicPr>
        <p:blipFill>
          <a:blip r:embed="rId4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7611" y="1928102"/>
            <a:ext cx="2584895" cy="2434628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CE6DFDE5-8287-4E1C-B877-4F6CF5E6B374}"/>
              </a:ext>
            </a:extLst>
          </p:cNvPr>
          <p:cNvPicPr>
            <a:picLocks noChangeAspect="1"/>
          </p:cNvPicPr>
          <p:nvPr/>
        </p:nvPicPr>
        <p:blipFill>
          <a:blip r:embed="rId5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64" y="3448236"/>
            <a:ext cx="1746413" cy="701957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B6E1D3B5-8606-44E6-A0A0-8332BC6E6D9B}"/>
              </a:ext>
            </a:extLst>
          </p:cNvPr>
          <p:cNvPicPr>
            <a:picLocks noChangeAspect="1"/>
          </p:cNvPicPr>
          <p:nvPr/>
        </p:nvPicPr>
        <p:blipFill>
          <a:blip r:embed="rId5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6374" y="1982862"/>
            <a:ext cx="481130" cy="348945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8B651745-AFA7-4162-B2F7-8B304565DA8B}"/>
              </a:ext>
            </a:extLst>
          </p:cNvPr>
          <p:cNvPicPr>
            <a:picLocks noChangeAspect="1"/>
          </p:cNvPicPr>
          <p:nvPr/>
        </p:nvPicPr>
        <p:blipFill>
          <a:blip r:embed="rId5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110" y="1147333"/>
            <a:ext cx="917216" cy="739983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1065379F-2181-4138-9342-6DB7D3055B4B}"/>
              </a:ext>
            </a:extLst>
          </p:cNvPr>
          <p:cNvPicPr>
            <a:picLocks noChangeAspect="1"/>
          </p:cNvPicPr>
          <p:nvPr/>
        </p:nvPicPr>
        <p:blipFill>
          <a:blip r:embed="rId5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110" y="2776299"/>
            <a:ext cx="917216" cy="492485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0740FA41-A8FE-48DA-80B0-F40BF3748199}"/>
              </a:ext>
            </a:extLst>
          </p:cNvPr>
          <p:cNvPicPr>
            <a:picLocks noChangeAspect="1"/>
          </p:cNvPicPr>
          <p:nvPr/>
        </p:nvPicPr>
        <p:blipFill>
          <a:blip r:embed="rId5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718" y="163789"/>
            <a:ext cx="1102779" cy="1292335"/>
          </a:xfrm>
          <a:prstGeom prst="rect">
            <a:avLst/>
          </a:prstGeom>
        </p:spPr>
      </p:pic>
      <p:pic>
        <p:nvPicPr>
          <p:cNvPr id="56" name="Picture 4" descr="Minnie Mouse Png Clipart - Minnie Mouse Png PNG Image | Transparent PNG  Free Download on SeekPNG">
            <a:extLst>
              <a:ext uri="{FF2B5EF4-FFF2-40B4-BE49-F238E27FC236}">
                <a16:creationId xmlns:a16="http://schemas.microsoft.com/office/drawing/2014/main" id="{4645821B-A01E-4EF7-A47E-A0D8B7AB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106" y="4030533"/>
            <a:ext cx="3742283" cy="28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سهم: لليمين 56">
            <a:extLst>
              <a:ext uri="{FF2B5EF4-FFF2-40B4-BE49-F238E27FC236}">
                <a16:creationId xmlns:a16="http://schemas.microsoft.com/office/drawing/2014/main" id="{F9626394-74A3-49BD-8094-915F88134B8E}"/>
              </a:ext>
            </a:extLst>
          </p:cNvPr>
          <p:cNvSpPr/>
          <p:nvPr/>
        </p:nvSpPr>
        <p:spPr>
          <a:xfrm>
            <a:off x="591654" y="401408"/>
            <a:ext cx="631706" cy="563243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سهم: لليمين 57">
            <a:extLst>
              <a:ext uri="{FF2B5EF4-FFF2-40B4-BE49-F238E27FC236}">
                <a16:creationId xmlns:a16="http://schemas.microsoft.com/office/drawing/2014/main" id="{7C5883C4-ED0E-448C-BA74-699597BAAFEF}"/>
              </a:ext>
            </a:extLst>
          </p:cNvPr>
          <p:cNvSpPr/>
          <p:nvPr/>
        </p:nvSpPr>
        <p:spPr>
          <a:xfrm>
            <a:off x="549560" y="1224856"/>
            <a:ext cx="631707" cy="56324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سهم: لليمين 58">
            <a:extLst>
              <a:ext uri="{FF2B5EF4-FFF2-40B4-BE49-F238E27FC236}">
                <a16:creationId xmlns:a16="http://schemas.microsoft.com/office/drawing/2014/main" id="{B897CA80-988A-472E-8710-8F267194F353}"/>
              </a:ext>
            </a:extLst>
          </p:cNvPr>
          <p:cNvSpPr/>
          <p:nvPr/>
        </p:nvSpPr>
        <p:spPr>
          <a:xfrm>
            <a:off x="517036" y="2026338"/>
            <a:ext cx="664231" cy="586646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سهم: لليمين 59">
            <a:extLst>
              <a:ext uri="{FF2B5EF4-FFF2-40B4-BE49-F238E27FC236}">
                <a16:creationId xmlns:a16="http://schemas.microsoft.com/office/drawing/2014/main" id="{D13E990B-8CFD-46A0-AA0E-7788168F3DEA}"/>
              </a:ext>
            </a:extLst>
          </p:cNvPr>
          <p:cNvSpPr/>
          <p:nvPr/>
        </p:nvSpPr>
        <p:spPr>
          <a:xfrm>
            <a:off x="530306" y="2818175"/>
            <a:ext cx="670213" cy="586646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سهم: لليمين 60">
            <a:extLst>
              <a:ext uri="{FF2B5EF4-FFF2-40B4-BE49-F238E27FC236}">
                <a16:creationId xmlns:a16="http://schemas.microsoft.com/office/drawing/2014/main" id="{E6FA88A1-24F1-4398-B4E8-BC3EF4863DEE}"/>
              </a:ext>
            </a:extLst>
          </p:cNvPr>
          <p:cNvSpPr/>
          <p:nvPr/>
        </p:nvSpPr>
        <p:spPr>
          <a:xfrm>
            <a:off x="517036" y="3490990"/>
            <a:ext cx="607313" cy="496789"/>
          </a:xfrm>
          <a:prstGeom prst="rightArrow">
            <a:avLst/>
          </a:prstGeom>
          <a:solidFill>
            <a:srgbClr val="F536A8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فقاعة التفكير: على شكل سحابة 61">
            <a:extLst>
              <a:ext uri="{FF2B5EF4-FFF2-40B4-BE49-F238E27FC236}">
                <a16:creationId xmlns:a16="http://schemas.microsoft.com/office/drawing/2014/main" id="{C9A061A1-54FE-45A6-8591-EE064CAD4B0B}"/>
              </a:ext>
            </a:extLst>
          </p:cNvPr>
          <p:cNvSpPr/>
          <p:nvPr/>
        </p:nvSpPr>
        <p:spPr>
          <a:xfrm>
            <a:off x="2302927" y="4723733"/>
            <a:ext cx="3056490" cy="1472355"/>
          </a:xfrm>
          <a:prstGeom prst="cloudCallout">
            <a:avLst>
              <a:gd name="adj1" fmla="val -71915"/>
              <a:gd name="adj2" fmla="val -22693"/>
            </a:avLst>
          </a:prstGeom>
          <a:solidFill>
            <a:srgbClr val="C7B0C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7A7803A7-D9E4-4F72-8149-E4F0ABF84BB8}"/>
              </a:ext>
            </a:extLst>
          </p:cNvPr>
          <p:cNvSpPr txBox="1"/>
          <p:nvPr/>
        </p:nvSpPr>
        <p:spPr>
          <a:xfrm>
            <a:off x="2633109" y="4955304"/>
            <a:ext cx="248545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00">
              <a:defRPr/>
            </a:pPr>
            <a:r>
              <a:rPr lang="en-US" sz="2800" b="1" dirty="0">
                <a:solidFill>
                  <a:prstClr val="white"/>
                </a:solidFill>
                <a:latin typeface="Comic Sans MS" panose="030F0702030302020204" pitchFamily="66" charset="0"/>
              </a:rPr>
              <a:t>Can you help </a:t>
            </a:r>
            <a:r>
              <a:rPr lang="en-US" sz="28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me,please</a:t>
            </a:r>
            <a:r>
              <a:rPr lang="en-US" sz="2800" b="1" dirty="0">
                <a:solidFill>
                  <a:prstClr val="white"/>
                </a:solidFill>
                <a:latin typeface="Comic Sans MS" panose="030F0702030302020204" pitchFamily="66" charset="0"/>
              </a:rPr>
              <a:t>?</a:t>
            </a:r>
            <a:endParaRPr lang="ar-SA" sz="28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" name="34B3EF93-894B-4626-875B-E78C7FD7930C-L0-001.gif" descr="34B3EF93-894B-4626-875B-E78C7FD7930C-L0-001.gif">
            <a:extLst>
              <a:ext uri="{FF2B5EF4-FFF2-40B4-BE49-F238E27FC236}">
                <a16:creationId xmlns:a16="http://schemas.microsoft.com/office/drawing/2014/main" id="{376896F1-DE1B-4D61-9FA0-D4744F36CA9C}"/>
              </a:ext>
            </a:extLst>
          </p:cNvPr>
          <p:cNvPicPr>
            <a:picLocks/>
          </p:cNvPicPr>
          <p:nvPr/>
        </p:nvPicPr>
        <p:blipFill>
          <a:blip r:embed="rId5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625" y="1080313"/>
            <a:ext cx="4131036" cy="213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تصفيق">
            <a:hlinkClick r:id="" action="ppaction://media"/>
            <a:extLst>
              <a:ext uri="{FF2B5EF4-FFF2-40B4-BE49-F238E27FC236}">
                <a16:creationId xmlns:a16="http://schemas.microsoft.com/office/drawing/2014/main" id="{CE3A380C-CA6B-4F66-88E9-180778630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7"/>
          <a:stretch>
            <a:fillRect/>
          </a:stretch>
        </p:blipFill>
        <p:spPr>
          <a:xfrm>
            <a:off x="469763" y="5882197"/>
            <a:ext cx="753597" cy="7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25000" decel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13518 L 0.10208 -0.04954 C 0.12344 -0.09144 0.15547 -0.11806 0.18919 -0.11806 C 0.22747 -0.11806 0.25807 -0.09144 0.2793 -0.04954 L 0.38229 0.1351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12662"/>
                                    </p:animMotion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41000" decel="4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10764 L 0.0776 0.08611 C 0.09375 0.12986 0.1181 0.15463 0.14362 0.15463 C 0.17252 0.15463 0.1957 0.12986 0.21185 0.08611 L 0.28984 -0.10764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13102"/>
                                    </p:animMotion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27000" decel="2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3.33333E-6 L 0.08476 -0.00509 C 0.10091 -0.00625 0.12539 -0.00671 0.15104 -0.00671 C 0.18007 -0.00671 0.20351 -0.00625 0.21966 -0.00509 L 0.29778 -3.33333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-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29000" decel="2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3703 L 0.07877 0.02523 C 0.09518 0.02268 0.11992 0.02129 0.14583 0.02129 C 0.17526 0.02129 0.1987 0.02268 0.2151 0.02523 L 0.2944 0.03703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-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26000" decel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-0.01737 L 0.15209 0.0956 C 0.18672 0.12268 0.22058 0.11898 0.24506 0.08703 C 0.27279 0.05162 0.28438 -0.00348 0.28047 -0.07014 L 0.26993 -0.37524 " pathEditMode="relative" rAng="19440000" ptsTypes="AAAAA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9" y="-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58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mal empty room mockup with white patterned wall ">
            <a:extLst>
              <a:ext uri="{FF2B5EF4-FFF2-40B4-BE49-F238E27FC236}">
                <a16:creationId xmlns:a16="http://schemas.microsoft.com/office/drawing/2014/main" id="{1E0C1775-178C-44AE-9C43-7E74D20C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Vase Floral design Drawing , vase transparent background PNG clipart |  HiClipart">
            <a:extLst>
              <a:ext uri="{FF2B5EF4-FFF2-40B4-BE49-F238E27FC236}">
                <a16:creationId xmlns:a16="http://schemas.microsoft.com/office/drawing/2014/main" id="{ABC8236B-84A4-4D28-9A9E-AED276C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714" l="7429" r="90000">
                        <a14:foregroundMark x1="41000" y1="92857" x2="53714" y2="92857"/>
                        <a14:foregroundMark x1="7429" y1="38571" x2="14143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15" y="3087798"/>
            <a:ext cx="796986" cy="7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552D10-3848-4D59-9CF1-DC9FDD978599}"/>
              </a:ext>
            </a:extLst>
          </p:cNvPr>
          <p:cNvGrpSpPr/>
          <p:nvPr/>
        </p:nvGrpSpPr>
        <p:grpSpPr>
          <a:xfrm>
            <a:off x="7378643" y="868497"/>
            <a:ext cx="2015183" cy="2016965"/>
            <a:chOff x="5943600" y="303740"/>
            <a:chExt cx="2228850" cy="2113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3379A-F2CF-4253-BA4D-2E98536EC67E}"/>
                </a:ext>
              </a:extLst>
            </p:cNvPr>
            <p:cNvSpPr/>
            <p:nvPr/>
          </p:nvSpPr>
          <p:spPr>
            <a:xfrm>
              <a:off x="5943600" y="303740"/>
              <a:ext cx="2228850" cy="2113336"/>
            </a:xfrm>
            <a:custGeom>
              <a:avLst/>
              <a:gdLst>
                <a:gd name="connsiteX0" fmla="*/ 0 w 2228850"/>
                <a:gd name="connsiteY0" fmla="*/ 0 h 2113336"/>
                <a:gd name="connsiteX1" fmla="*/ 557213 w 2228850"/>
                <a:gd name="connsiteY1" fmla="*/ 0 h 2113336"/>
                <a:gd name="connsiteX2" fmla="*/ 1047559 w 2228850"/>
                <a:gd name="connsiteY2" fmla="*/ 0 h 2113336"/>
                <a:gd name="connsiteX3" fmla="*/ 1560195 w 2228850"/>
                <a:gd name="connsiteY3" fmla="*/ 0 h 2113336"/>
                <a:gd name="connsiteX4" fmla="*/ 2228850 w 2228850"/>
                <a:gd name="connsiteY4" fmla="*/ 0 h 2113336"/>
                <a:gd name="connsiteX5" fmla="*/ 2228850 w 2228850"/>
                <a:gd name="connsiteY5" fmla="*/ 507201 h 2113336"/>
                <a:gd name="connsiteX6" fmla="*/ 2228850 w 2228850"/>
                <a:gd name="connsiteY6" fmla="*/ 1014401 h 2113336"/>
                <a:gd name="connsiteX7" fmla="*/ 2228850 w 2228850"/>
                <a:gd name="connsiteY7" fmla="*/ 1585002 h 2113336"/>
                <a:gd name="connsiteX8" fmla="*/ 2228850 w 2228850"/>
                <a:gd name="connsiteY8" fmla="*/ 2113336 h 2113336"/>
                <a:gd name="connsiteX9" fmla="*/ 1716215 w 2228850"/>
                <a:gd name="connsiteY9" fmla="*/ 2113336 h 2113336"/>
                <a:gd name="connsiteX10" fmla="*/ 1114425 w 2228850"/>
                <a:gd name="connsiteY10" fmla="*/ 2113336 h 2113336"/>
                <a:gd name="connsiteX11" fmla="*/ 557213 w 2228850"/>
                <a:gd name="connsiteY11" fmla="*/ 2113336 h 2113336"/>
                <a:gd name="connsiteX12" fmla="*/ 0 w 2228850"/>
                <a:gd name="connsiteY12" fmla="*/ 2113336 h 2113336"/>
                <a:gd name="connsiteX13" fmla="*/ 0 w 2228850"/>
                <a:gd name="connsiteY13" fmla="*/ 1606135 h 2113336"/>
                <a:gd name="connsiteX14" fmla="*/ 0 w 2228850"/>
                <a:gd name="connsiteY14" fmla="*/ 1098935 h 2113336"/>
                <a:gd name="connsiteX15" fmla="*/ 0 w 2228850"/>
                <a:gd name="connsiteY15" fmla="*/ 612867 h 2113336"/>
                <a:gd name="connsiteX16" fmla="*/ 0 w 2228850"/>
                <a:gd name="connsiteY16" fmla="*/ 0 h 21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850" h="2113336" fill="none" extrusionOk="0">
                  <a:moveTo>
                    <a:pt x="0" y="0"/>
                  </a:moveTo>
                  <a:cubicBezTo>
                    <a:pt x="249053" y="-1597"/>
                    <a:pt x="323617" y="-13400"/>
                    <a:pt x="557213" y="0"/>
                  </a:cubicBezTo>
                  <a:cubicBezTo>
                    <a:pt x="790809" y="13400"/>
                    <a:pt x="928164" y="-15605"/>
                    <a:pt x="1047559" y="0"/>
                  </a:cubicBezTo>
                  <a:cubicBezTo>
                    <a:pt x="1166954" y="15605"/>
                    <a:pt x="1379844" y="15166"/>
                    <a:pt x="1560195" y="0"/>
                  </a:cubicBezTo>
                  <a:cubicBezTo>
                    <a:pt x="1740546" y="-15166"/>
                    <a:pt x="2075609" y="645"/>
                    <a:pt x="2228850" y="0"/>
                  </a:cubicBezTo>
                  <a:cubicBezTo>
                    <a:pt x="2222382" y="249972"/>
                    <a:pt x="2215086" y="378351"/>
                    <a:pt x="2228850" y="507201"/>
                  </a:cubicBezTo>
                  <a:cubicBezTo>
                    <a:pt x="2242614" y="636051"/>
                    <a:pt x="2237255" y="910680"/>
                    <a:pt x="2228850" y="1014401"/>
                  </a:cubicBezTo>
                  <a:cubicBezTo>
                    <a:pt x="2220445" y="1118122"/>
                    <a:pt x="2211280" y="1350956"/>
                    <a:pt x="2228850" y="1585002"/>
                  </a:cubicBezTo>
                  <a:cubicBezTo>
                    <a:pt x="2246420" y="1819048"/>
                    <a:pt x="2211325" y="1923339"/>
                    <a:pt x="2228850" y="2113336"/>
                  </a:cubicBezTo>
                  <a:cubicBezTo>
                    <a:pt x="2013072" y="2091387"/>
                    <a:pt x="1871314" y="2103178"/>
                    <a:pt x="1716215" y="2113336"/>
                  </a:cubicBezTo>
                  <a:cubicBezTo>
                    <a:pt x="1561117" y="2123494"/>
                    <a:pt x="1335860" y="2090352"/>
                    <a:pt x="1114425" y="2113336"/>
                  </a:cubicBezTo>
                  <a:cubicBezTo>
                    <a:pt x="892990" y="2136321"/>
                    <a:pt x="782253" y="2111479"/>
                    <a:pt x="557213" y="2113336"/>
                  </a:cubicBezTo>
                  <a:cubicBezTo>
                    <a:pt x="332173" y="2115193"/>
                    <a:pt x="206093" y="2089041"/>
                    <a:pt x="0" y="2113336"/>
                  </a:cubicBezTo>
                  <a:cubicBezTo>
                    <a:pt x="22472" y="1895808"/>
                    <a:pt x="15843" y="1714456"/>
                    <a:pt x="0" y="1606135"/>
                  </a:cubicBezTo>
                  <a:cubicBezTo>
                    <a:pt x="-15843" y="1497814"/>
                    <a:pt x="1952" y="1242271"/>
                    <a:pt x="0" y="1098935"/>
                  </a:cubicBezTo>
                  <a:cubicBezTo>
                    <a:pt x="-1952" y="955599"/>
                    <a:pt x="-16790" y="728295"/>
                    <a:pt x="0" y="612867"/>
                  </a:cubicBezTo>
                  <a:cubicBezTo>
                    <a:pt x="16790" y="497439"/>
                    <a:pt x="4897" y="300779"/>
                    <a:pt x="0" y="0"/>
                  </a:cubicBezTo>
                  <a:close/>
                </a:path>
                <a:path w="2228850" h="2113336" stroke="0" extrusionOk="0">
                  <a:moveTo>
                    <a:pt x="0" y="0"/>
                  </a:moveTo>
                  <a:cubicBezTo>
                    <a:pt x="276466" y="-3224"/>
                    <a:pt x="339286" y="28739"/>
                    <a:pt x="579501" y="0"/>
                  </a:cubicBezTo>
                  <a:cubicBezTo>
                    <a:pt x="819716" y="-28739"/>
                    <a:pt x="998782" y="17778"/>
                    <a:pt x="1136714" y="0"/>
                  </a:cubicBezTo>
                  <a:cubicBezTo>
                    <a:pt x="1274646" y="-17778"/>
                    <a:pt x="1426708" y="10414"/>
                    <a:pt x="1716215" y="0"/>
                  </a:cubicBezTo>
                  <a:cubicBezTo>
                    <a:pt x="2005722" y="-10414"/>
                    <a:pt x="2116274" y="-17010"/>
                    <a:pt x="2228850" y="0"/>
                  </a:cubicBezTo>
                  <a:cubicBezTo>
                    <a:pt x="2239849" y="167264"/>
                    <a:pt x="2220465" y="363818"/>
                    <a:pt x="2228850" y="528334"/>
                  </a:cubicBezTo>
                  <a:cubicBezTo>
                    <a:pt x="2237235" y="692850"/>
                    <a:pt x="2245960" y="833320"/>
                    <a:pt x="2228850" y="1056668"/>
                  </a:cubicBezTo>
                  <a:cubicBezTo>
                    <a:pt x="2211740" y="1280016"/>
                    <a:pt x="2223577" y="1366047"/>
                    <a:pt x="2228850" y="1627269"/>
                  </a:cubicBezTo>
                  <a:cubicBezTo>
                    <a:pt x="2234123" y="1888491"/>
                    <a:pt x="2248904" y="1885916"/>
                    <a:pt x="2228850" y="2113336"/>
                  </a:cubicBezTo>
                  <a:cubicBezTo>
                    <a:pt x="1999818" y="2088677"/>
                    <a:pt x="1933995" y="2127004"/>
                    <a:pt x="1693926" y="2113336"/>
                  </a:cubicBezTo>
                  <a:cubicBezTo>
                    <a:pt x="1453857" y="2099668"/>
                    <a:pt x="1399853" y="2117409"/>
                    <a:pt x="1181291" y="2113336"/>
                  </a:cubicBezTo>
                  <a:cubicBezTo>
                    <a:pt x="962729" y="2109263"/>
                    <a:pt x="818211" y="2120060"/>
                    <a:pt x="624078" y="2113336"/>
                  </a:cubicBezTo>
                  <a:cubicBezTo>
                    <a:pt x="429945" y="2106612"/>
                    <a:pt x="245841" y="2109643"/>
                    <a:pt x="0" y="2113336"/>
                  </a:cubicBezTo>
                  <a:cubicBezTo>
                    <a:pt x="7185" y="1887909"/>
                    <a:pt x="4463" y="1702822"/>
                    <a:pt x="0" y="1585002"/>
                  </a:cubicBezTo>
                  <a:cubicBezTo>
                    <a:pt x="-4463" y="1467182"/>
                    <a:pt x="16387" y="1216431"/>
                    <a:pt x="0" y="1014401"/>
                  </a:cubicBezTo>
                  <a:cubicBezTo>
                    <a:pt x="-16387" y="812371"/>
                    <a:pt x="46750" y="4836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06935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70954D-D28B-4239-9729-453D2A82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231" y="785582"/>
              <a:ext cx="1379621" cy="4642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342E6F-8962-4038-A387-49AEA76E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1" y="408823"/>
              <a:ext cx="1481010" cy="3531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AE8E94-3578-4469-9135-49030D891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351" b="-11427"/>
            <a:stretch/>
          </p:blipFill>
          <p:spPr>
            <a:xfrm>
              <a:off x="6046231" y="1289262"/>
              <a:ext cx="1207721" cy="309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0B6344-4EAB-47F3-AE23-A97B287D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2" y="1611312"/>
              <a:ext cx="1882564" cy="3644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BC5F2C-FF01-4A19-9B8C-FC5497FD3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44" y="2003624"/>
              <a:ext cx="1992869" cy="342305"/>
            </a:xfrm>
            <a:prstGeom prst="rect">
              <a:avLst/>
            </a:prstGeom>
          </p:spPr>
        </p:pic>
      </p:grp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612BF79-EE85-4399-AF93-77BD60DCD1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046287"/>
            <a:ext cx="756755" cy="469743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49AA1B77-3FFA-4A15-ACD1-37168763AC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4" y="68869"/>
            <a:ext cx="756755" cy="469743"/>
          </a:xfrm>
          <a:prstGeom prst="rect">
            <a:avLst/>
          </a:prstGeom>
        </p:spPr>
      </p:pic>
      <p:pic>
        <p:nvPicPr>
          <p:cNvPr id="36" name="Google Shape;916;p62">
            <a:extLst>
              <a:ext uri="{FF2B5EF4-FFF2-40B4-BE49-F238E27FC236}">
                <a16:creationId xmlns:a16="http://schemas.microsoft.com/office/drawing/2014/main" id="{96F64202-A91F-4217-924F-14B3F31935B1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72553" y="5238461"/>
            <a:ext cx="6059563" cy="137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DB2AA2-91BB-4390-8E23-D2C1B0700B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540621"/>
            <a:ext cx="756755" cy="46974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278D6082-507F-4E99-B56B-DDB3B0BB26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537416"/>
            <a:ext cx="756755" cy="469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F7AED-A453-4074-AC83-7325C41A46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5585" y="161924"/>
            <a:ext cx="7007474" cy="655016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0" name="Rectangle: Rounded Corners 19">
            <a:hlinkClick r:id="rId18" action="ppaction://hlinksldjump"/>
            <a:extLst>
              <a:ext uri="{FF2B5EF4-FFF2-40B4-BE49-F238E27FC236}">
                <a16:creationId xmlns:a16="http://schemas.microsoft.com/office/drawing/2014/main" id="{626366CB-2C5E-4AB1-98E7-8E5A3ECE7272}"/>
              </a:ext>
            </a:extLst>
          </p:cNvPr>
          <p:cNvSpPr/>
          <p:nvPr/>
        </p:nvSpPr>
        <p:spPr>
          <a:xfrm>
            <a:off x="9540061" y="18078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A06C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0" dirty="0">
                <a:effectLst/>
                <a:latin typeface="Roboto" panose="02000000000000000000" pitchFamily="2" charset="0"/>
              </a:rPr>
              <a:t>KSA National Anthem</a:t>
            </a:r>
            <a:endParaRPr lang="en-GB" sz="1100" b="1" dirty="0"/>
          </a:p>
        </p:txBody>
      </p:sp>
      <p:sp>
        <p:nvSpPr>
          <p:cNvPr id="21" name="Rectangle: Rounded Corners 20">
            <a:hlinkClick r:id="rId19" action="ppaction://hlinksldjump"/>
            <a:extLst>
              <a:ext uri="{FF2B5EF4-FFF2-40B4-BE49-F238E27FC236}">
                <a16:creationId xmlns:a16="http://schemas.microsoft.com/office/drawing/2014/main" id="{298098B5-CC80-40F8-9C65-3895ABABFC5B}"/>
              </a:ext>
            </a:extLst>
          </p:cNvPr>
          <p:cNvSpPr/>
          <p:nvPr/>
        </p:nvSpPr>
        <p:spPr>
          <a:xfrm>
            <a:off x="9540061" y="683030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C1F2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Warm Up</a:t>
            </a:r>
          </a:p>
        </p:txBody>
      </p:sp>
      <p:sp>
        <p:nvSpPr>
          <p:cNvPr id="22" name="Rectangle: Rounded Corners 21">
            <a:hlinkClick r:id="rId20" action="ppaction://hlinksldjump"/>
            <a:extLst>
              <a:ext uri="{FF2B5EF4-FFF2-40B4-BE49-F238E27FC236}">
                <a16:creationId xmlns:a16="http://schemas.microsoft.com/office/drawing/2014/main" id="{BA4D16DD-D3FC-4DD5-BEAE-EFB52AEA35B6}"/>
              </a:ext>
            </a:extLst>
          </p:cNvPr>
          <p:cNvSpPr/>
          <p:nvPr/>
        </p:nvSpPr>
        <p:spPr>
          <a:xfrm>
            <a:off x="9540060" y="1147333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6881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Roboto" panose="02000000000000000000" pitchFamily="2" charset="0"/>
              </a:rPr>
              <a:t>Main lesson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hlinkClick r:id="rId21" action="ppaction://hlinksldjump"/>
            <a:extLst>
              <a:ext uri="{FF2B5EF4-FFF2-40B4-BE49-F238E27FC236}">
                <a16:creationId xmlns:a16="http://schemas.microsoft.com/office/drawing/2014/main" id="{DC8FFD2F-6410-4A10-9D8A-9235209AE7A2}"/>
              </a:ext>
            </a:extLst>
          </p:cNvPr>
          <p:cNvSpPr/>
          <p:nvPr/>
        </p:nvSpPr>
        <p:spPr>
          <a:xfrm>
            <a:off x="9540060" y="1609626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16BD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</a:rPr>
              <a:t>Fun Time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D98DB8D4-E81E-4862-B24F-210D1B49E18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502800"/>
            <a:ext cx="756756" cy="4697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07A55754-8FD6-4198-84D3-51AE06862EE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028545"/>
            <a:ext cx="756756" cy="469743"/>
          </a:xfrm>
          <a:prstGeom prst="rect">
            <a:avLst/>
          </a:prstGeom>
        </p:spPr>
      </p:pic>
      <p:sp>
        <p:nvSpPr>
          <p:cNvPr id="26" name="Rectangle: Rounded Corners 25">
            <a:hlinkClick r:id="rId24" action="ppaction://hlinksldjump"/>
            <a:extLst>
              <a:ext uri="{FF2B5EF4-FFF2-40B4-BE49-F238E27FC236}">
                <a16:creationId xmlns:a16="http://schemas.microsoft.com/office/drawing/2014/main" id="{084E50CF-F830-4809-B5D9-4B1A27435F6C}"/>
              </a:ext>
            </a:extLst>
          </p:cNvPr>
          <p:cNvSpPr/>
          <p:nvPr/>
        </p:nvSpPr>
        <p:spPr>
          <a:xfrm>
            <a:off x="9540059" y="209175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A27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work book</a:t>
            </a:r>
          </a:p>
        </p:txBody>
      </p:sp>
      <p:sp>
        <p:nvSpPr>
          <p:cNvPr id="27" name="Rectangle: Rounded Corners 26">
            <a:hlinkClick r:id="rId25" action="ppaction://hlinksldjump"/>
            <a:extLst>
              <a:ext uri="{FF2B5EF4-FFF2-40B4-BE49-F238E27FC236}">
                <a16:creationId xmlns:a16="http://schemas.microsoft.com/office/drawing/2014/main" id="{5F747CE5-4427-401D-826B-30E236D02C30}"/>
              </a:ext>
            </a:extLst>
          </p:cNvPr>
          <p:cNvSpPr/>
          <p:nvPr/>
        </p:nvSpPr>
        <p:spPr>
          <a:xfrm>
            <a:off x="9540059" y="2560138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DD00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Moral Goal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2322-9FAC-4696-8257-09D47F054ACA}"/>
              </a:ext>
            </a:extLst>
          </p:cNvPr>
          <p:cNvSpPr/>
          <p:nvPr/>
        </p:nvSpPr>
        <p:spPr>
          <a:xfrm>
            <a:off x="7378643" y="387383"/>
            <a:ext cx="1886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Classroom Rules</a:t>
            </a:r>
          </a:p>
        </p:txBody>
      </p:sp>
      <p:pic>
        <p:nvPicPr>
          <p:cNvPr id="30" name="Google Shape;1675;p108">
            <a:extLst>
              <a:ext uri="{FF2B5EF4-FFF2-40B4-BE49-F238E27FC236}">
                <a16:creationId xmlns:a16="http://schemas.microsoft.com/office/drawing/2014/main" id="{9615B94B-764F-40F0-B500-5A4223832467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003960" y="3258493"/>
            <a:ext cx="1151674" cy="5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6;p27">
            <a:extLst>
              <a:ext uri="{FF2B5EF4-FFF2-40B4-BE49-F238E27FC236}">
                <a16:creationId xmlns:a16="http://schemas.microsoft.com/office/drawing/2014/main" id="{3F537A1E-EC94-405F-BBEA-1F5792B242B1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 l="3155" t="21084" b="23278"/>
          <a:stretch/>
        </p:blipFill>
        <p:spPr>
          <a:xfrm>
            <a:off x="7265412" y="3705265"/>
            <a:ext cx="2735690" cy="17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28">
            <a:extLst>
              <a:ext uri="{FF2B5EF4-FFF2-40B4-BE49-F238E27FC236}">
                <a16:creationId xmlns:a16="http://schemas.microsoft.com/office/drawing/2014/main" id="{67D5E54D-713D-4CF1-A795-85E4D923425B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9888652" y="3169010"/>
            <a:ext cx="2147276" cy="21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0;p29">
            <a:extLst>
              <a:ext uri="{FF2B5EF4-FFF2-40B4-BE49-F238E27FC236}">
                <a16:creationId xmlns:a16="http://schemas.microsoft.com/office/drawing/2014/main" id="{C6E0DF70-48D2-455F-9B49-8CFA5704FA1F}"/>
              </a:ext>
            </a:extLst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0;p29">
            <a:extLst>
              <a:ext uri="{FF2B5EF4-FFF2-40B4-BE49-F238E27FC236}">
                <a16:creationId xmlns:a16="http://schemas.microsoft.com/office/drawing/2014/main" id="{3F4A39D0-C26E-4E04-A6B3-62C6794316EF}"/>
              </a:ext>
            </a:extLst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8" descr="School book clipart 3 » Clipart Station">
            <a:extLst>
              <a:ext uri="{FF2B5EF4-FFF2-40B4-BE49-F238E27FC236}">
                <a16:creationId xmlns:a16="http://schemas.microsoft.com/office/drawing/2014/main" id="{C19E4349-461D-44E0-B238-44EC671D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05" y="4694432"/>
            <a:ext cx="546758" cy="5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من ارشيف دكتور سلطان احمد الخلف - Dar Al Khalaf">
            <a:extLst>
              <a:ext uri="{FF2B5EF4-FFF2-40B4-BE49-F238E27FC236}">
                <a16:creationId xmlns:a16="http://schemas.microsoft.com/office/drawing/2014/main" id="{4D76ABD1-51F7-4080-99AE-37F7936E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59" y="3514084"/>
            <a:ext cx="619270" cy="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Book Logo clipart - Book, Text, Font, transparent clip art">
            <a:extLst>
              <a:ext uri="{FF2B5EF4-FFF2-40B4-BE49-F238E27FC236}">
                <a16:creationId xmlns:a16="http://schemas.microsoft.com/office/drawing/2014/main" id="{FD4C9AF7-D7B9-485B-B94F-D3BB8FB4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31" y="3995268"/>
            <a:ext cx="370970" cy="5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Free Math Books Cliparts, Download Free Clip Art, Free Clip Art on Clipart  Library">
            <a:extLst>
              <a:ext uri="{FF2B5EF4-FFF2-40B4-BE49-F238E27FC236}">
                <a16:creationId xmlns:a16="http://schemas.microsoft.com/office/drawing/2014/main" id="{B31878D1-B014-4BBD-AAE7-FA493001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97">
            <a:off x="11355006" y="4265051"/>
            <a:ext cx="546450" cy="3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1A6E531-259E-4A8D-859B-A7B9FCAE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89" y="3319537"/>
            <a:ext cx="619270" cy="5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picture containing text, clipart&#10;&#10;Description automatically generated">
            <a:hlinkClick r:id="rId35" action="ppaction://hlinksldjump"/>
            <a:extLst>
              <a:ext uri="{FF2B5EF4-FFF2-40B4-BE49-F238E27FC236}">
                <a16:creationId xmlns:a16="http://schemas.microsoft.com/office/drawing/2014/main" id="{E377088A-C408-4E23-92E2-0BD283C7D29E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785" r="18929"/>
          <a:stretch/>
        </p:blipFill>
        <p:spPr>
          <a:xfrm>
            <a:off x="8625242" y="3949786"/>
            <a:ext cx="515505" cy="611836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hlinkClick r:id="rId37" action="ppaction://hlinksldjump"/>
            <a:extLst>
              <a:ext uri="{FF2B5EF4-FFF2-40B4-BE49-F238E27FC236}">
                <a16:creationId xmlns:a16="http://schemas.microsoft.com/office/drawing/2014/main" id="{32EF8D13-06E9-42E8-B940-443AB00ACA87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-1832" r="13608" b="1"/>
          <a:stretch/>
        </p:blipFill>
        <p:spPr>
          <a:xfrm>
            <a:off x="7356140" y="4609038"/>
            <a:ext cx="559419" cy="595381"/>
          </a:xfrm>
          <a:prstGeom prst="rect">
            <a:avLst/>
          </a:prstGeom>
        </p:spPr>
      </p:pic>
      <p:pic>
        <p:nvPicPr>
          <p:cNvPr id="46" name="Picture 45" descr="A picture containing clipart&#10;&#10;Description automatically generated">
            <a:hlinkClick r:id="rId39" action="ppaction://hlinksldjump"/>
            <a:extLst>
              <a:ext uri="{FF2B5EF4-FFF2-40B4-BE49-F238E27FC236}">
                <a16:creationId xmlns:a16="http://schemas.microsoft.com/office/drawing/2014/main" id="{A64AF264-2906-4B8E-98D5-F3671121B31B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095" b="4416"/>
          <a:stretch/>
        </p:blipFill>
        <p:spPr>
          <a:xfrm>
            <a:off x="8003960" y="3960953"/>
            <a:ext cx="501459" cy="531805"/>
          </a:xfrm>
          <a:prstGeom prst="rect">
            <a:avLst/>
          </a:prstGeom>
        </p:spPr>
      </p:pic>
      <p:pic>
        <p:nvPicPr>
          <p:cNvPr id="47" name="Picture 46" descr="A picture containing clipart&#10;&#10;Description automatically generated">
            <a:hlinkClick r:id="rId41" action="ppaction://hlinksldjump"/>
            <a:extLst>
              <a:ext uri="{FF2B5EF4-FFF2-40B4-BE49-F238E27FC236}">
                <a16:creationId xmlns:a16="http://schemas.microsoft.com/office/drawing/2014/main" id="{9E49BB79-AFD2-48CA-BE06-6C72FDE3BC74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17" r="15115" b="-1"/>
          <a:stretch/>
        </p:blipFill>
        <p:spPr>
          <a:xfrm>
            <a:off x="9239495" y="3946412"/>
            <a:ext cx="528347" cy="60238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hlinkClick r:id="rId43" action="ppaction://hlinksldjump"/>
            <a:extLst>
              <a:ext uri="{FF2B5EF4-FFF2-40B4-BE49-F238E27FC236}">
                <a16:creationId xmlns:a16="http://schemas.microsoft.com/office/drawing/2014/main" id="{BDF40C24-1843-4ED3-8635-80FE0FD99B4B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13" r="12467"/>
          <a:stretch/>
        </p:blipFill>
        <p:spPr>
          <a:xfrm>
            <a:off x="7968087" y="4689294"/>
            <a:ext cx="611710" cy="515125"/>
          </a:xfrm>
          <a:prstGeom prst="rect">
            <a:avLst/>
          </a:prstGeom>
        </p:spPr>
      </p:pic>
      <p:pic>
        <p:nvPicPr>
          <p:cNvPr id="49" name="Picture 48" descr="A picture containing clipart&#10;&#10;Description automatically generated">
            <a:hlinkClick r:id="rId45" action="ppaction://hlinksldjump"/>
            <a:extLst>
              <a:ext uri="{FF2B5EF4-FFF2-40B4-BE49-F238E27FC236}">
                <a16:creationId xmlns:a16="http://schemas.microsoft.com/office/drawing/2014/main" id="{169F8785-5758-44D2-9F6C-98DB9E20E400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8633"/>
          <a:stretch/>
        </p:blipFill>
        <p:spPr>
          <a:xfrm>
            <a:off x="8605444" y="4596565"/>
            <a:ext cx="515505" cy="631202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1D6FFC34-06AE-4D31-B405-8B83B32D5F5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441905" y="3960954"/>
            <a:ext cx="4460556" cy="1973386"/>
          </a:xfrm>
          <a:prstGeom prst="rect">
            <a:avLst/>
          </a:prstGeom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CE6AC-9A12-47D4-9E16-7AC8C528ABC8}"/>
              </a:ext>
            </a:extLst>
          </p:cNvPr>
          <p:cNvSpPr txBox="1"/>
          <p:nvPr/>
        </p:nvSpPr>
        <p:spPr>
          <a:xfrm>
            <a:off x="7580454" y="5371270"/>
            <a:ext cx="433473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Listen and point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  <a:t>استمع ثم تابع الكلمة والصورة </a:t>
            </a:r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A961C6F7-AB84-4B2C-9DB9-2294DD968B62}"/>
              </a:ext>
            </a:extLst>
          </p:cNvPr>
          <p:cNvSpPr/>
          <p:nvPr/>
        </p:nvSpPr>
        <p:spPr>
          <a:xfrm>
            <a:off x="7325554" y="5702031"/>
            <a:ext cx="545910" cy="559558"/>
          </a:xfrm>
          <a:prstGeom prst="ellipse">
            <a:avLst/>
          </a:prstGeom>
          <a:solidFill>
            <a:srgbClr val="552579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ar-SA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We Can 1 (2016) SB_CD 1_19">
            <a:hlinkClick r:id="" action="ppaction://media"/>
            <a:extLst>
              <a:ext uri="{FF2B5EF4-FFF2-40B4-BE49-F238E27FC236}">
                <a16:creationId xmlns:a16="http://schemas.microsoft.com/office/drawing/2014/main" id="{F3932564-D4C7-4FED-B2B9-DE9FB12CB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8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1905" y="5573893"/>
            <a:ext cx="412308" cy="36044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F84875D8-2BF2-4906-8C9E-1E99B18CE9BC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573612" y="691871"/>
            <a:ext cx="4308921" cy="34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6615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56" grpId="0" build="p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mal empty room mockup with white patterned wall ">
            <a:extLst>
              <a:ext uri="{FF2B5EF4-FFF2-40B4-BE49-F238E27FC236}">
                <a16:creationId xmlns:a16="http://schemas.microsoft.com/office/drawing/2014/main" id="{1E0C1775-178C-44AE-9C43-7E74D20C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F7AED-A453-4074-AC83-7325C41A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85" y="161924"/>
            <a:ext cx="7007474" cy="42576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10" descr="Vase Floral design Drawing , vase transparent background PNG clipart |  HiClipart">
            <a:extLst>
              <a:ext uri="{FF2B5EF4-FFF2-40B4-BE49-F238E27FC236}">
                <a16:creationId xmlns:a16="http://schemas.microsoft.com/office/drawing/2014/main" id="{ABC8236B-84A4-4D28-9A9E-AED276C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714" l="7429" r="90000">
                        <a14:foregroundMark x1="41000" y1="92857" x2="53714" y2="92857"/>
                        <a14:foregroundMark x1="7429" y1="38571" x2="14143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15" y="3087798"/>
            <a:ext cx="796986" cy="7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552D10-3848-4D59-9CF1-DC9FDD978599}"/>
              </a:ext>
            </a:extLst>
          </p:cNvPr>
          <p:cNvGrpSpPr/>
          <p:nvPr/>
        </p:nvGrpSpPr>
        <p:grpSpPr>
          <a:xfrm>
            <a:off x="7378643" y="868497"/>
            <a:ext cx="2015183" cy="2016965"/>
            <a:chOff x="5943600" y="303740"/>
            <a:chExt cx="2228850" cy="2113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3379A-F2CF-4253-BA4D-2E98536EC67E}"/>
                </a:ext>
              </a:extLst>
            </p:cNvPr>
            <p:cNvSpPr/>
            <p:nvPr/>
          </p:nvSpPr>
          <p:spPr>
            <a:xfrm>
              <a:off x="5943600" y="303740"/>
              <a:ext cx="2228850" cy="2113336"/>
            </a:xfrm>
            <a:custGeom>
              <a:avLst/>
              <a:gdLst>
                <a:gd name="connsiteX0" fmla="*/ 0 w 2228850"/>
                <a:gd name="connsiteY0" fmla="*/ 0 h 2113336"/>
                <a:gd name="connsiteX1" fmla="*/ 557213 w 2228850"/>
                <a:gd name="connsiteY1" fmla="*/ 0 h 2113336"/>
                <a:gd name="connsiteX2" fmla="*/ 1047559 w 2228850"/>
                <a:gd name="connsiteY2" fmla="*/ 0 h 2113336"/>
                <a:gd name="connsiteX3" fmla="*/ 1560195 w 2228850"/>
                <a:gd name="connsiteY3" fmla="*/ 0 h 2113336"/>
                <a:gd name="connsiteX4" fmla="*/ 2228850 w 2228850"/>
                <a:gd name="connsiteY4" fmla="*/ 0 h 2113336"/>
                <a:gd name="connsiteX5" fmla="*/ 2228850 w 2228850"/>
                <a:gd name="connsiteY5" fmla="*/ 507201 h 2113336"/>
                <a:gd name="connsiteX6" fmla="*/ 2228850 w 2228850"/>
                <a:gd name="connsiteY6" fmla="*/ 1014401 h 2113336"/>
                <a:gd name="connsiteX7" fmla="*/ 2228850 w 2228850"/>
                <a:gd name="connsiteY7" fmla="*/ 1585002 h 2113336"/>
                <a:gd name="connsiteX8" fmla="*/ 2228850 w 2228850"/>
                <a:gd name="connsiteY8" fmla="*/ 2113336 h 2113336"/>
                <a:gd name="connsiteX9" fmla="*/ 1716215 w 2228850"/>
                <a:gd name="connsiteY9" fmla="*/ 2113336 h 2113336"/>
                <a:gd name="connsiteX10" fmla="*/ 1114425 w 2228850"/>
                <a:gd name="connsiteY10" fmla="*/ 2113336 h 2113336"/>
                <a:gd name="connsiteX11" fmla="*/ 557213 w 2228850"/>
                <a:gd name="connsiteY11" fmla="*/ 2113336 h 2113336"/>
                <a:gd name="connsiteX12" fmla="*/ 0 w 2228850"/>
                <a:gd name="connsiteY12" fmla="*/ 2113336 h 2113336"/>
                <a:gd name="connsiteX13" fmla="*/ 0 w 2228850"/>
                <a:gd name="connsiteY13" fmla="*/ 1606135 h 2113336"/>
                <a:gd name="connsiteX14" fmla="*/ 0 w 2228850"/>
                <a:gd name="connsiteY14" fmla="*/ 1098935 h 2113336"/>
                <a:gd name="connsiteX15" fmla="*/ 0 w 2228850"/>
                <a:gd name="connsiteY15" fmla="*/ 612867 h 2113336"/>
                <a:gd name="connsiteX16" fmla="*/ 0 w 2228850"/>
                <a:gd name="connsiteY16" fmla="*/ 0 h 21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850" h="2113336" fill="none" extrusionOk="0">
                  <a:moveTo>
                    <a:pt x="0" y="0"/>
                  </a:moveTo>
                  <a:cubicBezTo>
                    <a:pt x="249053" y="-1597"/>
                    <a:pt x="323617" y="-13400"/>
                    <a:pt x="557213" y="0"/>
                  </a:cubicBezTo>
                  <a:cubicBezTo>
                    <a:pt x="790809" y="13400"/>
                    <a:pt x="928164" y="-15605"/>
                    <a:pt x="1047559" y="0"/>
                  </a:cubicBezTo>
                  <a:cubicBezTo>
                    <a:pt x="1166954" y="15605"/>
                    <a:pt x="1379844" y="15166"/>
                    <a:pt x="1560195" y="0"/>
                  </a:cubicBezTo>
                  <a:cubicBezTo>
                    <a:pt x="1740546" y="-15166"/>
                    <a:pt x="2075609" y="645"/>
                    <a:pt x="2228850" y="0"/>
                  </a:cubicBezTo>
                  <a:cubicBezTo>
                    <a:pt x="2222382" y="249972"/>
                    <a:pt x="2215086" y="378351"/>
                    <a:pt x="2228850" y="507201"/>
                  </a:cubicBezTo>
                  <a:cubicBezTo>
                    <a:pt x="2242614" y="636051"/>
                    <a:pt x="2237255" y="910680"/>
                    <a:pt x="2228850" y="1014401"/>
                  </a:cubicBezTo>
                  <a:cubicBezTo>
                    <a:pt x="2220445" y="1118122"/>
                    <a:pt x="2211280" y="1350956"/>
                    <a:pt x="2228850" y="1585002"/>
                  </a:cubicBezTo>
                  <a:cubicBezTo>
                    <a:pt x="2246420" y="1819048"/>
                    <a:pt x="2211325" y="1923339"/>
                    <a:pt x="2228850" y="2113336"/>
                  </a:cubicBezTo>
                  <a:cubicBezTo>
                    <a:pt x="2013072" y="2091387"/>
                    <a:pt x="1871314" y="2103178"/>
                    <a:pt x="1716215" y="2113336"/>
                  </a:cubicBezTo>
                  <a:cubicBezTo>
                    <a:pt x="1561117" y="2123494"/>
                    <a:pt x="1335860" y="2090352"/>
                    <a:pt x="1114425" y="2113336"/>
                  </a:cubicBezTo>
                  <a:cubicBezTo>
                    <a:pt x="892990" y="2136321"/>
                    <a:pt x="782253" y="2111479"/>
                    <a:pt x="557213" y="2113336"/>
                  </a:cubicBezTo>
                  <a:cubicBezTo>
                    <a:pt x="332173" y="2115193"/>
                    <a:pt x="206093" y="2089041"/>
                    <a:pt x="0" y="2113336"/>
                  </a:cubicBezTo>
                  <a:cubicBezTo>
                    <a:pt x="22472" y="1895808"/>
                    <a:pt x="15843" y="1714456"/>
                    <a:pt x="0" y="1606135"/>
                  </a:cubicBezTo>
                  <a:cubicBezTo>
                    <a:pt x="-15843" y="1497814"/>
                    <a:pt x="1952" y="1242271"/>
                    <a:pt x="0" y="1098935"/>
                  </a:cubicBezTo>
                  <a:cubicBezTo>
                    <a:pt x="-1952" y="955599"/>
                    <a:pt x="-16790" y="728295"/>
                    <a:pt x="0" y="612867"/>
                  </a:cubicBezTo>
                  <a:cubicBezTo>
                    <a:pt x="16790" y="497439"/>
                    <a:pt x="4897" y="300779"/>
                    <a:pt x="0" y="0"/>
                  </a:cubicBezTo>
                  <a:close/>
                </a:path>
                <a:path w="2228850" h="2113336" stroke="0" extrusionOk="0">
                  <a:moveTo>
                    <a:pt x="0" y="0"/>
                  </a:moveTo>
                  <a:cubicBezTo>
                    <a:pt x="276466" y="-3224"/>
                    <a:pt x="339286" y="28739"/>
                    <a:pt x="579501" y="0"/>
                  </a:cubicBezTo>
                  <a:cubicBezTo>
                    <a:pt x="819716" y="-28739"/>
                    <a:pt x="998782" y="17778"/>
                    <a:pt x="1136714" y="0"/>
                  </a:cubicBezTo>
                  <a:cubicBezTo>
                    <a:pt x="1274646" y="-17778"/>
                    <a:pt x="1426708" y="10414"/>
                    <a:pt x="1716215" y="0"/>
                  </a:cubicBezTo>
                  <a:cubicBezTo>
                    <a:pt x="2005722" y="-10414"/>
                    <a:pt x="2116274" y="-17010"/>
                    <a:pt x="2228850" y="0"/>
                  </a:cubicBezTo>
                  <a:cubicBezTo>
                    <a:pt x="2239849" y="167264"/>
                    <a:pt x="2220465" y="363818"/>
                    <a:pt x="2228850" y="528334"/>
                  </a:cubicBezTo>
                  <a:cubicBezTo>
                    <a:pt x="2237235" y="692850"/>
                    <a:pt x="2245960" y="833320"/>
                    <a:pt x="2228850" y="1056668"/>
                  </a:cubicBezTo>
                  <a:cubicBezTo>
                    <a:pt x="2211740" y="1280016"/>
                    <a:pt x="2223577" y="1366047"/>
                    <a:pt x="2228850" y="1627269"/>
                  </a:cubicBezTo>
                  <a:cubicBezTo>
                    <a:pt x="2234123" y="1888491"/>
                    <a:pt x="2248904" y="1885916"/>
                    <a:pt x="2228850" y="2113336"/>
                  </a:cubicBezTo>
                  <a:cubicBezTo>
                    <a:pt x="1999818" y="2088677"/>
                    <a:pt x="1933995" y="2127004"/>
                    <a:pt x="1693926" y="2113336"/>
                  </a:cubicBezTo>
                  <a:cubicBezTo>
                    <a:pt x="1453857" y="2099668"/>
                    <a:pt x="1399853" y="2117409"/>
                    <a:pt x="1181291" y="2113336"/>
                  </a:cubicBezTo>
                  <a:cubicBezTo>
                    <a:pt x="962729" y="2109263"/>
                    <a:pt x="818211" y="2120060"/>
                    <a:pt x="624078" y="2113336"/>
                  </a:cubicBezTo>
                  <a:cubicBezTo>
                    <a:pt x="429945" y="2106612"/>
                    <a:pt x="245841" y="2109643"/>
                    <a:pt x="0" y="2113336"/>
                  </a:cubicBezTo>
                  <a:cubicBezTo>
                    <a:pt x="7185" y="1887909"/>
                    <a:pt x="4463" y="1702822"/>
                    <a:pt x="0" y="1585002"/>
                  </a:cubicBezTo>
                  <a:cubicBezTo>
                    <a:pt x="-4463" y="1467182"/>
                    <a:pt x="16387" y="1216431"/>
                    <a:pt x="0" y="1014401"/>
                  </a:cubicBezTo>
                  <a:cubicBezTo>
                    <a:pt x="-16387" y="812371"/>
                    <a:pt x="46750" y="4836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06935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70954D-D28B-4239-9729-453D2A82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231" y="785582"/>
              <a:ext cx="1379621" cy="4642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342E6F-8962-4038-A387-49AEA76E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1" y="408823"/>
              <a:ext cx="1481010" cy="3531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AE8E94-3578-4469-9135-49030D891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351" b="-11427"/>
            <a:stretch/>
          </p:blipFill>
          <p:spPr>
            <a:xfrm>
              <a:off x="6046231" y="1289262"/>
              <a:ext cx="1207721" cy="309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0B6344-4EAB-47F3-AE23-A97B287D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2" y="1611312"/>
              <a:ext cx="1882564" cy="3644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BC5F2C-FF01-4A19-9B8C-FC5497FD3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44" y="2003624"/>
              <a:ext cx="1992869" cy="342305"/>
            </a:xfrm>
            <a:prstGeom prst="rect">
              <a:avLst/>
            </a:prstGeom>
          </p:spPr>
        </p:pic>
      </p:grp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612BF79-EE85-4399-AF93-77BD60DCD1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046287"/>
            <a:ext cx="756755" cy="469743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49AA1B77-3FFA-4A15-ACD1-37168763A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4" y="68869"/>
            <a:ext cx="756755" cy="46974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DB2AA2-91BB-4390-8E23-D2C1B0700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540621"/>
            <a:ext cx="756755" cy="46974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278D6082-507F-4E99-B56B-DDB3B0BB26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537416"/>
            <a:ext cx="756755" cy="469743"/>
          </a:xfrm>
          <a:prstGeom prst="rect">
            <a:avLst/>
          </a:prstGeom>
        </p:spPr>
      </p:pic>
      <p:sp>
        <p:nvSpPr>
          <p:cNvPr id="20" name="Rectangle: Rounded Corners 19">
            <a:hlinkClick r:id="rId15" action="ppaction://hlinksldjump"/>
            <a:extLst>
              <a:ext uri="{FF2B5EF4-FFF2-40B4-BE49-F238E27FC236}">
                <a16:creationId xmlns:a16="http://schemas.microsoft.com/office/drawing/2014/main" id="{626366CB-2C5E-4AB1-98E7-8E5A3ECE7272}"/>
              </a:ext>
            </a:extLst>
          </p:cNvPr>
          <p:cNvSpPr/>
          <p:nvPr/>
        </p:nvSpPr>
        <p:spPr>
          <a:xfrm>
            <a:off x="9540061" y="18078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A06C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0" dirty="0">
                <a:effectLst/>
                <a:latin typeface="Roboto" panose="02000000000000000000" pitchFamily="2" charset="0"/>
              </a:rPr>
              <a:t>KSA National Anthem</a:t>
            </a:r>
            <a:endParaRPr lang="en-GB" sz="1100" b="1" dirty="0"/>
          </a:p>
        </p:txBody>
      </p:sp>
      <p:sp>
        <p:nvSpPr>
          <p:cNvPr id="21" name="Rectangle: Rounded Corners 20">
            <a:hlinkClick r:id="rId16" action="ppaction://hlinksldjump"/>
            <a:extLst>
              <a:ext uri="{FF2B5EF4-FFF2-40B4-BE49-F238E27FC236}">
                <a16:creationId xmlns:a16="http://schemas.microsoft.com/office/drawing/2014/main" id="{298098B5-CC80-40F8-9C65-3895ABABFC5B}"/>
              </a:ext>
            </a:extLst>
          </p:cNvPr>
          <p:cNvSpPr/>
          <p:nvPr/>
        </p:nvSpPr>
        <p:spPr>
          <a:xfrm>
            <a:off x="9540061" y="683030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C1F2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Warm Up</a:t>
            </a:r>
          </a:p>
        </p:txBody>
      </p:sp>
      <p:sp>
        <p:nvSpPr>
          <p:cNvPr id="22" name="Rectangle: Rounded Corners 21">
            <a:hlinkClick r:id="rId17" action="ppaction://hlinksldjump"/>
            <a:extLst>
              <a:ext uri="{FF2B5EF4-FFF2-40B4-BE49-F238E27FC236}">
                <a16:creationId xmlns:a16="http://schemas.microsoft.com/office/drawing/2014/main" id="{BA4D16DD-D3FC-4DD5-BEAE-EFB52AEA35B6}"/>
              </a:ext>
            </a:extLst>
          </p:cNvPr>
          <p:cNvSpPr/>
          <p:nvPr/>
        </p:nvSpPr>
        <p:spPr>
          <a:xfrm>
            <a:off x="9540060" y="1147333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6881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Main lesson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hlinkClick r:id="rId18" action="ppaction://hlinksldjump"/>
            <a:extLst>
              <a:ext uri="{FF2B5EF4-FFF2-40B4-BE49-F238E27FC236}">
                <a16:creationId xmlns:a16="http://schemas.microsoft.com/office/drawing/2014/main" id="{DC8FFD2F-6410-4A10-9D8A-9235209AE7A2}"/>
              </a:ext>
            </a:extLst>
          </p:cNvPr>
          <p:cNvSpPr/>
          <p:nvPr/>
        </p:nvSpPr>
        <p:spPr>
          <a:xfrm>
            <a:off x="9540060" y="1609626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16BD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Fun Time</a:t>
            </a:r>
            <a:endParaRPr lang="en-GB" sz="1600" b="1" dirty="0"/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D98DB8D4-E81E-4862-B24F-210D1B49E1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502800"/>
            <a:ext cx="756756" cy="4697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07A55754-8FD6-4198-84D3-51AE06862E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028545"/>
            <a:ext cx="756756" cy="469743"/>
          </a:xfrm>
          <a:prstGeom prst="rect">
            <a:avLst/>
          </a:prstGeom>
        </p:spPr>
      </p:pic>
      <p:sp>
        <p:nvSpPr>
          <p:cNvPr id="26" name="Rectangle: Rounded Corners 25">
            <a:hlinkClick r:id="rId21" action="ppaction://hlinksldjump"/>
            <a:extLst>
              <a:ext uri="{FF2B5EF4-FFF2-40B4-BE49-F238E27FC236}">
                <a16:creationId xmlns:a16="http://schemas.microsoft.com/office/drawing/2014/main" id="{084E50CF-F830-4809-B5D9-4B1A27435F6C}"/>
              </a:ext>
            </a:extLst>
          </p:cNvPr>
          <p:cNvSpPr/>
          <p:nvPr/>
        </p:nvSpPr>
        <p:spPr>
          <a:xfrm>
            <a:off x="9540059" y="209175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A27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Work book</a:t>
            </a:r>
          </a:p>
        </p:txBody>
      </p:sp>
      <p:sp>
        <p:nvSpPr>
          <p:cNvPr id="27" name="Rectangle: Rounded Corners 26">
            <a:hlinkClick r:id="rId22" action="ppaction://hlinksldjump"/>
            <a:extLst>
              <a:ext uri="{FF2B5EF4-FFF2-40B4-BE49-F238E27FC236}">
                <a16:creationId xmlns:a16="http://schemas.microsoft.com/office/drawing/2014/main" id="{5F747CE5-4427-401D-826B-30E236D02C30}"/>
              </a:ext>
            </a:extLst>
          </p:cNvPr>
          <p:cNvSpPr/>
          <p:nvPr/>
        </p:nvSpPr>
        <p:spPr>
          <a:xfrm>
            <a:off x="9540059" y="2560138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DD00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Moral Goal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2322-9FAC-4696-8257-09D47F054ACA}"/>
              </a:ext>
            </a:extLst>
          </p:cNvPr>
          <p:cNvSpPr/>
          <p:nvPr/>
        </p:nvSpPr>
        <p:spPr>
          <a:xfrm>
            <a:off x="7378643" y="387383"/>
            <a:ext cx="1886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Classroom Rules</a:t>
            </a:r>
          </a:p>
        </p:txBody>
      </p:sp>
      <p:pic>
        <p:nvPicPr>
          <p:cNvPr id="30" name="Google Shape;1675;p108">
            <a:extLst>
              <a:ext uri="{FF2B5EF4-FFF2-40B4-BE49-F238E27FC236}">
                <a16:creationId xmlns:a16="http://schemas.microsoft.com/office/drawing/2014/main" id="{9615B94B-764F-40F0-B500-5A4223832467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03960" y="3258493"/>
            <a:ext cx="1151674" cy="5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916;p62">
            <a:extLst>
              <a:ext uri="{FF2B5EF4-FFF2-40B4-BE49-F238E27FC236}">
                <a16:creationId xmlns:a16="http://schemas.microsoft.com/office/drawing/2014/main" id="{96F64202-A91F-4217-924F-14B3F31935B1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172553" y="5238461"/>
            <a:ext cx="6059563" cy="137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216;p27">
            <a:extLst>
              <a:ext uri="{FF2B5EF4-FFF2-40B4-BE49-F238E27FC236}">
                <a16:creationId xmlns:a16="http://schemas.microsoft.com/office/drawing/2014/main" id="{3F537A1E-EC94-405F-BBEA-1F5792B242B1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3155" t="21084" b="23278"/>
          <a:stretch/>
        </p:blipFill>
        <p:spPr>
          <a:xfrm>
            <a:off x="7265412" y="3705265"/>
            <a:ext cx="2735690" cy="17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28">
            <a:extLst>
              <a:ext uri="{FF2B5EF4-FFF2-40B4-BE49-F238E27FC236}">
                <a16:creationId xmlns:a16="http://schemas.microsoft.com/office/drawing/2014/main" id="{67D5E54D-713D-4CF1-A795-85E4D923425B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9888652" y="3169010"/>
            <a:ext cx="2147276" cy="21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0;p29">
            <a:extLst>
              <a:ext uri="{FF2B5EF4-FFF2-40B4-BE49-F238E27FC236}">
                <a16:creationId xmlns:a16="http://schemas.microsoft.com/office/drawing/2014/main" id="{C6E0DF70-48D2-455F-9B49-8CFA5704FA1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0;p29">
            <a:extLst>
              <a:ext uri="{FF2B5EF4-FFF2-40B4-BE49-F238E27FC236}">
                <a16:creationId xmlns:a16="http://schemas.microsoft.com/office/drawing/2014/main" id="{3F4A39D0-C26E-4E04-A6B3-62C6794316E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8" descr="School book clipart 3 » Clipart Station">
            <a:extLst>
              <a:ext uri="{FF2B5EF4-FFF2-40B4-BE49-F238E27FC236}">
                <a16:creationId xmlns:a16="http://schemas.microsoft.com/office/drawing/2014/main" id="{C19E4349-461D-44E0-B238-44EC671D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05" y="4694432"/>
            <a:ext cx="546758" cy="5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من ارشيف دكتور سلطان احمد الخلف - Dar Al Khalaf">
            <a:extLst>
              <a:ext uri="{FF2B5EF4-FFF2-40B4-BE49-F238E27FC236}">
                <a16:creationId xmlns:a16="http://schemas.microsoft.com/office/drawing/2014/main" id="{4D76ABD1-51F7-4080-99AE-37F7936E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59" y="3514084"/>
            <a:ext cx="619270" cy="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Book Logo clipart - Book, Text, Font, transparent clip art">
            <a:extLst>
              <a:ext uri="{FF2B5EF4-FFF2-40B4-BE49-F238E27FC236}">
                <a16:creationId xmlns:a16="http://schemas.microsoft.com/office/drawing/2014/main" id="{FD4C9AF7-D7B9-485B-B94F-D3BB8FB4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31" y="3995268"/>
            <a:ext cx="370970" cy="5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Free Math Books Cliparts, Download Free Clip Art, Free Clip Art on Clipart  Library">
            <a:extLst>
              <a:ext uri="{FF2B5EF4-FFF2-40B4-BE49-F238E27FC236}">
                <a16:creationId xmlns:a16="http://schemas.microsoft.com/office/drawing/2014/main" id="{B31878D1-B014-4BBD-AAE7-FA493001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97">
            <a:off x="11355006" y="4265051"/>
            <a:ext cx="546450" cy="3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50166E-A509-4C6A-A6E4-75BB877B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89" y="3319537"/>
            <a:ext cx="619270" cy="5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A picture containing text, clipart&#10;&#10;Description automatically generated">
            <a:hlinkClick r:id="rId33" action="ppaction://hlinksldjump"/>
            <a:extLst>
              <a:ext uri="{FF2B5EF4-FFF2-40B4-BE49-F238E27FC236}">
                <a16:creationId xmlns:a16="http://schemas.microsoft.com/office/drawing/2014/main" id="{D3CADE59-1493-488D-992D-0D99FFDD76E8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785" r="18929"/>
          <a:stretch/>
        </p:blipFill>
        <p:spPr>
          <a:xfrm>
            <a:off x="8625242" y="3949786"/>
            <a:ext cx="515505" cy="611836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hlinkClick r:id="rId35" action="ppaction://hlinksldjump"/>
            <a:extLst>
              <a:ext uri="{FF2B5EF4-FFF2-40B4-BE49-F238E27FC236}">
                <a16:creationId xmlns:a16="http://schemas.microsoft.com/office/drawing/2014/main" id="{795B83F8-DD5C-4EA2-AB52-01DFC6BFE13D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-1832" r="13608" b="1"/>
          <a:stretch/>
        </p:blipFill>
        <p:spPr>
          <a:xfrm>
            <a:off x="7356140" y="4609038"/>
            <a:ext cx="559419" cy="595381"/>
          </a:xfrm>
          <a:prstGeom prst="rect">
            <a:avLst/>
          </a:prstGeom>
        </p:spPr>
      </p:pic>
      <p:pic>
        <p:nvPicPr>
          <p:cNvPr id="46" name="Picture 45" descr="A picture containing clipart&#10;&#10;Description automatically generated">
            <a:hlinkClick r:id="rId37" action="ppaction://hlinksldjump"/>
            <a:extLst>
              <a:ext uri="{FF2B5EF4-FFF2-40B4-BE49-F238E27FC236}">
                <a16:creationId xmlns:a16="http://schemas.microsoft.com/office/drawing/2014/main" id="{E8C470D1-26C3-4E03-9626-2CA99CC7C956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095" b="4416"/>
          <a:stretch/>
        </p:blipFill>
        <p:spPr>
          <a:xfrm>
            <a:off x="8003960" y="3960953"/>
            <a:ext cx="501459" cy="531805"/>
          </a:xfrm>
          <a:prstGeom prst="rect">
            <a:avLst/>
          </a:prstGeom>
        </p:spPr>
      </p:pic>
      <p:pic>
        <p:nvPicPr>
          <p:cNvPr id="47" name="Picture 46" descr="A picture containing clipart&#10;&#10;Description automatically generated">
            <a:hlinkClick r:id="rId39" action="ppaction://hlinksldjump"/>
            <a:extLst>
              <a:ext uri="{FF2B5EF4-FFF2-40B4-BE49-F238E27FC236}">
                <a16:creationId xmlns:a16="http://schemas.microsoft.com/office/drawing/2014/main" id="{0746711E-62D7-40D4-B65E-227611644D62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17" r="15115" b="-1"/>
          <a:stretch/>
        </p:blipFill>
        <p:spPr>
          <a:xfrm>
            <a:off x="9239495" y="3946412"/>
            <a:ext cx="528347" cy="60238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hlinkClick r:id="rId41" action="ppaction://hlinksldjump"/>
            <a:extLst>
              <a:ext uri="{FF2B5EF4-FFF2-40B4-BE49-F238E27FC236}">
                <a16:creationId xmlns:a16="http://schemas.microsoft.com/office/drawing/2014/main" id="{55E64987-BAD5-4C7A-A968-A7E47B80C1EF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13" r="12467"/>
          <a:stretch/>
        </p:blipFill>
        <p:spPr>
          <a:xfrm>
            <a:off x="7968087" y="4689294"/>
            <a:ext cx="611710" cy="515125"/>
          </a:xfrm>
          <a:prstGeom prst="rect">
            <a:avLst/>
          </a:prstGeom>
        </p:spPr>
      </p:pic>
      <p:pic>
        <p:nvPicPr>
          <p:cNvPr id="49" name="Picture 48" descr="A picture containing clipart&#10;&#10;Description automatically generated">
            <a:hlinkClick r:id="rId43" action="ppaction://hlinksldjump"/>
            <a:extLst>
              <a:ext uri="{FF2B5EF4-FFF2-40B4-BE49-F238E27FC236}">
                <a16:creationId xmlns:a16="http://schemas.microsoft.com/office/drawing/2014/main" id="{F9954314-DA2D-4851-BE1E-F95396EDF05F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8633"/>
          <a:stretch/>
        </p:blipFill>
        <p:spPr>
          <a:xfrm>
            <a:off x="8605444" y="4596565"/>
            <a:ext cx="515505" cy="631202"/>
          </a:xfrm>
          <a:prstGeom prst="rect">
            <a:avLst/>
          </a:prstGeom>
        </p:spPr>
      </p:pic>
      <p:sp>
        <p:nvSpPr>
          <p:cNvPr id="50" name="مربع نص 49">
            <a:extLst>
              <a:ext uri="{FF2B5EF4-FFF2-40B4-BE49-F238E27FC236}">
                <a16:creationId xmlns:a16="http://schemas.microsoft.com/office/drawing/2014/main" id="{1CC1070B-9CB0-48E3-867F-8A9E4261727C}"/>
              </a:ext>
            </a:extLst>
          </p:cNvPr>
          <p:cNvSpPr txBox="1"/>
          <p:nvPr/>
        </p:nvSpPr>
        <p:spPr>
          <a:xfrm>
            <a:off x="428653" y="538612"/>
            <a:ext cx="6143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Moral Goal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mal empty room mockup with white patterned wall ">
            <a:extLst>
              <a:ext uri="{FF2B5EF4-FFF2-40B4-BE49-F238E27FC236}">
                <a16:creationId xmlns:a16="http://schemas.microsoft.com/office/drawing/2014/main" id="{1E0C1775-178C-44AE-9C43-7E74D20C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3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F7AED-A453-4074-AC83-7325C41A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2" y="77821"/>
            <a:ext cx="7007474" cy="42576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10" descr="Vase Floral design Drawing , vase transparent background PNG clipart |  HiClipart">
            <a:extLst>
              <a:ext uri="{FF2B5EF4-FFF2-40B4-BE49-F238E27FC236}">
                <a16:creationId xmlns:a16="http://schemas.microsoft.com/office/drawing/2014/main" id="{ABC8236B-84A4-4D28-9A9E-AED276C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714" l="7429" r="90000">
                        <a14:foregroundMark x1="41000" y1="92857" x2="53714" y2="92857"/>
                        <a14:foregroundMark x1="7429" y1="38571" x2="14143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15" y="3087798"/>
            <a:ext cx="796986" cy="7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552D10-3848-4D59-9CF1-DC9FDD978599}"/>
              </a:ext>
            </a:extLst>
          </p:cNvPr>
          <p:cNvGrpSpPr/>
          <p:nvPr/>
        </p:nvGrpSpPr>
        <p:grpSpPr>
          <a:xfrm>
            <a:off x="7378643" y="868497"/>
            <a:ext cx="2015183" cy="2016965"/>
            <a:chOff x="5943600" y="303740"/>
            <a:chExt cx="2228850" cy="2113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3379A-F2CF-4253-BA4D-2E98536EC67E}"/>
                </a:ext>
              </a:extLst>
            </p:cNvPr>
            <p:cNvSpPr/>
            <p:nvPr/>
          </p:nvSpPr>
          <p:spPr>
            <a:xfrm>
              <a:off x="5943600" y="303740"/>
              <a:ext cx="2228850" cy="2113336"/>
            </a:xfrm>
            <a:custGeom>
              <a:avLst/>
              <a:gdLst>
                <a:gd name="connsiteX0" fmla="*/ 0 w 2228850"/>
                <a:gd name="connsiteY0" fmla="*/ 0 h 2113336"/>
                <a:gd name="connsiteX1" fmla="*/ 557213 w 2228850"/>
                <a:gd name="connsiteY1" fmla="*/ 0 h 2113336"/>
                <a:gd name="connsiteX2" fmla="*/ 1047559 w 2228850"/>
                <a:gd name="connsiteY2" fmla="*/ 0 h 2113336"/>
                <a:gd name="connsiteX3" fmla="*/ 1560195 w 2228850"/>
                <a:gd name="connsiteY3" fmla="*/ 0 h 2113336"/>
                <a:gd name="connsiteX4" fmla="*/ 2228850 w 2228850"/>
                <a:gd name="connsiteY4" fmla="*/ 0 h 2113336"/>
                <a:gd name="connsiteX5" fmla="*/ 2228850 w 2228850"/>
                <a:gd name="connsiteY5" fmla="*/ 507201 h 2113336"/>
                <a:gd name="connsiteX6" fmla="*/ 2228850 w 2228850"/>
                <a:gd name="connsiteY6" fmla="*/ 1014401 h 2113336"/>
                <a:gd name="connsiteX7" fmla="*/ 2228850 w 2228850"/>
                <a:gd name="connsiteY7" fmla="*/ 1585002 h 2113336"/>
                <a:gd name="connsiteX8" fmla="*/ 2228850 w 2228850"/>
                <a:gd name="connsiteY8" fmla="*/ 2113336 h 2113336"/>
                <a:gd name="connsiteX9" fmla="*/ 1716215 w 2228850"/>
                <a:gd name="connsiteY9" fmla="*/ 2113336 h 2113336"/>
                <a:gd name="connsiteX10" fmla="*/ 1114425 w 2228850"/>
                <a:gd name="connsiteY10" fmla="*/ 2113336 h 2113336"/>
                <a:gd name="connsiteX11" fmla="*/ 557213 w 2228850"/>
                <a:gd name="connsiteY11" fmla="*/ 2113336 h 2113336"/>
                <a:gd name="connsiteX12" fmla="*/ 0 w 2228850"/>
                <a:gd name="connsiteY12" fmla="*/ 2113336 h 2113336"/>
                <a:gd name="connsiteX13" fmla="*/ 0 w 2228850"/>
                <a:gd name="connsiteY13" fmla="*/ 1606135 h 2113336"/>
                <a:gd name="connsiteX14" fmla="*/ 0 w 2228850"/>
                <a:gd name="connsiteY14" fmla="*/ 1098935 h 2113336"/>
                <a:gd name="connsiteX15" fmla="*/ 0 w 2228850"/>
                <a:gd name="connsiteY15" fmla="*/ 612867 h 2113336"/>
                <a:gd name="connsiteX16" fmla="*/ 0 w 2228850"/>
                <a:gd name="connsiteY16" fmla="*/ 0 h 21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850" h="2113336" fill="none" extrusionOk="0">
                  <a:moveTo>
                    <a:pt x="0" y="0"/>
                  </a:moveTo>
                  <a:cubicBezTo>
                    <a:pt x="249053" y="-1597"/>
                    <a:pt x="323617" y="-13400"/>
                    <a:pt x="557213" y="0"/>
                  </a:cubicBezTo>
                  <a:cubicBezTo>
                    <a:pt x="790809" y="13400"/>
                    <a:pt x="928164" y="-15605"/>
                    <a:pt x="1047559" y="0"/>
                  </a:cubicBezTo>
                  <a:cubicBezTo>
                    <a:pt x="1166954" y="15605"/>
                    <a:pt x="1379844" y="15166"/>
                    <a:pt x="1560195" y="0"/>
                  </a:cubicBezTo>
                  <a:cubicBezTo>
                    <a:pt x="1740546" y="-15166"/>
                    <a:pt x="2075609" y="645"/>
                    <a:pt x="2228850" y="0"/>
                  </a:cubicBezTo>
                  <a:cubicBezTo>
                    <a:pt x="2222382" y="249972"/>
                    <a:pt x="2215086" y="378351"/>
                    <a:pt x="2228850" y="507201"/>
                  </a:cubicBezTo>
                  <a:cubicBezTo>
                    <a:pt x="2242614" y="636051"/>
                    <a:pt x="2237255" y="910680"/>
                    <a:pt x="2228850" y="1014401"/>
                  </a:cubicBezTo>
                  <a:cubicBezTo>
                    <a:pt x="2220445" y="1118122"/>
                    <a:pt x="2211280" y="1350956"/>
                    <a:pt x="2228850" y="1585002"/>
                  </a:cubicBezTo>
                  <a:cubicBezTo>
                    <a:pt x="2246420" y="1819048"/>
                    <a:pt x="2211325" y="1923339"/>
                    <a:pt x="2228850" y="2113336"/>
                  </a:cubicBezTo>
                  <a:cubicBezTo>
                    <a:pt x="2013072" y="2091387"/>
                    <a:pt x="1871314" y="2103178"/>
                    <a:pt x="1716215" y="2113336"/>
                  </a:cubicBezTo>
                  <a:cubicBezTo>
                    <a:pt x="1561117" y="2123494"/>
                    <a:pt x="1335860" y="2090352"/>
                    <a:pt x="1114425" y="2113336"/>
                  </a:cubicBezTo>
                  <a:cubicBezTo>
                    <a:pt x="892990" y="2136321"/>
                    <a:pt x="782253" y="2111479"/>
                    <a:pt x="557213" y="2113336"/>
                  </a:cubicBezTo>
                  <a:cubicBezTo>
                    <a:pt x="332173" y="2115193"/>
                    <a:pt x="206093" y="2089041"/>
                    <a:pt x="0" y="2113336"/>
                  </a:cubicBezTo>
                  <a:cubicBezTo>
                    <a:pt x="22472" y="1895808"/>
                    <a:pt x="15843" y="1714456"/>
                    <a:pt x="0" y="1606135"/>
                  </a:cubicBezTo>
                  <a:cubicBezTo>
                    <a:pt x="-15843" y="1497814"/>
                    <a:pt x="1952" y="1242271"/>
                    <a:pt x="0" y="1098935"/>
                  </a:cubicBezTo>
                  <a:cubicBezTo>
                    <a:pt x="-1952" y="955599"/>
                    <a:pt x="-16790" y="728295"/>
                    <a:pt x="0" y="612867"/>
                  </a:cubicBezTo>
                  <a:cubicBezTo>
                    <a:pt x="16790" y="497439"/>
                    <a:pt x="4897" y="300779"/>
                    <a:pt x="0" y="0"/>
                  </a:cubicBezTo>
                  <a:close/>
                </a:path>
                <a:path w="2228850" h="2113336" stroke="0" extrusionOk="0">
                  <a:moveTo>
                    <a:pt x="0" y="0"/>
                  </a:moveTo>
                  <a:cubicBezTo>
                    <a:pt x="276466" y="-3224"/>
                    <a:pt x="339286" y="28739"/>
                    <a:pt x="579501" y="0"/>
                  </a:cubicBezTo>
                  <a:cubicBezTo>
                    <a:pt x="819716" y="-28739"/>
                    <a:pt x="998782" y="17778"/>
                    <a:pt x="1136714" y="0"/>
                  </a:cubicBezTo>
                  <a:cubicBezTo>
                    <a:pt x="1274646" y="-17778"/>
                    <a:pt x="1426708" y="10414"/>
                    <a:pt x="1716215" y="0"/>
                  </a:cubicBezTo>
                  <a:cubicBezTo>
                    <a:pt x="2005722" y="-10414"/>
                    <a:pt x="2116274" y="-17010"/>
                    <a:pt x="2228850" y="0"/>
                  </a:cubicBezTo>
                  <a:cubicBezTo>
                    <a:pt x="2239849" y="167264"/>
                    <a:pt x="2220465" y="363818"/>
                    <a:pt x="2228850" y="528334"/>
                  </a:cubicBezTo>
                  <a:cubicBezTo>
                    <a:pt x="2237235" y="692850"/>
                    <a:pt x="2245960" y="833320"/>
                    <a:pt x="2228850" y="1056668"/>
                  </a:cubicBezTo>
                  <a:cubicBezTo>
                    <a:pt x="2211740" y="1280016"/>
                    <a:pt x="2223577" y="1366047"/>
                    <a:pt x="2228850" y="1627269"/>
                  </a:cubicBezTo>
                  <a:cubicBezTo>
                    <a:pt x="2234123" y="1888491"/>
                    <a:pt x="2248904" y="1885916"/>
                    <a:pt x="2228850" y="2113336"/>
                  </a:cubicBezTo>
                  <a:cubicBezTo>
                    <a:pt x="1999818" y="2088677"/>
                    <a:pt x="1933995" y="2127004"/>
                    <a:pt x="1693926" y="2113336"/>
                  </a:cubicBezTo>
                  <a:cubicBezTo>
                    <a:pt x="1453857" y="2099668"/>
                    <a:pt x="1399853" y="2117409"/>
                    <a:pt x="1181291" y="2113336"/>
                  </a:cubicBezTo>
                  <a:cubicBezTo>
                    <a:pt x="962729" y="2109263"/>
                    <a:pt x="818211" y="2120060"/>
                    <a:pt x="624078" y="2113336"/>
                  </a:cubicBezTo>
                  <a:cubicBezTo>
                    <a:pt x="429945" y="2106612"/>
                    <a:pt x="245841" y="2109643"/>
                    <a:pt x="0" y="2113336"/>
                  </a:cubicBezTo>
                  <a:cubicBezTo>
                    <a:pt x="7185" y="1887909"/>
                    <a:pt x="4463" y="1702822"/>
                    <a:pt x="0" y="1585002"/>
                  </a:cubicBezTo>
                  <a:cubicBezTo>
                    <a:pt x="-4463" y="1467182"/>
                    <a:pt x="16387" y="1216431"/>
                    <a:pt x="0" y="1014401"/>
                  </a:cubicBezTo>
                  <a:cubicBezTo>
                    <a:pt x="-16387" y="812371"/>
                    <a:pt x="46750" y="4836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06935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70954D-D28B-4239-9729-453D2A82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231" y="785582"/>
              <a:ext cx="1379621" cy="4642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342E6F-8962-4038-A387-49AEA76E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1" y="408823"/>
              <a:ext cx="1481010" cy="3531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AE8E94-3578-4469-9135-49030D891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351" b="-11427"/>
            <a:stretch/>
          </p:blipFill>
          <p:spPr>
            <a:xfrm>
              <a:off x="6046231" y="1289262"/>
              <a:ext cx="1207721" cy="309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0B6344-4EAB-47F3-AE23-A97B287D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2" y="1611312"/>
              <a:ext cx="1882564" cy="3644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BC5F2C-FF01-4A19-9B8C-FC5497FD3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44" y="2003624"/>
              <a:ext cx="1992869" cy="342305"/>
            </a:xfrm>
            <a:prstGeom prst="rect">
              <a:avLst/>
            </a:prstGeom>
          </p:spPr>
        </p:pic>
      </p:grp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612BF79-EE85-4399-AF93-77BD60DCD1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046287"/>
            <a:ext cx="756755" cy="469743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49AA1B77-3FFA-4A15-ACD1-37168763A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4" y="68869"/>
            <a:ext cx="756755" cy="46974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DB2AA2-91BB-4390-8E23-D2C1B0700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540621"/>
            <a:ext cx="756755" cy="46974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278D6082-507F-4E99-B56B-DDB3B0BB26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537416"/>
            <a:ext cx="756755" cy="469743"/>
          </a:xfrm>
          <a:prstGeom prst="rect">
            <a:avLst/>
          </a:prstGeom>
        </p:spPr>
      </p:pic>
      <p:sp>
        <p:nvSpPr>
          <p:cNvPr id="20" name="Rectangle: Rounded Corners 19">
            <a:hlinkClick r:id="rId15" action="ppaction://hlinksldjump"/>
            <a:extLst>
              <a:ext uri="{FF2B5EF4-FFF2-40B4-BE49-F238E27FC236}">
                <a16:creationId xmlns:a16="http://schemas.microsoft.com/office/drawing/2014/main" id="{626366CB-2C5E-4AB1-98E7-8E5A3ECE7272}"/>
              </a:ext>
            </a:extLst>
          </p:cNvPr>
          <p:cNvSpPr/>
          <p:nvPr/>
        </p:nvSpPr>
        <p:spPr>
          <a:xfrm>
            <a:off x="9540061" y="18078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A06C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0" dirty="0">
                <a:effectLst/>
                <a:latin typeface="Roboto" panose="02000000000000000000" pitchFamily="2" charset="0"/>
              </a:rPr>
              <a:t>KSA National Anthem</a:t>
            </a:r>
            <a:endParaRPr lang="en-GB" sz="1100" b="1" dirty="0"/>
          </a:p>
        </p:txBody>
      </p:sp>
      <p:sp>
        <p:nvSpPr>
          <p:cNvPr id="21" name="Rectangle: Rounded Corners 20">
            <a:hlinkClick r:id="rId16" action="ppaction://hlinksldjump"/>
            <a:extLst>
              <a:ext uri="{FF2B5EF4-FFF2-40B4-BE49-F238E27FC236}">
                <a16:creationId xmlns:a16="http://schemas.microsoft.com/office/drawing/2014/main" id="{298098B5-CC80-40F8-9C65-3895ABABFC5B}"/>
              </a:ext>
            </a:extLst>
          </p:cNvPr>
          <p:cNvSpPr/>
          <p:nvPr/>
        </p:nvSpPr>
        <p:spPr>
          <a:xfrm>
            <a:off x="9540061" y="683030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C1F2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Warm up</a:t>
            </a:r>
          </a:p>
        </p:txBody>
      </p:sp>
      <p:sp>
        <p:nvSpPr>
          <p:cNvPr id="22" name="Rectangle: Rounded Corners 21">
            <a:hlinkClick r:id="rId17" action="ppaction://hlinksldjump"/>
            <a:extLst>
              <a:ext uri="{FF2B5EF4-FFF2-40B4-BE49-F238E27FC236}">
                <a16:creationId xmlns:a16="http://schemas.microsoft.com/office/drawing/2014/main" id="{BA4D16DD-D3FC-4DD5-BEAE-EFB52AEA35B6}"/>
              </a:ext>
            </a:extLst>
          </p:cNvPr>
          <p:cNvSpPr/>
          <p:nvPr/>
        </p:nvSpPr>
        <p:spPr>
          <a:xfrm>
            <a:off x="9540060" y="1147333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6881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Main lesson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hlinkClick r:id="rId18" action="ppaction://hlinksldjump"/>
            <a:extLst>
              <a:ext uri="{FF2B5EF4-FFF2-40B4-BE49-F238E27FC236}">
                <a16:creationId xmlns:a16="http://schemas.microsoft.com/office/drawing/2014/main" id="{DC8FFD2F-6410-4A10-9D8A-9235209AE7A2}"/>
              </a:ext>
            </a:extLst>
          </p:cNvPr>
          <p:cNvSpPr/>
          <p:nvPr/>
        </p:nvSpPr>
        <p:spPr>
          <a:xfrm>
            <a:off x="9540060" y="1609626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16BD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Fun Time</a:t>
            </a:r>
            <a:endParaRPr lang="en-GB" sz="1600" b="1" dirty="0"/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D98DB8D4-E81E-4862-B24F-210D1B49E1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502800"/>
            <a:ext cx="756756" cy="4697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07A55754-8FD6-4198-84D3-51AE06862E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028545"/>
            <a:ext cx="756756" cy="469743"/>
          </a:xfrm>
          <a:prstGeom prst="rect">
            <a:avLst/>
          </a:prstGeom>
        </p:spPr>
      </p:pic>
      <p:sp>
        <p:nvSpPr>
          <p:cNvPr id="26" name="Rectangle: Rounded Corners 25">
            <a:hlinkClick r:id="rId21" action="ppaction://hlinksldjump"/>
            <a:extLst>
              <a:ext uri="{FF2B5EF4-FFF2-40B4-BE49-F238E27FC236}">
                <a16:creationId xmlns:a16="http://schemas.microsoft.com/office/drawing/2014/main" id="{084E50CF-F830-4809-B5D9-4B1A27435F6C}"/>
              </a:ext>
            </a:extLst>
          </p:cNvPr>
          <p:cNvSpPr/>
          <p:nvPr/>
        </p:nvSpPr>
        <p:spPr>
          <a:xfrm>
            <a:off x="9540059" y="209175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A27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work book</a:t>
            </a:r>
          </a:p>
        </p:txBody>
      </p:sp>
      <p:sp>
        <p:nvSpPr>
          <p:cNvPr id="27" name="Rectangle: Rounded Corners 26">
            <a:hlinkClick r:id="rId22" action="ppaction://hlinksldjump"/>
            <a:extLst>
              <a:ext uri="{FF2B5EF4-FFF2-40B4-BE49-F238E27FC236}">
                <a16:creationId xmlns:a16="http://schemas.microsoft.com/office/drawing/2014/main" id="{5F747CE5-4427-401D-826B-30E236D02C30}"/>
              </a:ext>
            </a:extLst>
          </p:cNvPr>
          <p:cNvSpPr/>
          <p:nvPr/>
        </p:nvSpPr>
        <p:spPr>
          <a:xfrm>
            <a:off x="9540059" y="2560138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DD00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Moral Goal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2322-9FAC-4696-8257-09D47F054ACA}"/>
              </a:ext>
            </a:extLst>
          </p:cNvPr>
          <p:cNvSpPr/>
          <p:nvPr/>
        </p:nvSpPr>
        <p:spPr>
          <a:xfrm>
            <a:off x="7378643" y="387383"/>
            <a:ext cx="1886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Classroom Rules</a:t>
            </a:r>
          </a:p>
        </p:txBody>
      </p:sp>
      <p:pic>
        <p:nvPicPr>
          <p:cNvPr id="30" name="Google Shape;1675;p108">
            <a:extLst>
              <a:ext uri="{FF2B5EF4-FFF2-40B4-BE49-F238E27FC236}">
                <a16:creationId xmlns:a16="http://schemas.microsoft.com/office/drawing/2014/main" id="{9615B94B-764F-40F0-B500-5A4223832467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03960" y="3258493"/>
            <a:ext cx="1151674" cy="5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916;p62">
            <a:extLst>
              <a:ext uri="{FF2B5EF4-FFF2-40B4-BE49-F238E27FC236}">
                <a16:creationId xmlns:a16="http://schemas.microsoft.com/office/drawing/2014/main" id="{96F64202-A91F-4217-924F-14B3F31935B1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172553" y="5238461"/>
            <a:ext cx="6059563" cy="137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216;p27">
            <a:extLst>
              <a:ext uri="{FF2B5EF4-FFF2-40B4-BE49-F238E27FC236}">
                <a16:creationId xmlns:a16="http://schemas.microsoft.com/office/drawing/2014/main" id="{3F537A1E-EC94-405F-BBEA-1F5792B242B1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3155" t="21084" b="23278"/>
          <a:stretch/>
        </p:blipFill>
        <p:spPr>
          <a:xfrm>
            <a:off x="7265412" y="3705265"/>
            <a:ext cx="2735690" cy="17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28">
            <a:extLst>
              <a:ext uri="{FF2B5EF4-FFF2-40B4-BE49-F238E27FC236}">
                <a16:creationId xmlns:a16="http://schemas.microsoft.com/office/drawing/2014/main" id="{67D5E54D-713D-4CF1-A795-85E4D923425B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9888652" y="3169010"/>
            <a:ext cx="2147276" cy="21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0;p29">
            <a:extLst>
              <a:ext uri="{FF2B5EF4-FFF2-40B4-BE49-F238E27FC236}">
                <a16:creationId xmlns:a16="http://schemas.microsoft.com/office/drawing/2014/main" id="{C6E0DF70-48D2-455F-9B49-8CFA5704FA1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0;p29">
            <a:extLst>
              <a:ext uri="{FF2B5EF4-FFF2-40B4-BE49-F238E27FC236}">
                <a16:creationId xmlns:a16="http://schemas.microsoft.com/office/drawing/2014/main" id="{3F4A39D0-C26E-4E04-A6B3-62C6794316E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8" descr="School book clipart 3 » Clipart Station">
            <a:extLst>
              <a:ext uri="{FF2B5EF4-FFF2-40B4-BE49-F238E27FC236}">
                <a16:creationId xmlns:a16="http://schemas.microsoft.com/office/drawing/2014/main" id="{C19E4349-461D-44E0-B238-44EC671D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05" y="4694432"/>
            <a:ext cx="546758" cy="5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من ارشيف دكتور سلطان احمد الخلف - Dar Al Khalaf">
            <a:extLst>
              <a:ext uri="{FF2B5EF4-FFF2-40B4-BE49-F238E27FC236}">
                <a16:creationId xmlns:a16="http://schemas.microsoft.com/office/drawing/2014/main" id="{4D76ABD1-51F7-4080-99AE-37F7936E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59" y="3514084"/>
            <a:ext cx="619270" cy="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Book Logo clipart - Book, Text, Font, transparent clip art">
            <a:extLst>
              <a:ext uri="{FF2B5EF4-FFF2-40B4-BE49-F238E27FC236}">
                <a16:creationId xmlns:a16="http://schemas.microsoft.com/office/drawing/2014/main" id="{FD4C9AF7-D7B9-485B-B94F-D3BB8FB4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31" y="3995268"/>
            <a:ext cx="370970" cy="5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Free Math Books Cliparts, Download Free Clip Art, Free Clip Art on Clipart  Library">
            <a:extLst>
              <a:ext uri="{FF2B5EF4-FFF2-40B4-BE49-F238E27FC236}">
                <a16:creationId xmlns:a16="http://schemas.microsoft.com/office/drawing/2014/main" id="{B31878D1-B014-4BBD-AAE7-FA493001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97">
            <a:off x="11355006" y="4265051"/>
            <a:ext cx="546450" cy="3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AE6CF1-2F50-46B0-A5B8-A1929E39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89" y="3319537"/>
            <a:ext cx="619270" cy="5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text, clipart&#10;&#10;Description automatically generated">
            <a:hlinkClick r:id="rId33" action="ppaction://hlinksldjump"/>
            <a:extLst>
              <a:ext uri="{FF2B5EF4-FFF2-40B4-BE49-F238E27FC236}">
                <a16:creationId xmlns:a16="http://schemas.microsoft.com/office/drawing/2014/main" id="{EA4528AC-99DF-41BD-9EEF-CDC1973605DA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785" r="18929"/>
          <a:stretch/>
        </p:blipFill>
        <p:spPr>
          <a:xfrm>
            <a:off x="8625242" y="3949786"/>
            <a:ext cx="515505" cy="611836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hlinkClick r:id="rId35" action="ppaction://hlinksldjump"/>
            <a:extLst>
              <a:ext uri="{FF2B5EF4-FFF2-40B4-BE49-F238E27FC236}">
                <a16:creationId xmlns:a16="http://schemas.microsoft.com/office/drawing/2014/main" id="{54F3F5D1-F385-4539-AAFE-6815EC93A567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-1832" r="13608" b="1"/>
          <a:stretch/>
        </p:blipFill>
        <p:spPr>
          <a:xfrm>
            <a:off x="7356140" y="4609038"/>
            <a:ext cx="559419" cy="595381"/>
          </a:xfrm>
          <a:prstGeom prst="rect">
            <a:avLst/>
          </a:prstGeom>
        </p:spPr>
      </p:pic>
      <p:pic>
        <p:nvPicPr>
          <p:cNvPr id="35" name="Picture 34" descr="A picture containing clipart&#10;&#10;Description automatically generated">
            <a:hlinkClick r:id="rId37" action="ppaction://hlinksldjump"/>
            <a:extLst>
              <a:ext uri="{FF2B5EF4-FFF2-40B4-BE49-F238E27FC236}">
                <a16:creationId xmlns:a16="http://schemas.microsoft.com/office/drawing/2014/main" id="{09D5DE64-AC3F-417D-9682-73237B8C5D96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095" b="4416"/>
          <a:stretch/>
        </p:blipFill>
        <p:spPr>
          <a:xfrm>
            <a:off x="8003960" y="3960953"/>
            <a:ext cx="501459" cy="531805"/>
          </a:xfrm>
          <a:prstGeom prst="rect">
            <a:avLst/>
          </a:prstGeom>
        </p:spPr>
      </p:pic>
      <p:pic>
        <p:nvPicPr>
          <p:cNvPr id="46" name="Picture 45" descr="A picture containing clipart&#10;&#10;Description automatically generated">
            <a:hlinkClick r:id="rId39" action="ppaction://hlinksldjump"/>
            <a:extLst>
              <a:ext uri="{FF2B5EF4-FFF2-40B4-BE49-F238E27FC236}">
                <a16:creationId xmlns:a16="http://schemas.microsoft.com/office/drawing/2014/main" id="{4B8BABAC-0F81-4D5D-8D8F-90F3667E1545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17" r="15115" b="-1"/>
          <a:stretch/>
        </p:blipFill>
        <p:spPr>
          <a:xfrm>
            <a:off x="9239495" y="3946412"/>
            <a:ext cx="528347" cy="60238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hlinkClick r:id="rId41" action="ppaction://hlinksldjump"/>
            <a:extLst>
              <a:ext uri="{FF2B5EF4-FFF2-40B4-BE49-F238E27FC236}">
                <a16:creationId xmlns:a16="http://schemas.microsoft.com/office/drawing/2014/main" id="{215A3668-8306-4C3B-B9CC-259E17AC6C8C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13" r="12467"/>
          <a:stretch/>
        </p:blipFill>
        <p:spPr>
          <a:xfrm>
            <a:off x="7968087" y="4689294"/>
            <a:ext cx="611710" cy="515125"/>
          </a:xfrm>
          <a:prstGeom prst="rect">
            <a:avLst/>
          </a:prstGeom>
        </p:spPr>
      </p:pic>
      <p:pic>
        <p:nvPicPr>
          <p:cNvPr id="50" name="Picture 49" descr="A picture containing clipart&#10;&#10;Description automatically generated">
            <a:hlinkClick r:id="rId43" action="ppaction://hlinksldjump"/>
            <a:extLst>
              <a:ext uri="{FF2B5EF4-FFF2-40B4-BE49-F238E27FC236}">
                <a16:creationId xmlns:a16="http://schemas.microsoft.com/office/drawing/2014/main" id="{B8AF667C-4EF9-450C-9CC6-F682F0DD83EE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8633"/>
          <a:stretch/>
        </p:blipFill>
        <p:spPr>
          <a:xfrm>
            <a:off x="8605444" y="4596565"/>
            <a:ext cx="515505" cy="631202"/>
          </a:xfrm>
          <a:prstGeom prst="rect">
            <a:avLst/>
          </a:prstGeom>
        </p:spPr>
      </p:pic>
      <p:pic>
        <p:nvPicPr>
          <p:cNvPr id="54" name="Picture 5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89B25DA-AC1A-466C-8F04-C50EECB35AEB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095" b="4416"/>
          <a:stretch/>
        </p:blipFill>
        <p:spPr>
          <a:xfrm>
            <a:off x="6417280" y="417127"/>
            <a:ext cx="501459" cy="531805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01DCD4A3-BEB7-43ED-8649-25308E173AE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5" y="338279"/>
            <a:ext cx="2066885" cy="2634264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D4E66ADD-55D0-4958-B122-B15E3A7F3EB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00" y="380136"/>
            <a:ext cx="1830212" cy="2505326"/>
          </a:xfrm>
          <a:prstGeom prst="rect">
            <a:avLst/>
          </a:prstGeom>
        </p:spPr>
      </p:pic>
      <p:sp>
        <p:nvSpPr>
          <p:cNvPr id="55" name="TextBox 33">
            <a:extLst>
              <a:ext uri="{FF2B5EF4-FFF2-40B4-BE49-F238E27FC236}">
                <a16:creationId xmlns:a16="http://schemas.microsoft.com/office/drawing/2014/main" id="{79A8DFE0-0CB9-4673-BFD8-697E06B47F43}"/>
              </a:ext>
            </a:extLst>
          </p:cNvPr>
          <p:cNvSpPr txBox="1"/>
          <p:nvPr/>
        </p:nvSpPr>
        <p:spPr>
          <a:xfrm>
            <a:off x="860315" y="3176898"/>
            <a:ext cx="2398451" cy="707886"/>
          </a:xfrm>
          <a:prstGeom prst="rect">
            <a:avLst/>
          </a:prstGeom>
          <a:solidFill>
            <a:srgbClr val="A06CAE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Stand up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6" name="TextBox 33">
            <a:extLst>
              <a:ext uri="{FF2B5EF4-FFF2-40B4-BE49-F238E27FC236}">
                <a16:creationId xmlns:a16="http://schemas.microsoft.com/office/drawing/2014/main" id="{C807F8AE-06B9-414A-8E4D-A39BD95C1FDF}"/>
              </a:ext>
            </a:extLst>
          </p:cNvPr>
          <p:cNvSpPr txBox="1"/>
          <p:nvPr/>
        </p:nvSpPr>
        <p:spPr>
          <a:xfrm>
            <a:off x="3952967" y="3164423"/>
            <a:ext cx="2398451" cy="707886"/>
          </a:xfrm>
          <a:prstGeom prst="rect">
            <a:avLst/>
          </a:prstGeom>
          <a:solidFill>
            <a:srgbClr val="F6881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Sit down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0" name="Picture 9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74448CB2-1558-44B9-8F46-67DA55852B50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89" y="4211086"/>
            <a:ext cx="3063269" cy="285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mal empty room mockup with white patterned wall ">
            <a:extLst>
              <a:ext uri="{FF2B5EF4-FFF2-40B4-BE49-F238E27FC236}">
                <a16:creationId xmlns:a16="http://schemas.microsoft.com/office/drawing/2014/main" id="{1E0C1775-178C-44AE-9C43-7E74D20C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F7AED-A453-4074-AC83-7325C41A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21" y="56013"/>
            <a:ext cx="7007474" cy="42576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10" descr="Vase Floral design Drawing , vase transparent background PNG clipart |  HiClipart">
            <a:extLst>
              <a:ext uri="{FF2B5EF4-FFF2-40B4-BE49-F238E27FC236}">
                <a16:creationId xmlns:a16="http://schemas.microsoft.com/office/drawing/2014/main" id="{ABC8236B-84A4-4D28-9A9E-AED276C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714" l="7429" r="90000">
                        <a14:foregroundMark x1="41000" y1="92857" x2="53714" y2="92857"/>
                        <a14:foregroundMark x1="7429" y1="38571" x2="14143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15" y="3087798"/>
            <a:ext cx="796986" cy="7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552D10-3848-4D59-9CF1-DC9FDD978599}"/>
              </a:ext>
            </a:extLst>
          </p:cNvPr>
          <p:cNvGrpSpPr/>
          <p:nvPr/>
        </p:nvGrpSpPr>
        <p:grpSpPr>
          <a:xfrm>
            <a:off x="7378643" y="868497"/>
            <a:ext cx="2015183" cy="2016965"/>
            <a:chOff x="5943600" y="303740"/>
            <a:chExt cx="2228850" cy="2113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3379A-F2CF-4253-BA4D-2E98536EC67E}"/>
                </a:ext>
              </a:extLst>
            </p:cNvPr>
            <p:cNvSpPr/>
            <p:nvPr/>
          </p:nvSpPr>
          <p:spPr>
            <a:xfrm>
              <a:off x="5943600" y="303740"/>
              <a:ext cx="2228850" cy="2113336"/>
            </a:xfrm>
            <a:custGeom>
              <a:avLst/>
              <a:gdLst>
                <a:gd name="connsiteX0" fmla="*/ 0 w 2228850"/>
                <a:gd name="connsiteY0" fmla="*/ 0 h 2113336"/>
                <a:gd name="connsiteX1" fmla="*/ 557213 w 2228850"/>
                <a:gd name="connsiteY1" fmla="*/ 0 h 2113336"/>
                <a:gd name="connsiteX2" fmla="*/ 1047559 w 2228850"/>
                <a:gd name="connsiteY2" fmla="*/ 0 h 2113336"/>
                <a:gd name="connsiteX3" fmla="*/ 1560195 w 2228850"/>
                <a:gd name="connsiteY3" fmla="*/ 0 h 2113336"/>
                <a:gd name="connsiteX4" fmla="*/ 2228850 w 2228850"/>
                <a:gd name="connsiteY4" fmla="*/ 0 h 2113336"/>
                <a:gd name="connsiteX5" fmla="*/ 2228850 w 2228850"/>
                <a:gd name="connsiteY5" fmla="*/ 507201 h 2113336"/>
                <a:gd name="connsiteX6" fmla="*/ 2228850 w 2228850"/>
                <a:gd name="connsiteY6" fmla="*/ 1014401 h 2113336"/>
                <a:gd name="connsiteX7" fmla="*/ 2228850 w 2228850"/>
                <a:gd name="connsiteY7" fmla="*/ 1585002 h 2113336"/>
                <a:gd name="connsiteX8" fmla="*/ 2228850 w 2228850"/>
                <a:gd name="connsiteY8" fmla="*/ 2113336 h 2113336"/>
                <a:gd name="connsiteX9" fmla="*/ 1716215 w 2228850"/>
                <a:gd name="connsiteY9" fmla="*/ 2113336 h 2113336"/>
                <a:gd name="connsiteX10" fmla="*/ 1114425 w 2228850"/>
                <a:gd name="connsiteY10" fmla="*/ 2113336 h 2113336"/>
                <a:gd name="connsiteX11" fmla="*/ 557213 w 2228850"/>
                <a:gd name="connsiteY11" fmla="*/ 2113336 h 2113336"/>
                <a:gd name="connsiteX12" fmla="*/ 0 w 2228850"/>
                <a:gd name="connsiteY12" fmla="*/ 2113336 h 2113336"/>
                <a:gd name="connsiteX13" fmla="*/ 0 w 2228850"/>
                <a:gd name="connsiteY13" fmla="*/ 1606135 h 2113336"/>
                <a:gd name="connsiteX14" fmla="*/ 0 w 2228850"/>
                <a:gd name="connsiteY14" fmla="*/ 1098935 h 2113336"/>
                <a:gd name="connsiteX15" fmla="*/ 0 w 2228850"/>
                <a:gd name="connsiteY15" fmla="*/ 612867 h 2113336"/>
                <a:gd name="connsiteX16" fmla="*/ 0 w 2228850"/>
                <a:gd name="connsiteY16" fmla="*/ 0 h 21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850" h="2113336" fill="none" extrusionOk="0">
                  <a:moveTo>
                    <a:pt x="0" y="0"/>
                  </a:moveTo>
                  <a:cubicBezTo>
                    <a:pt x="249053" y="-1597"/>
                    <a:pt x="323617" y="-13400"/>
                    <a:pt x="557213" y="0"/>
                  </a:cubicBezTo>
                  <a:cubicBezTo>
                    <a:pt x="790809" y="13400"/>
                    <a:pt x="928164" y="-15605"/>
                    <a:pt x="1047559" y="0"/>
                  </a:cubicBezTo>
                  <a:cubicBezTo>
                    <a:pt x="1166954" y="15605"/>
                    <a:pt x="1379844" y="15166"/>
                    <a:pt x="1560195" y="0"/>
                  </a:cubicBezTo>
                  <a:cubicBezTo>
                    <a:pt x="1740546" y="-15166"/>
                    <a:pt x="2075609" y="645"/>
                    <a:pt x="2228850" y="0"/>
                  </a:cubicBezTo>
                  <a:cubicBezTo>
                    <a:pt x="2222382" y="249972"/>
                    <a:pt x="2215086" y="378351"/>
                    <a:pt x="2228850" y="507201"/>
                  </a:cubicBezTo>
                  <a:cubicBezTo>
                    <a:pt x="2242614" y="636051"/>
                    <a:pt x="2237255" y="910680"/>
                    <a:pt x="2228850" y="1014401"/>
                  </a:cubicBezTo>
                  <a:cubicBezTo>
                    <a:pt x="2220445" y="1118122"/>
                    <a:pt x="2211280" y="1350956"/>
                    <a:pt x="2228850" y="1585002"/>
                  </a:cubicBezTo>
                  <a:cubicBezTo>
                    <a:pt x="2246420" y="1819048"/>
                    <a:pt x="2211325" y="1923339"/>
                    <a:pt x="2228850" y="2113336"/>
                  </a:cubicBezTo>
                  <a:cubicBezTo>
                    <a:pt x="2013072" y="2091387"/>
                    <a:pt x="1871314" y="2103178"/>
                    <a:pt x="1716215" y="2113336"/>
                  </a:cubicBezTo>
                  <a:cubicBezTo>
                    <a:pt x="1561117" y="2123494"/>
                    <a:pt x="1335860" y="2090352"/>
                    <a:pt x="1114425" y="2113336"/>
                  </a:cubicBezTo>
                  <a:cubicBezTo>
                    <a:pt x="892990" y="2136321"/>
                    <a:pt x="782253" y="2111479"/>
                    <a:pt x="557213" y="2113336"/>
                  </a:cubicBezTo>
                  <a:cubicBezTo>
                    <a:pt x="332173" y="2115193"/>
                    <a:pt x="206093" y="2089041"/>
                    <a:pt x="0" y="2113336"/>
                  </a:cubicBezTo>
                  <a:cubicBezTo>
                    <a:pt x="22472" y="1895808"/>
                    <a:pt x="15843" y="1714456"/>
                    <a:pt x="0" y="1606135"/>
                  </a:cubicBezTo>
                  <a:cubicBezTo>
                    <a:pt x="-15843" y="1497814"/>
                    <a:pt x="1952" y="1242271"/>
                    <a:pt x="0" y="1098935"/>
                  </a:cubicBezTo>
                  <a:cubicBezTo>
                    <a:pt x="-1952" y="955599"/>
                    <a:pt x="-16790" y="728295"/>
                    <a:pt x="0" y="612867"/>
                  </a:cubicBezTo>
                  <a:cubicBezTo>
                    <a:pt x="16790" y="497439"/>
                    <a:pt x="4897" y="300779"/>
                    <a:pt x="0" y="0"/>
                  </a:cubicBezTo>
                  <a:close/>
                </a:path>
                <a:path w="2228850" h="2113336" stroke="0" extrusionOk="0">
                  <a:moveTo>
                    <a:pt x="0" y="0"/>
                  </a:moveTo>
                  <a:cubicBezTo>
                    <a:pt x="276466" y="-3224"/>
                    <a:pt x="339286" y="28739"/>
                    <a:pt x="579501" y="0"/>
                  </a:cubicBezTo>
                  <a:cubicBezTo>
                    <a:pt x="819716" y="-28739"/>
                    <a:pt x="998782" y="17778"/>
                    <a:pt x="1136714" y="0"/>
                  </a:cubicBezTo>
                  <a:cubicBezTo>
                    <a:pt x="1274646" y="-17778"/>
                    <a:pt x="1426708" y="10414"/>
                    <a:pt x="1716215" y="0"/>
                  </a:cubicBezTo>
                  <a:cubicBezTo>
                    <a:pt x="2005722" y="-10414"/>
                    <a:pt x="2116274" y="-17010"/>
                    <a:pt x="2228850" y="0"/>
                  </a:cubicBezTo>
                  <a:cubicBezTo>
                    <a:pt x="2239849" y="167264"/>
                    <a:pt x="2220465" y="363818"/>
                    <a:pt x="2228850" y="528334"/>
                  </a:cubicBezTo>
                  <a:cubicBezTo>
                    <a:pt x="2237235" y="692850"/>
                    <a:pt x="2245960" y="833320"/>
                    <a:pt x="2228850" y="1056668"/>
                  </a:cubicBezTo>
                  <a:cubicBezTo>
                    <a:pt x="2211740" y="1280016"/>
                    <a:pt x="2223577" y="1366047"/>
                    <a:pt x="2228850" y="1627269"/>
                  </a:cubicBezTo>
                  <a:cubicBezTo>
                    <a:pt x="2234123" y="1888491"/>
                    <a:pt x="2248904" y="1885916"/>
                    <a:pt x="2228850" y="2113336"/>
                  </a:cubicBezTo>
                  <a:cubicBezTo>
                    <a:pt x="1999818" y="2088677"/>
                    <a:pt x="1933995" y="2127004"/>
                    <a:pt x="1693926" y="2113336"/>
                  </a:cubicBezTo>
                  <a:cubicBezTo>
                    <a:pt x="1453857" y="2099668"/>
                    <a:pt x="1399853" y="2117409"/>
                    <a:pt x="1181291" y="2113336"/>
                  </a:cubicBezTo>
                  <a:cubicBezTo>
                    <a:pt x="962729" y="2109263"/>
                    <a:pt x="818211" y="2120060"/>
                    <a:pt x="624078" y="2113336"/>
                  </a:cubicBezTo>
                  <a:cubicBezTo>
                    <a:pt x="429945" y="2106612"/>
                    <a:pt x="245841" y="2109643"/>
                    <a:pt x="0" y="2113336"/>
                  </a:cubicBezTo>
                  <a:cubicBezTo>
                    <a:pt x="7185" y="1887909"/>
                    <a:pt x="4463" y="1702822"/>
                    <a:pt x="0" y="1585002"/>
                  </a:cubicBezTo>
                  <a:cubicBezTo>
                    <a:pt x="-4463" y="1467182"/>
                    <a:pt x="16387" y="1216431"/>
                    <a:pt x="0" y="1014401"/>
                  </a:cubicBezTo>
                  <a:cubicBezTo>
                    <a:pt x="-16387" y="812371"/>
                    <a:pt x="46750" y="4836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06935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70954D-D28B-4239-9729-453D2A82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231" y="785582"/>
              <a:ext cx="1379621" cy="4642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342E6F-8962-4038-A387-49AEA76E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1" y="408823"/>
              <a:ext cx="1481010" cy="3531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AE8E94-3578-4469-9135-49030D891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351" b="-11427"/>
            <a:stretch/>
          </p:blipFill>
          <p:spPr>
            <a:xfrm>
              <a:off x="6046231" y="1289262"/>
              <a:ext cx="1207721" cy="309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0B6344-4EAB-47F3-AE23-A97B287D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2" y="1611312"/>
              <a:ext cx="1882564" cy="3644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BC5F2C-FF01-4A19-9B8C-FC5497FD3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44" y="2003624"/>
              <a:ext cx="1992869" cy="342305"/>
            </a:xfrm>
            <a:prstGeom prst="rect">
              <a:avLst/>
            </a:prstGeom>
          </p:spPr>
        </p:pic>
      </p:grp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612BF79-EE85-4399-AF93-77BD60DCD1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046287"/>
            <a:ext cx="756755" cy="469743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49AA1B77-3FFA-4A15-ACD1-37168763A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4" y="68869"/>
            <a:ext cx="756755" cy="46974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DB2AA2-91BB-4390-8E23-D2C1B0700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540621"/>
            <a:ext cx="756755" cy="46974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278D6082-507F-4E99-B56B-DDB3B0BB26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537416"/>
            <a:ext cx="756755" cy="469743"/>
          </a:xfrm>
          <a:prstGeom prst="rect">
            <a:avLst/>
          </a:prstGeom>
        </p:spPr>
      </p:pic>
      <p:sp>
        <p:nvSpPr>
          <p:cNvPr id="20" name="Rectangle: Rounded Corners 19">
            <a:hlinkClick r:id="rId15" action="ppaction://hlinksldjump"/>
            <a:extLst>
              <a:ext uri="{FF2B5EF4-FFF2-40B4-BE49-F238E27FC236}">
                <a16:creationId xmlns:a16="http://schemas.microsoft.com/office/drawing/2014/main" id="{626366CB-2C5E-4AB1-98E7-8E5A3ECE7272}"/>
              </a:ext>
            </a:extLst>
          </p:cNvPr>
          <p:cNvSpPr/>
          <p:nvPr/>
        </p:nvSpPr>
        <p:spPr>
          <a:xfrm>
            <a:off x="9540061" y="18078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A06C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0" dirty="0">
                <a:effectLst/>
                <a:latin typeface="Roboto" panose="02000000000000000000" pitchFamily="2" charset="0"/>
              </a:rPr>
              <a:t>KSA National Anthem</a:t>
            </a:r>
            <a:endParaRPr lang="en-GB" sz="1100" b="1" dirty="0"/>
          </a:p>
        </p:txBody>
      </p:sp>
      <p:sp>
        <p:nvSpPr>
          <p:cNvPr id="21" name="Rectangle: Rounded Corners 20">
            <a:hlinkClick r:id="rId16" action="ppaction://hlinksldjump"/>
            <a:extLst>
              <a:ext uri="{FF2B5EF4-FFF2-40B4-BE49-F238E27FC236}">
                <a16:creationId xmlns:a16="http://schemas.microsoft.com/office/drawing/2014/main" id="{298098B5-CC80-40F8-9C65-3895ABABFC5B}"/>
              </a:ext>
            </a:extLst>
          </p:cNvPr>
          <p:cNvSpPr/>
          <p:nvPr/>
        </p:nvSpPr>
        <p:spPr>
          <a:xfrm>
            <a:off x="9540061" y="683030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C1F2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Warm Up</a:t>
            </a:r>
          </a:p>
        </p:txBody>
      </p:sp>
      <p:sp>
        <p:nvSpPr>
          <p:cNvPr id="22" name="Rectangle: Rounded Corners 21">
            <a:hlinkClick r:id="rId17" action="ppaction://hlinksldjump"/>
            <a:extLst>
              <a:ext uri="{FF2B5EF4-FFF2-40B4-BE49-F238E27FC236}">
                <a16:creationId xmlns:a16="http://schemas.microsoft.com/office/drawing/2014/main" id="{BA4D16DD-D3FC-4DD5-BEAE-EFB52AEA35B6}"/>
              </a:ext>
            </a:extLst>
          </p:cNvPr>
          <p:cNvSpPr/>
          <p:nvPr/>
        </p:nvSpPr>
        <p:spPr>
          <a:xfrm>
            <a:off x="9540060" y="1147333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6881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Main lesson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hlinkClick r:id="rId18" action="ppaction://hlinksldjump"/>
            <a:extLst>
              <a:ext uri="{FF2B5EF4-FFF2-40B4-BE49-F238E27FC236}">
                <a16:creationId xmlns:a16="http://schemas.microsoft.com/office/drawing/2014/main" id="{DC8FFD2F-6410-4A10-9D8A-9235209AE7A2}"/>
              </a:ext>
            </a:extLst>
          </p:cNvPr>
          <p:cNvSpPr/>
          <p:nvPr/>
        </p:nvSpPr>
        <p:spPr>
          <a:xfrm>
            <a:off x="9540060" y="1609626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16BD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Fun Time</a:t>
            </a:r>
            <a:endParaRPr lang="en-GB" sz="1600" b="1" dirty="0"/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D98DB8D4-E81E-4862-B24F-210D1B49E1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502800"/>
            <a:ext cx="756756" cy="4697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07A55754-8FD6-4198-84D3-51AE06862E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028545"/>
            <a:ext cx="756756" cy="469743"/>
          </a:xfrm>
          <a:prstGeom prst="rect">
            <a:avLst/>
          </a:prstGeom>
        </p:spPr>
      </p:pic>
      <p:sp>
        <p:nvSpPr>
          <p:cNvPr id="26" name="Rectangle: Rounded Corners 25">
            <a:hlinkClick r:id="rId21" action="ppaction://hlinksldjump"/>
            <a:extLst>
              <a:ext uri="{FF2B5EF4-FFF2-40B4-BE49-F238E27FC236}">
                <a16:creationId xmlns:a16="http://schemas.microsoft.com/office/drawing/2014/main" id="{084E50CF-F830-4809-B5D9-4B1A27435F6C}"/>
              </a:ext>
            </a:extLst>
          </p:cNvPr>
          <p:cNvSpPr/>
          <p:nvPr/>
        </p:nvSpPr>
        <p:spPr>
          <a:xfrm>
            <a:off x="9540059" y="209175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A27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work book</a:t>
            </a:r>
          </a:p>
        </p:txBody>
      </p:sp>
      <p:sp>
        <p:nvSpPr>
          <p:cNvPr id="27" name="Rectangle: Rounded Corners 26">
            <a:hlinkClick r:id="rId22" action="ppaction://hlinksldjump"/>
            <a:extLst>
              <a:ext uri="{FF2B5EF4-FFF2-40B4-BE49-F238E27FC236}">
                <a16:creationId xmlns:a16="http://schemas.microsoft.com/office/drawing/2014/main" id="{5F747CE5-4427-401D-826B-30E236D02C30}"/>
              </a:ext>
            </a:extLst>
          </p:cNvPr>
          <p:cNvSpPr/>
          <p:nvPr/>
        </p:nvSpPr>
        <p:spPr>
          <a:xfrm>
            <a:off x="9540059" y="2560138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DD00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Moral Goal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2322-9FAC-4696-8257-09D47F054ACA}"/>
              </a:ext>
            </a:extLst>
          </p:cNvPr>
          <p:cNvSpPr/>
          <p:nvPr/>
        </p:nvSpPr>
        <p:spPr>
          <a:xfrm>
            <a:off x="7378643" y="387383"/>
            <a:ext cx="1886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Classroom Rules</a:t>
            </a:r>
          </a:p>
        </p:txBody>
      </p:sp>
      <p:pic>
        <p:nvPicPr>
          <p:cNvPr id="30" name="Google Shape;1675;p108">
            <a:extLst>
              <a:ext uri="{FF2B5EF4-FFF2-40B4-BE49-F238E27FC236}">
                <a16:creationId xmlns:a16="http://schemas.microsoft.com/office/drawing/2014/main" id="{9615B94B-764F-40F0-B500-5A4223832467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03960" y="3258493"/>
            <a:ext cx="1151674" cy="5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916;p62">
            <a:extLst>
              <a:ext uri="{FF2B5EF4-FFF2-40B4-BE49-F238E27FC236}">
                <a16:creationId xmlns:a16="http://schemas.microsoft.com/office/drawing/2014/main" id="{96F64202-A91F-4217-924F-14B3F31935B1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172553" y="5238461"/>
            <a:ext cx="6059563" cy="137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216;p27">
            <a:extLst>
              <a:ext uri="{FF2B5EF4-FFF2-40B4-BE49-F238E27FC236}">
                <a16:creationId xmlns:a16="http://schemas.microsoft.com/office/drawing/2014/main" id="{3F537A1E-EC94-405F-BBEA-1F5792B242B1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3155" t="21084" b="23278"/>
          <a:stretch/>
        </p:blipFill>
        <p:spPr>
          <a:xfrm>
            <a:off x="7265412" y="3705265"/>
            <a:ext cx="2735690" cy="17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28">
            <a:extLst>
              <a:ext uri="{FF2B5EF4-FFF2-40B4-BE49-F238E27FC236}">
                <a16:creationId xmlns:a16="http://schemas.microsoft.com/office/drawing/2014/main" id="{67D5E54D-713D-4CF1-A795-85E4D923425B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9888652" y="3169010"/>
            <a:ext cx="2147276" cy="21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0;p29">
            <a:extLst>
              <a:ext uri="{FF2B5EF4-FFF2-40B4-BE49-F238E27FC236}">
                <a16:creationId xmlns:a16="http://schemas.microsoft.com/office/drawing/2014/main" id="{C6E0DF70-48D2-455F-9B49-8CFA5704FA1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0;p29">
            <a:extLst>
              <a:ext uri="{FF2B5EF4-FFF2-40B4-BE49-F238E27FC236}">
                <a16:creationId xmlns:a16="http://schemas.microsoft.com/office/drawing/2014/main" id="{3F4A39D0-C26E-4E04-A6B3-62C6794316E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8" descr="School book clipart 3 » Clipart Station">
            <a:extLst>
              <a:ext uri="{FF2B5EF4-FFF2-40B4-BE49-F238E27FC236}">
                <a16:creationId xmlns:a16="http://schemas.microsoft.com/office/drawing/2014/main" id="{C19E4349-461D-44E0-B238-44EC671D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05" y="4694432"/>
            <a:ext cx="546758" cy="5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من ارشيف دكتور سلطان احمد الخلف - Dar Al Khalaf">
            <a:extLst>
              <a:ext uri="{FF2B5EF4-FFF2-40B4-BE49-F238E27FC236}">
                <a16:creationId xmlns:a16="http://schemas.microsoft.com/office/drawing/2014/main" id="{4D76ABD1-51F7-4080-99AE-37F7936E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59" y="3514084"/>
            <a:ext cx="619270" cy="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Book Logo clipart - Book, Text, Font, transparent clip art">
            <a:extLst>
              <a:ext uri="{FF2B5EF4-FFF2-40B4-BE49-F238E27FC236}">
                <a16:creationId xmlns:a16="http://schemas.microsoft.com/office/drawing/2014/main" id="{FD4C9AF7-D7B9-485B-B94F-D3BB8FB4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31" y="4141183"/>
            <a:ext cx="370970" cy="5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Free Math Books Cliparts, Download Free Clip Art, Free Clip Art on Clipart  Library">
            <a:extLst>
              <a:ext uri="{FF2B5EF4-FFF2-40B4-BE49-F238E27FC236}">
                <a16:creationId xmlns:a16="http://schemas.microsoft.com/office/drawing/2014/main" id="{B31878D1-B014-4BBD-AAE7-FA493001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97">
            <a:off x="11355006" y="4265051"/>
            <a:ext cx="546450" cy="3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AE6CF1-2F50-46B0-A5B8-A1929E39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89" y="3319537"/>
            <a:ext cx="619270" cy="5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82CDA9-7520-4639-A939-475078972502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785" r="18929"/>
          <a:stretch/>
        </p:blipFill>
        <p:spPr>
          <a:xfrm>
            <a:off x="6364136" y="387383"/>
            <a:ext cx="515505" cy="611836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hlinkClick r:id="rId34" action="ppaction://hlinksldjump"/>
            <a:extLst>
              <a:ext uri="{FF2B5EF4-FFF2-40B4-BE49-F238E27FC236}">
                <a16:creationId xmlns:a16="http://schemas.microsoft.com/office/drawing/2014/main" id="{CE94146F-DAEE-41FC-B99E-D4F77924F36D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785" r="18929"/>
          <a:stretch/>
        </p:blipFill>
        <p:spPr>
          <a:xfrm>
            <a:off x="8625242" y="3949786"/>
            <a:ext cx="515505" cy="611836"/>
          </a:xfrm>
          <a:prstGeom prst="rect">
            <a:avLst/>
          </a:prstGeom>
        </p:spPr>
      </p:pic>
      <p:pic>
        <p:nvPicPr>
          <p:cNvPr id="46" name="Picture 45" descr="A picture containing text, clipart&#10;&#10;Description automatically generated">
            <a:hlinkClick r:id="rId35" action="ppaction://hlinksldjump"/>
            <a:extLst>
              <a:ext uri="{FF2B5EF4-FFF2-40B4-BE49-F238E27FC236}">
                <a16:creationId xmlns:a16="http://schemas.microsoft.com/office/drawing/2014/main" id="{AC833C62-85EC-49DA-805D-48720B745E57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-1832" r="13608" b="1"/>
          <a:stretch/>
        </p:blipFill>
        <p:spPr>
          <a:xfrm>
            <a:off x="7356140" y="4609038"/>
            <a:ext cx="559419" cy="595381"/>
          </a:xfrm>
          <a:prstGeom prst="rect">
            <a:avLst/>
          </a:prstGeom>
        </p:spPr>
      </p:pic>
      <p:pic>
        <p:nvPicPr>
          <p:cNvPr id="47" name="Picture 46" descr="A picture containing clipart&#10;&#10;Description automatically generated">
            <a:hlinkClick r:id="rId37" action="ppaction://hlinksldjump"/>
            <a:extLst>
              <a:ext uri="{FF2B5EF4-FFF2-40B4-BE49-F238E27FC236}">
                <a16:creationId xmlns:a16="http://schemas.microsoft.com/office/drawing/2014/main" id="{DF9DC654-5DAE-4368-8CF4-4947A1DCC024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095" b="4416"/>
          <a:stretch/>
        </p:blipFill>
        <p:spPr>
          <a:xfrm>
            <a:off x="8003960" y="3960953"/>
            <a:ext cx="501459" cy="531805"/>
          </a:xfrm>
          <a:prstGeom prst="rect">
            <a:avLst/>
          </a:prstGeom>
        </p:spPr>
      </p:pic>
      <p:pic>
        <p:nvPicPr>
          <p:cNvPr id="48" name="Picture 47" descr="A picture containing clipart&#10;&#10;Description automatically generated">
            <a:hlinkClick r:id="rId39" action="ppaction://hlinksldjump"/>
            <a:extLst>
              <a:ext uri="{FF2B5EF4-FFF2-40B4-BE49-F238E27FC236}">
                <a16:creationId xmlns:a16="http://schemas.microsoft.com/office/drawing/2014/main" id="{3C5DB5AA-F0F3-4535-A1CD-B6D634B9318A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17" r="15115" b="-1"/>
          <a:stretch/>
        </p:blipFill>
        <p:spPr>
          <a:xfrm>
            <a:off x="9239495" y="3946412"/>
            <a:ext cx="528347" cy="602386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hlinkClick r:id="rId41" action="ppaction://hlinksldjump"/>
            <a:extLst>
              <a:ext uri="{FF2B5EF4-FFF2-40B4-BE49-F238E27FC236}">
                <a16:creationId xmlns:a16="http://schemas.microsoft.com/office/drawing/2014/main" id="{EC3CE30B-E7BF-41BF-B9D1-7729683DA60B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13" r="12467"/>
          <a:stretch/>
        </p:blipFill>
        <p:spPr>
          <a:xfrm>
            <a:off x="7968087" y="4689294"/>
            <a:ext cx="611710" cy="515125"/>
          </a:xfrm>
          <a:prstGeom prst="rect">
            <a:avLst/>
          </a:prstGeom>
        </p:spPr>
      </p:pic>
      <p:pic>
        <p:nvPicPr>
          <p:cNvPr id="50" name="Picture 49" descr="A picture containing clipart&#10;&#10;Description automatically generated">
            <a:hlinkClick r:id="rId43" action="ppaction://hlinksldjump"/>
            <a:extLst>
              <a:ext uri="{FF2B5EF4-FFF2-40B4-BE49-F238E27FC236}">
                <a16:creationId xmlns:a16="http://schemas.microsoft.com/office/drawing/2014/main" id="{2B7451C7-8A29-42FF-8593-190E0C2B665D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8633"/>
          <a:stretch/>
        </p:blipFill>
        <p:spPr>
          <a:xfrm>
            <a:off x="8605444" y="4596565"/>
            <a:ext cx="515505" cy="6312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47D2632A-854A-4E63-85C9-7C9BD9F92A9B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1" y="425440"/>
            <a:ext cx="2561251" cy="1805851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63F2C404-F945-4962-ABFA-0025E0FD731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21" y="402808"/>
            <a:ext cx="2320079" cy="2088056"/>
          </a:xfrm>
          <a:prstGeom prst="rect">
            <a:avLst/>
          </a:prstGeom>
        </p:spPr>
      </p:pic>
      <p:sp>
        <p:nvSpPr>
          <p:cNvPr id="61" name="TextBox 33">
            <a:extLst>
              <a:ext uri="{FF2B5EF4-FFF2-40B4-BE49-F238E27FC236}">
                <a16:creationId xmlns:a16="http://schemas.microsoft.com/office/drawing/2014/main" id="{5F45AE54-A9A5-4678-9F19-E4E7B57EDC22}"/>
              </a:ext>
            </a:extLst>
          </p:cNvPr>
          <p:cNvSpPr txBox="1"/>
          <p:nvPr/>
        </p:nvSpPr>
        <p:spPr>
          <a:xfrm>
            <a:off x="817627" y="2502611"/>
            <a:ext cx="2398451" cy="1323439"/>
          </a:xfrm>
          <a:prstGeom prst="rect">
            <a:avLst/>
          </a:prstGeom>
          <a:solidFill>
            <a:srgbClr val="A06CAE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Make a line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62" name="TextBox 33">
            <a:extLst>
              <a:ext uri="{FF2B5EF4-FFF2-40B4-BE49-F238E27FC236}">
                <a16:creationId xmlns:a16="http://schemas.microsoft.com/office/drawing/2014/main" id="{E3CBB6E5-2D27-4A74-867E-3E3E26AAB9D3}"/>
              </a:ext>
            </a:extLst>
          </p:cNvPr>
          <p:cNvSpPr txBox="1"/>
          <p:nvPr/>
        </p:nvSpPr>
        <p:spPr>
          <a:xfrm>
            <a:off x="3943607" y="2493806"/>
            <a:ext cx="2398451" cy="1323439"/>
          </a:xfrm>
          <a:prstGeom prst="rect">
            <a:avLst/>
          </a:prstGeom>
          <a:solidFill>
            <a:srgbClr val="F6881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Make a circle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5" name="Picture 9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D034701F-21E0-4399-A938-8CCE0B88D2CE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89" y="4211086"/>
            <a:ext cx="3063269" cy="285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mal empty room mockup with white patterned wall ">
            <a:extLst>
              <a:ext uri="{FF2B5EF4-FFF2-40B4-BE49-F238E27FC236}">
                <a16:creationId xmlns:a16="http://schemas.microsoft.com/office/drawing/2014/main" id="{1E0C1775-178C-44AE-9C43-7E74D20C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F7AED-A453-4074-AC83-7325C41A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21" y="161506"/>
            <a:ext cx="7007474" cy="42576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10" descr="Vase Floral design Drawing , vase transparent background PNG clipart |  HiClipart">
            <a:extLst>
              <a:ext uri="{FF2B5EF4-FFF2-40B4-BE49-F238E27FC236}">
                <a16:creationId xmlns:a16="http://schemas.microsoft.com/office/drawing/2014/main" id="{ABC8236B-84A4-4D28-9A9E-AED276C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714" l="7429" r="90000">
                        <a14:foregroundMark x1="41000" y1="92857" x2="53714" y2="92857"/>
                        <a14:foregroundMark x1="7429" y1="38571" x2="14143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15" y="3087798"/>
            <a:ext cx="796986" cy="7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552D10-3848-4D59-9CF1-DC9FDD978599}"/>
              </a:ext>
            </a:extLst>
          </p:cNvPr>
          <p:cNvGrpSpPr/>
          <p:nvPr/>
        </p:nvGrpSpPr>
        <p:grpSpPr>
          <a:xfrm>
            <a:off x="7378643" y="868497"/>
            <a:ext cx="2015183" cy="2016965"/>
            <a:chOff x="5943600" y="303740"/>
            <a:chExt cx="2228850" cy="2113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3379A-F2CF-4253-BA4D-2E98536EC67E}"/>
                </a:ext>
              </a:extLst>
            </p:cNvPr>
            <p:cNvSpPr/>
            <p:nvPr/>
          </p:nvSpPr>
          <p:spPr>
            <a:xfrm>
              <a:off x="5943600" y="303740"/>
              <a:ext cx="2228850" cy="2113336"/>
            </a:xfrm>
            <a:custGeom>
              <a:avLst/>
              <a:gdLst>
                <a:gd name="connsiteX0" fmla="*/ 0 w 2228850"/>
                <a:gd name="connsiteY0" fmla="*/ 0 h 2113336"/>
                <a:gd name="connsiteX1" fmla="*/ 557213 w 2228850"/>
                <a:gd name="connsiteY1" fmla="*/ 0 h 2113336"/>
                <a:gd name="connsiteX2" fmla="*/ 1047559 w 2228850"/>
                <a:gd name="connsiteY2" fmla="*/ 0 h 2113336"/>
                <a:gd name="connsiteX3" fmla="*/ 1560195 w 2228850"/>
                <a:gd name="connsiteY3" fmla="*/ 0 h 2113336"/>
                <a:gd name="connsiteX4" fmla="*/ 2228850 w 2228850"/>
                <a:gd name="connsiteY4" fmla="*/ 0 h 2113336"/>
                <a:gd name="connsiteX5" fmla="*/ 2228850 w 2228850"/>
                <a:gd name="connsiteY5" fmla="*/ 507201 h 2113336"/>
                <a:gd name="connsiteX6" fmla="*/ 2228850 w 2228850"/>
                <a:gd name="connsiteY6" fmla="*/ 1014401 h 2113336"/>
                <a:gd name="connsiteX7" fmla="*/ 2228850 w 2228850"/>
                <a:gd name="connsiteY7" fmla="*/ 1585002 h 2113336"/>
                <a:gd name="connsiteX8" fmla="*/ 2228850 w 2228850"/>
                <a:gd name="connsiteY8" fmla="*/ 2113336 h 2113336"/>
                <a:gd name="connsiteX9" fmla="*/ 1716215 w 2228850"/>
                <a:gd name="connsiteY9" fmla="*/ 2113336 h 2113336"/>
                <a:gd name="connsiteX10" fmla="*/ 1114425 w 2228850"/>
                <a:gd name="connsiteY10" fmla="*/ 2113336 h 2113336"/>
                <a:gd name="connsiteX11" fmla="*/ 557213 w 2228850"/>
                <a:gd name="connsiteY11" fmla="*/ 2113336 h 2113336"/>
                <a:gd name="connsiteX12" fmla="*/ 0 w 2228850"/>
                <a:gd name="connsiteY12" fmla="*/ 2113336 h 2113336"/>
                <a:gd name="connsiteX13" fmla="*/ 0 w 2228850"/>
                <a:gd name="connsiteY13" fmla="*/ 1606135 h 2113336"/>
                <a:gd name="connsiteX14" fmla="*/ 0 w 2228850"/>
                <a:gd name="connsiteY14" fmla="*/ 1098935 h 2113336"/>
                <a:gd name="connsiteX15" fmla="*/ 0 w 2228850"/>
                <a:gd name="connsiteY15" fmla="*/ 612867 h 2113336"/>
                <a:gd name="connsiteX16" fmla="*/ 0 w 2228850"/>
                <a:gd name="connsiteY16" fmla="*/ 0 h 21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850" h="2113336" fill="none" extrusionOk="0">
                  <a:moveTo>
                    <a:pt x="0" y="0"/>
                  </a:moveTo>
                  <a:cubicBezTo>
                    <a:pt x="249053" y="-1597"/>
                    <a:pt x="323617" y="-13400"/>
                    <a:pt x="557213" y="0"/>
                  </a:cubicBezTo>
                  <a:cubicBezTo>
                    <a:pt x="790809" y="13400"/>
                    <a:pt x="928164" y="-15605"/>
                    <a:pt x="1047559" y="0"/>
                  </a:cubicBezTo>
                  <a:cubicBezTo>
                    <a:pt x="1166954" y="15605"/>
                    <a:pt x="1379844" y="15166"/>
                    <a:pt x="1560195" y="0"/>
                  </a:cubicBezTo>
                  <a:cubicBezTo>
                    <a:pt x="1740546" y="-15166"/>
                    <a:pt x="2075609" y="645"/>
                    <a:pt x="2228850" y="0"/>
                  </a:cubicBezTo>
                  <a:cubicBezTo>
                    <a:pt x="2222382" y="249972"/>
                    <a:pt x="2215086" y="378351"/>
                    <a:pt x="2228850" y="507201"/>
                  </a:cubicBezTo>
                  <a:cubicBezTo>
                    <a:pt x="2242614" y="636051"/>
                    <a:pt x="2237255" y="910680"/>
                    <a:pt x="2228850" y="1014401"/>
                  </a:cubicBezTo>
                  <a:cubicBezTo>
                    <a:pt x="2220445" y="1118122"/>
                    <a:pt x="2211280" y="1350956"/>
                    <a:pt x="2228850" y="1585002"/>
                  </a:cubicBezTo>
                  <a:cubicBezTo>
                    <a:pt x="2246420" y="1819048"/>
                    <a:pt x="2211325" y="1923339"/>
                    <a:pt x="2228850" y="2113336"/>
                  </a:cubicBezTo>
                  <a:cubicBezTo>
                    <a:pt x="2013072" y="2091387"/>
                    <a:pt x="1871314" y="2103178"/>
                    <a:pt x="1716215" y="2113336"/>
                  </a:cubicBezTo>
                  <a:cubicBezTo>
                    <a:pt x="1561117" y="2123494"/>
                    <a:pt x="1335860" y="2090352"/>
                    <a:pt x="1114425" y="2113336"/>
                  </a:cubicBezTo>
                  <a:cubicBezTo>
                    <a:pt x="892990" y="2136321"/>
                    <a:pt x="782253" y="2111479"/>
                    <a:pt x="557213" y="2113336"/>
                  </a:cubicBezTo>
                  <a:cubicBezTo>
                    <a:pt x="332173" y="2115193"/>
                    <a:pt x="206093" y="2089041"/>
                    <a:pt x="0" y="2113336"/>
                  </a:cubicBezTo>
                  <a:cubicBezTo>
                    <a:pt x="22472" y="1895808"/>
                    <a:pt x="15843" y="1714456"/>
                    <a:pt x="0" y="1606135"/>
                  </a:cubicBezTo>
                  <a:cubicBezTo>
                    <a:pt x="-15843" y="1497814"/>
                    <a:pt x="1952" y="1242271"/>
                    <a:pt x="0" y="1098935"/>
                  </a:cubicBezTo>
                  <a:cubicBezTo>
                    <a:pt x="-1952" y="955599"/>
                    <a:pt x="-16790" y="728295"/>
                    <a:pt x="0" y="612867"/>
                  </a:cubicBezTo>
                  <a:cubicBezTo>
                    <a:pt x="16790" y="497439"/>
                    <a:pt x="4897" y="300779"/>
                    <a:pt x="0" y="0"/>
                  </a:cubicBezTo>
                  <a:close/>
                </a:path>
                <a:path w="2228850" h="2113336" stroke="0" extrusionOk="0">
                  <a:moveTo>
                    <a:pt x="0" y="0"/>
                  </a:moveTo>
                  <a:cubicBezTo>
                    <a:pt x="276466" y="-3224"/>
                    <a:pt x="339286" y="28739"/>
                    <a:pt x="579501" y="0"/>
                  </a:cubicBezTo>
                  <a:cubicBezTo>
                    <a:pt x="819716" y="-28739"/>
                    <a:pt x="998782" y="17778"/>
                    <a:pt x="1136714" y="0"/>
                  </a:cubicBezTo>
                  <a:cubicBezTo>
                    <a:pt x="1274646" y="-17778"/>
                    <a:pt x="1426708" y="10414"/>
                    <a:pt x="1716215" y="0"/>
                  </a:cubicBezTo>
                  <a:cubicBezTo>
                    <a:pt x="2005722" y="-10414"/>
                    <a:pt x="2116274" y="-17010"/>
                    <a:pt x="2228850" y="0"/>
                  </a:cubicBezTo>
                  <a:cubicBezTo>
                    <a:pt x="2239849" y="167264"/>
                    <a:pt x="2220465" y="363818"/>
                    <a:pt x="2228850" y="528334"/>
                  </a:cubicBezTo>
                  <a:cubicBezTo>
                    <a:pt x="2237235" y="692850"/>
                    <a:pt x="2245960" y="833320"/>
                    <a:pt x="2228850" y="1056668"/>
                  </a:cubicBezTo>
                  <a:cubicBezTo>
                    <a:pt x="2211740" y="1280016"/>
                    <a:pt x="2223577" y="1366047"/>
                    <a:pt x="2228850" y="1627269"/>
                  </a:cubicBezTo>
                  <a:cubicBezTo>
                    <a:pt x="2234123" y="1888491"/>
                    <a:pt x="2248904" y="1885916"/>
                    <a:pt x="2228850" y="2113336"/>
                  </a:cubicBezTo>
                  <a:cubicBezTo>
                    <a:pt x="1999818" y="2088677"/>
                    <a:pt x="1933995" y="2127004"/>
                    <a:pt x="1693926" y="2113336"/>
                  </a:cubicBezTo>
                  <a:cubicBezTo>
                    <a:pt x="1453857" y="2099668"/>
                    <a:pt x="1399853" y="2117409"/>
                    <a:pt x="1181291" y="2113336"/>
                  </a:cubicBezTo>
                  <a:cubicBezTo>
                    <a:pt x="962729" y="2109263"/>
                    <a:pt x="818211" y="2120060"/>
                    <a:pt x="624078" y="2113336"/>
                  </a:cubicBezTo>
                  <a:cubicBezTo>
                    <a:pt x="429945" y="2106612"/>
                    <a:pt x="245841" y="2109643"/>
                    <a:pt x="0" y="2113336"/>
                  </a:cubicBezTo>
                  <a:cubicBezTo>
                    <a:pt x="7185" y="1887909"/>
                    <a:pt x="4463" y="1702822"/>
                    <a:pt x="0" y="1585002"/>
                  </a:cubicBezTo>
                  <a:cubicBezTo>
                    <a:pt x="-4463" y="1467182"/>
                    <a:pt x="16387" y="1216431"/>
                    <a:pt x="0" y="1014401"/>
                  </a:cubicBezTo>
                  <a:cubicBezTo>
                    <a:pt x="-16387" y="812371"/>
                    <a:pt x="46750" y="4836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06935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70954D-D28B-4239-9729-453D2A82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231" y="785582"/>
              <a:ext cx="1379621" cy="4642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342E6F-8962-4038-A387-49AEA76E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1" y="408823"/>
              <a:ext cx="1481010" cy="3531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AE8E94-3578-4469-9135-49030D891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351" b="-11427"/>
            <a:stretch/>
          </p:blipFill>
          <p:spPr>
            <a:xfrm>
              <a:off x="6046231" y="1289262"/>
              <a:ext cx="1207721" cy="309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0B6344-4EAB-47F3-AE23-A97B287D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2" y="1611312"/>
              <a:ext cx="1882564" cy="3644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BC5F2C-FF01-4A19-9B8C-FC5497FD3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44" y="2003624"/>
              <a:ext cx="1992869" cy="342305"/>
            </a:xfrm>
            <a:prstGeom prst="rect">
              <a:avLst/>
            </a:prstGeom>
          </p:spPr>
        </p:pic>
      </p:grp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612BF79-EE85-4399-AF93-77BD60DCD1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046287"/>
            <a:ext cx="756755" cy="469743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49AA1B77-3FFA-4A15-ACD1-37168763A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4" y="68869"/>
            <a:ext cx="756755" cy="46974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DB2AA2-91BB-4390-8E23-D2C1B0700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540621"/>
            <a:ext cx="756755" cy="46974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278D6082-507F-4E99-B56B-DDB3B0BB26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537416"/>
            <a:ext cx="756755" cy="469743"/>
          </a:xfrm>
          <a:prstGeom prst="rect">
            <a:avLst/>
          </a:prstGeom>
        </p:spPr>
      </p:pic>
      <p:sp>
        <p:nvSpPr>
          <p:cNvPr id="20" name="Rectangle: Rounded Corners 19">
            <a:hlinkClick r:id="rId15" action="ppaction://hlinksldjump"/>
            <a:extLst>
              <a:ext uri="{FF2B5EF4-FFF2-40B4-BE49-F238E27FC236}">
                <a16:creationId xmlns:a16="http://schemas.microsoft.com/office/drawing/2014/main" id="{626366CB-2C5E-4AB1-98E7-8E5A3ECE7272}"/>
              </a:ext>
            </a:extLst>
          </p:cNvPr>
          <p:cNvSpPr/>
          <p:nvPr/>
        </p:nvSpPr>
        <p:spPr>
          <a:xfrm>
            <a:off x="9540061" y="18078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A06C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0" dirty="0">
                <a:effectLst/>
                <a:latin typeface="Roboto" panose="02000000000000000000" pitchFamily="2" charset="0"/>
              </a:rPr>
              <a:t>KSA National Anthem</a:t>
            </a:r>
            <a:endParaRPr lang="en-GB" sz="1100" b="1" dirty="0"/>
          </a:p>
        </p:txBody>
      </p:sp>
      <p:sp>
        <p:nvSpPr>
          <p:cNvPr id="21" name="Rectangle: Rounded Corners 20">
            <a:hlinkClick r:id="rId16" action="ppaction://hlinksldjump"/>
            <a:extLst>
              <a:ext uri="{FF2B5EF4-FFF2-40B4-BE49-F238E27FC236}">
                <a16:creationId xmlns:a16="http://schemas.microsoft.com/office/drawing/2014/main" id="{298098B5-CC80-40F8-9C65-3895ABABFC5B}"/>
              </a:ext>
            </a:extLst>
          </p:cNvPr>
          <p:cNvSpPr/>
          <p:nvPr/>
        </p:nvSpPr>
        <p:spPr>
          <a:xfrm>
            <a:off x="9540061" y="683030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C1F2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Warm Up</a:t>
            </a:r>
          </a:p>
        </p:txBody>
      </p:sp>
      <p:sp>
        <p:nvSpPr>
          <p:cNvPr id="22" name="Rectangle: Rounded Corners 21">
            <a:hlinkClick r:id="rId17" action="ppaction://hlinksldjump"/>
            <a:extLst>
              <a:ext uri="{FF2B5EF4-FFF2-40B4-BE49-F238E27FC236}">
                <a16:creationId xmlns:a16="http://schemas.microsoft.com/office/drawing/2014/main" id="{BA4D16DD-D3FC-4DD5-BEAE-EFB52AEA35B6}"/>
              </a:ext>
            </a:extLst>
          </p:cNvPr>
          <p:cNvSpPr/>
          <p:nvPr/>
        </p:nvSpPr>
        <p:spPr>
          <a:xfrm>
            <a:off x="9540060" y="1147333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6881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Main lesson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hlinkClick r:id="rId18" action="ppaction://hlinksldjump"/>
            <a:extLst>
              <a:ext uri="{FF2B5EF4-FFF2-40B4-BE49-F238E27FC236}">
                <a16:creationId xmlns:a16="http://schemas.microsoft.com/office/drawing/2014/main" id="{DC8FFD2F-6410-4A10-9D8A-9235209AE7A2}"/>
              </a:ext>
            </a:extLst>
          </p:cNvPr>
          <p:cNvSpPr/>
          <p:nvPr/>
        </p:nvSpPr>
        <p:spPr>
          <a:xfrm>
            <a:off x="9540060" y="1609626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16BD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Fun Time</a:t>
            </a:r>
            <a:endParaRPr lang="en-GB" sz="1600" b="1" dirty="0"/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D98DB8D4-E81E-4862-B24F-210D1B49E1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502800"/>
            <a:ext cx="756756" cy="4697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07A55754-8FD6-4198-84D3-51AE06862E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028545"/>
            <a:ext cx="756756" cy="469743"/>
          </a:xfrm>
          <a:prstGeom prst="rect">
            <a:avLst/>
          </a:prstGeom>
        </p:spPr>
      </p:pic>
      <p:sp>
        <p:nvSpPr>
          <p:cNvPr id="26" name="Rectangle: Rounded Corners 25">
            <a:hlinkClick r:id="rId21" action="ppaction://hlinksldjump"/>
            <a:extLst>
              <a:ext uri="{FF2B5EF4-FFF2-40B4-BE49-F238E27FC236}">
                <a16:creationId xmlns:a16="http://schemas.microsoft.com/office/drawing/2014/main" id="{084E50CF-F830-4809-B5D9-4B1A27435F6C}"/>
              </a:ext>
            </a:extLst>
          </p:cNvPr>
          <p:cNvSpPr/>
          <p:nvPr/>
        </p:nvSpPr>
        <p:spPr>
          <a:xfrm>
            <a:off x="9540059" y="209175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A27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work book</a:t>
            </a:r>
          </a:p>
        </p:txBody>
      </p:sp>
      <p:sp>
        <p:nvSpPr>
          <p:cNvPr id="27" name="Rectangle: Rounded Corners 26">
            <a:hlinkClick r:id="rId22" action="ppaction://hlinksldjump"/>
            <a:extLst>
              <a:ext uri="{FF2B5EF4-FFF2-40B4-BE49-F238E27FC236}">
                <a16:creationId xmlns:a16="http://schemas.microsoft.com/office/drawing/2014/main" id="{5F747CE5-4427-401D-826B-30E236D02C30}"/>
              </a:ext>
            </a:extLst>
          </p:cNvPr>
          <p:cNvSpPr/>
          <p:nvPr/>
        </p:nvSpPr>
        <p:spPr>
          <a:xfrm>
            <a:off x="9540059" y="2560138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DD00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Moral Goal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2322-9FAC-4696-8257-09D47F054ACA}"/>
              </a:ext>
            </a:extLst>
          </p:cNvPr>
          <p:cNvSpPr/>
          <p:nvPr/>
        </p:nvSpPr>
        <p:spPr>
          <a:xfrm>
            <a:off x="7378643" y="387383"/>
            <a:ext cx="1886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Classroom Rules</a:t>
            </a:r>
          </a:p>
        </p:txBody>
      </p:sp>
      <p:pic>
        <p:nvPicPr>
          <p:cNvPr id="30" name="Google Shape;1675;p108">
            <a:extLst>
              <a:ext uri="{FF2B5EF4-FFF2-40B4-BE49-F238E27FC236}">
                <a16:creationId xmlns:a16="http://schemas.microsoft.com/office/drawing/2014/main" id="{9615B94B-764F-40F0-B500-5A4223832467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03960" y="3258493"/>
            <a:ext cx="1151674" cy="5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916;p62">
            <a:extLst>
              <a:ext uri="{FF2B5EF4-FFF2-40B4-BE49-F238E27FC236}">
                <a16:creationId xmlns:a16="http://schemas.microsoft.com/office/drawing/2014/main" id="{96F64202-A91F-4217-924F-14B3F31935B1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172553" y="5238461"/>
            <a:ext cx="6059563" cy="137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216;p27">
            <a:extLst>
              <a:ext uri="{FF2B5EF4-FFF2-40B4-BE49-F238E27FC236}">
                <a16:creationId xmlns:a16="http://schemas.microsoft.com/office/drawing/2014/main" id="{3F537A1E-EC94-405F-BBEA-1F5792B242B1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3155" t="21084" b="23278"/>
          <a:stretch/>
        </p:blipFill>
        <p:spPr>
          <a:xfrm>
            <a:off x="7265412" y="3705265"/>
            <a:ext cx="2735690" cy="17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28">
            <a:extLst>
              <a:ext uri="{FF2B5EF4-FFF2-40B4-BE49-F238E27FC236}">
                <a16:creationId xmlns:a16="http://schemas.microsoft.com/office/drawing/2014/main" id="{67D5E54D-713D-4CF1-A795-85E4D923425B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9888652" y="3169010"/>
            <a:ext cx="2147276" cy="21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0;p29">
            <a:extLst>
              <a:ext uri="{FF2B5EF4-FFF2-40B4-BE49-F238E27FC236}">
                <a16:creationId xmlns:a16="http://schemas.microsoft.com/office/drawing/2014/main" id="{C6E0DF70-48D2-455F-9B49-8CFA5704FA1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0;p29">
            <a:extLst>
              <a:ext uri="{FF2B5EF4-FFF2-40B4-BE49-F238E27FC236}">
                <a16:creationId xmlns:a16="http://schemas.microsoft.com/office/drawing/2014/main" id="{3F4A39D0-C26E-4E04-A6B3-62C6794316E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8" descr="School book clipart 3 » Clipart Station">
            <a:extLst>
              <a:ext uri="{FF2B5EF4-FFF2-40B4-BE49-F238E27FC236}">
                <a16:creationId xmlns:a16="http://schemas.microsoft.com/office/drawing/2014/main" id="{C19E4349-461D-44E0-B238-44EC671D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05" y="4694432"/>
            <a:ext cx="546758" cy="5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من ارشيف دكتور سلطان احمد الخلف - Dar Al Khalaf">
            <a:extLst>
              <a:ext uri="{FF2B5EF4-FFF2-40B4-BE49-F238E27FC236}">
                <a16:creationId xmlns:a16="http://schemas.microsoft.com/office/drawing/2014/main" id="{4D76ABD1-51F7-4080-99AE-37F7936E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59" y="3514084"/>
            <a:ext cx="619270" cy="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Book Logo clipart - Book, Text, Font, transparent clip art">
            <a:extLst>
              <a:ext uri="{FF2B5EF4-FFF2-40B4-BE49-F238E27FC236}">
                <a16:creationId xmlns:a16="http://schemas.microsoft.com/office/drawing/2014/main" id="{FD4C9AF7-D7B9-485B-B94F-D3BB8FB4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31" y="3995268"/>
            <a:ext cx="370970" cy="5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Free Math Books Cliparts, Download Free Clip Art, Free Clip Art on Clipart  Library">
            <a:extLst>
              <a:ext uri="{FF2B5EF4-FFF2-40B4-BE49-F238E27FC236}">
                <a16:creationId xmlns:a16="http://schemas.microsoft.com/office/drawing/2014/main" id="{B31878D1-B014-4BBD-AAE7-FA493001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97">
            <a:off x="11355006" y="4265051"/>
            <a:ext cx="546450" cy="3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AE6CF1-2F50-46B0-A5B8-A1929E39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89" y="3319537"/>
            <a:ext cx="619270" cy="5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1D72D9C-1A8D-4DC3-A40C-AEED11041F1D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17" r="15115" b="-1"/>
          <a:stretch/>
        </p:blipFill>
        <p:spPr>
          <a:xfrm>
            <a:off x="6377498" y="412012"/>
            <a:ext cx="528347" cy="602386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hlinkClick r:id="rId34" action="ppaction://hlinksldjump"/>
            <a:extLst>
              <a:ext uri="{FF2B5EF4-FFF2-40B4-BE49-F238E27FC236}">
                <a16:creationId xmlns:a16="http://schemas.microsoft.com/office/drawing/2014/main" id="{EED949E2-31BB-43C7-8B14-F704F11413A6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785" r="18929"/>
          <a:stretch/>
        </p:blipFill>
        <p:spPr>
          <a:xfrm>
            <a:off x="8625242" y="3949786"/>
            <a:ext cx="515505" cy="611836"/>
          </a:xfrm>
          <a:prstGeom prst="rect">
            <a:avLst/>
          </a:prstGeom>
        </p:spPr>
      </p:pic>
      <p:pic>
        <p:nvPicPr>
          <p:cNvPr id="46" name="Picture 45" descr="A picture containing text, clipart&#10;&#10;Description automatically generated">
            <a:hlinkClick r:id="rId36" action="ppaction://hlinksldjump"/>
            <a:extLst>
              <a:ext uri="{FF2B5EF4-FFF2-40B4-BE49-F238E27FC236}">
                <a16:creationId xmlns:a16="http://schemas.microsoft.com/office/drawing/2014/main" id="{D43D6BF2-8CC6-4AAF-B90B-C53317B89344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-1832" r="13608" b="1"/>
          <a:stretch/>
        </p:blipFill>
        <p:spPr>
          <a:xfrm>
            <a:off x="7356140" y="4609038"/>
            <a:ext cx="559419" cy="595381"/>
          </a:xfrm>
          <a:prstGeom prst="rect">
            <a:avLst/>
          </a:prstGeom>
        </p:spPr>
      </p:pic>
      <p:pic>
        <p:nvPicPr>
          <p:cNvPr id="47" name="Picture 46" descr="A picture containing clipart&#10;&#10;Description automatically generated">
            <a:hlinkClick r:id="rId38" action="ppaction://hlinksldjump"/>
            <a:extLst>
              <a:ext uri="{FF2B5EF4-FFF2-40B4-BE49-F238E27FC236}">
                <a16:creationId xmlns:a16="http://schemas.microsoft.com/office/drawing/2014/main" id="{3EDFC12F-77AD-4B02-86EF-E8FB6501C0AB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095" b="4416"/>
          <a:stretch/>
        </p:blipFill>
        <p:spPr>
          <a:xfrm>
            <a:off x="8003960" y="3960953"/>
            <a:ext cx="501459" cy="531805"/>
          </a:xfrm>
          <a:prstGeom prst="rect">
            <a:avLst/>
          </a:prstGeom>
        </p:spPr>
      </p:pic>
      <p:pic>
        <p:nvPicPr>
          <p:cNvPr id="48" name="Picture 47" descr="A picture containing clipart&#10;&#10;Description automatically generated">
            <a:hlinkClick r:id="rId40" action="ppaction://hlinksldjump"/>
            <a:extLst>
              <a:ext uri="{FF2B5EF4-FFF2-40B4-BE49-F238E27FC236}">
                <a16:creationId xmlns:a16="http://schemas.microsoft.com/office/drawing/2014/main" id="{9F62A161-129D-4646-8897-01BCE0DF8A84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17" r="15115" b="-1"/>
          <a:stretch/>
        </p:blipFill>
        <p:spPr>
          <a:xfrm>
            <a:off x="9239495" y="3946412"/>
            <a:ext cx="528347" cy="602386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hlinkClick r:id="rId41" action="ppaction://hlinksldjump"/>
            <a:extLst>
              <a:ext uri="{FF2B5EF4-FFF2-40B4-BE49-F238E27FC236}">
                <a16:creationId xmlns:a16="http://schemas.microsoft.com/office/drawing/2014/main" id="{1126C28E-16E8-413B-9D7E-01C7BEE0467E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13" r="12467"/>
          <a:stretch/>
        </p:blipFill>
        <p:spPr>
          <a:xfrm>
            <a:off x="7968087" y="4689294"/>
            <a:ext cx="611710" cy="515125"/>
          </a:xfrm>
          <a:prstGeom prst="rect">
            <a:avLst/>
          </a:prstGeom>
        </p:spPr>
      </p:pic>
      <p:pic>
        <p:nvPicPr>
          <p:cNvPr id="50" name="Picture 49" descr="A picture containing clipart&#10;&#10;Description automatically generated">
            <a:hlinkClick r:id="rId43" action="ppaction://hlinksldjump"/>
            <a:extLst>
              <a:ext uri="{FF2B5EF4-FFF2-40B4-BE49-F238E27FC236}">
                <a16:creationId xmlns:a16="http://schemas.microsoft.com/office/drawing/2014/main" id="{924FF4EC-6CD4-4B65-934B-D9240B46C391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8633"/>
          <a:stretch/>
        </p:blipFill>
        <p:spPr>
          <a:xfrm>
            <a:off x="8605444" y="4596565"/>
            <a:ext cx="515505" cy="631202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19F4D12D-BE2D-4975-8076-866F11A7C1F4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204" y="479392"/>
            <a:ext cx="2475322" cy="1984854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8B37B546-33AD-431F-BB20-C429BF803F7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76" y="436689"/>
            <a:ext cx="2368452" cy="2110905"/>
          </a:xfrm>
          <a:prstGeom prst="rect">
            <a:avLst/>
          </a:prstGeom>
        </p:spPr>
      </p:pic>
      <p:sp>
        <p:nvSpPr>
          <p:cNvPr id="58" name="TextBox 33">
            <a:extLst>
              <a:ext uri="{FF2B5EF4-FFF2-40B4-BE49-F238E27FC236}">
                <a16:creationId xmlns:a16="http://schemas.microsoft.com/office/drawing/2014/main" id="{313C7531-8FF4-4680-9B5A-9F3432941F33}"/>
              </a:ext>
            </a:extLst>
          </p:cNvPr>
          <p:cNvSpPr txBox="1"/>
          <p:nvPr/>
        </p:nvSpPr>
        <p:spPr>
          <a:xfrm>
            <a:off x="616131" y="2637514"/>
            <a:ext cx="2521395" cy="1323439"/>
          </a:xfrm>
          <a:prstGeom prst="rect">
            <a:avLst/>
          </a:prstGeom>
          <a:solidFill>
            <a:srgbClr val="A06CAE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Come to the front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9" name="TextBox 33">
            <a:extLst>
              <a:ext uri="{FF2B5EF4-FFF2-40B4-BE49-F238E27FC236}">
                <a16:creationId xmlns:a16="http://schemas.microsoft.com/office/drawing/2014/main" id="{075E4F35-E7A4-427A-A4F1-CEE5CC40815F}"/>
              </a:ext>
            </a:extLst>
          </p:cNvPr>
          <p:cNvSpPr txBox="1"/>
          <p:nvPr/>
        </p:nvSpPr>
        <p:spPr>
          <a:xfrm>
            <a:off x="3682112" y="2622973"/>
            <a:ext cx="2940160" cy="1323439"/>
          </a:xfrm>
          <a:prstGeom prst="rect">
            <a:avLst/>
          </a:prstGeom>
          <a:solidFill>
            <a:srgbClr val="F6881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Go back to your seat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0" name="Picture 9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A80FB57B-8290-4FE8-A30E-097EC36526E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89" y="4211086"/>
            <a:ext cx="3063269" cy="285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mal empty room mockup with white patterned wall ">
            <a:extLst>
              <a:ext uri="{FF2B5EF4-FFF2-40B4-BE49-F238E27FC236}">
                <a16:creationId xmlns:a16="http://schemas.microsoft.com/office/drawing/2014/main" id="{1E0C1775-178C-44AE-9C43-7E74D20C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F7AED-A453-4074-AC83-7325C41A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2" y="180782"/>
            <a:ext cx="7007474" cy="42576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10" descr="Vase Floral design Drawing , vase transparent background PNG clipart |  HiClipart">
            <a:extLst>
              <a:ext uri="{FF2B5EF4-FFF2-40B4-BE49-F238E27FC236}">
                <a16:creationId xmlns:a16="http://schemas.microsoft.com/office/drawing/2014/main" id="{ABC8236B-84A4-4D28-9A9E-AED276C4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714" l="7429" r="90000">
                        <a14:foregroundMark x1="41000" y1="92857" x2="53714" y2="92857"/>
                        <a14:foregroundMark x1="7429" y1="38571" x2="14143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15" y="3087798"/>
            <a:ext cx="796986" cy="7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552D10-3848-4D59-9CF1-DC9FDD978599}"/>
              </a:ext>
            </a:extLst>
          </p:cNvPr>
          <p:cNvGrpSpPr/>
          <p:nvPr/>
        </p:nvGrpSpPr>
        <p:grpSpPr>
          <a:xfrm>
            <a:off x="7378643" y="868497"/>
            <a:ext cx="2015183" cy="2016965"/>
            <a:chOff x="5943600" y="303740"/>
            <a:chExt cx="2228850" cy="2113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3379A-F2CF-4253-BA4D-2E98536EC67E}"/>
                </a:ext>
              </a:extLst>
            </p:cNvPr>
            <p:cNvSpPr/>
            <p:nvPr/>
          </p:nvSpPr>
          <p:spPr>
            <a:xfrm>
              <a:off x="5943600" y="303740"/>
              <a:ext cx="2228850" cy="2113336"/>
            </a:xfrm>
            <a:custGeom>
              <a:avLst/>
              <a:gdLst>
                <a:gd name="connsiteX0" fmla="*/ 0 w 2228850"/>
                <a:gd name="connsiteY0" fmla="*/ 0 h 2113336"/>
                <a:gd name="connsiteX1" fmla="*/ 557213 w 2228850"/>
                <a:gd name="connsiteY1" fmla="*/ 0 h 2113336"/>
                <a:gd name="connsiteX2" fmla="*/ 1047559 w 2228850"/>
                <a:gd name="connsiteY2" fmla="*/ 0 h 2113336"/>
                <a:gd name="connsiteX3" fmla="*/ 1560195 w 2228850"/>
                <a:gd name="connsiteY3" fmla="*/ 0 h 2113336"/>
                <a:gd name="connsiteX4" fmla="*/ 2228850 w 2228850"/>
                <a:gd name="connsiteY4" fmla="*/ 0 h 2113336"/>
                <a:gd name="connsiteX5" fmla="*/ 2228850 w 2228850"/>
                <a:gd name="connsiteY5" fmla="*/ 507201 h 2113336"/>
                <a:gd name="connsiteX6" fmla="*/ 2228850 w 2228850"/>
                <a:gd name="connsiteY6" fmla="*/ 1014401 h 2113336"/>
                <a:gd name="connsiteX7" fmla="*/ 2228850 w 2228850"/>
                <a:gd name="connsiteY7" fmla="*/ 1585002 h 2113336"/>
                <a:gd name="connsiteX8" fmla="*/ 2228850 w 2228850"/>
                <a:gd name="connsiteY8" fmla="*/ 2113336 h 2113336"/>
                <a:gd name="connsiteX9" fmla="*/ 1716215 w 2228850"/>
                <a:gd name="connsiteY9" fmla="*/ 2113336 h 2113336"/>
                <a:gd name="connsiteX10" fmla="*/ 1114425 w 2228850"/>
                <a:gd name="connsiteY10" fmla="*/ 2113336 h 2113336"/>
                <a:gd name="connsiteX11" fmla="*/ 557213 w 2228850"/>
                <a:gd name="connsiteY11" fmla="*/ 2113336 h 2113336"/>
                <a:gd name="connsiteX12" fmla="*/ 0 w 2228850"/>
                <a:gd name="connsiteY12" fmla="*/ 2113336 h 2113336"/>
                <a:gd name="connsiteX13" fmla="*/ 0 w 2228850"/>
                <a:gd name="connsiteY13" fmla="*/ 1606135 h 2113336"/>
                <a:gd name="connsiteX14" fmla="*/ 0 w 2228850"/>
                <a:gd name="connsiteY14" fmla="*/ 1098935 h 2113336"/>
                <a:gd name="connsiteX15" fmla="*/ 0 w 2228850"/>
                <a:gd name="connsiteY15" fmla="*/ 612867 h 2113336"/>
                <a:gd name="connsiteX16" fmla="*/ 0 w 2228850"/>
                <a:gd name="connsiteY16" fmla="*/ 0 h 21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850" h="2113336" fill="none" extrusionOk="0">
                  <a:moveTo>
                    <a:pt x="0" y="0"/>
                  </a:moveTo>
                  <a:cubicBezTo>
                    <a:pt x="249053" y="-1597"/>
                    <a:pt x="323617" y="-13400"/>
                    <a:pt x="557213" y="0"/>
                  </a:cubicBezTo>
                  <a:cubicBezTo>
                    <a:pt x="790809" y="13400"/>
                    <a:pt x="928164" y="-15605"/>
                    <a:pt x="1047559" y="0"/>
                  </a:cubicBezTo>
                  <a:cubicBezTo>
                    <a:pt x="1166954" y="15605"/>
                    <a:pt x="1379844" y="15166"/>
                    <a:pt x="1560195" y="0"/>
                  </a:cubicBezTo>
                  <a:cubicBezTo>
                    <a:pt x="1740546" y="-15166"/>
                    <a:pt x="2075609" y="645"/>
                    <a:pt x="2228850" y="0"/>
                  </a:cubicBezTo>
                  <a:cubicBezTo>
                    <a:pt x="2222382" y="249972"/>
                    <a:pt x="2215086" y="378351"/>
                    <a:pt x="2228850" y="507201"/>
                  </a:cubicBezTo>
                  <a:cubicBezTo>
                    <a:pt x="2242614" y="636051"/>
                    <a:pt x="2237255" y="910680"/>
                    <a:pt x="2228850" y="1014401"/>
                  </a:cubicBezTo>
                  <a:cubicBezTo>
                    <a:pt x="2220445" y="1118122"/>
                    <a:pt x="2211280" y="1350956"/>
                    <a:pt x="2228850" y="1585002"/>
                  </a:cubicBezTo>
                  <a:cubicBezTo>
                    <a:pt x="2246420" y="1819048"/>
                    <a:pt x="2211325" y="1923339"/>
                    <a:pt x="2228850" y="2113336"/>
                  </a:cubicBezTo>
                  <a:cubicBezTo>
                    <a:pt x="2013072" y="2091387"/>
                    <a:pt x="1871314" y="2103178"/>
                    <a:pt x="1716215" y="2113336"/>
                  </a:cubicBezTo>
                  <a:cubicBezTo>
                    <a:pt x="1561117" y="2123494"/>
                    <a:pt x="1335860" y="2090352"/>
                    <a:pt x="1114425" y="2113336"/>
                  </a:cubicBezTo>
                  <a:cubicBezTo>
                    <a:pt x="892990" y="2136321"/>
                    <a:pt x="782253" y="2111479"/>
                    <a:pt x="557213" y="2113336"/>
                  </a:cubicBezTo>
                  <a:cubicBezTo>
                    <a:pt x="332173" y="2115193"/>
                    <a:pt x="206093" y="2089041"/>
                    <a:pt x="0" y="2113336"/>
                  </a:cubicBezTo>
                  <a:cubicBezTo>
                    <a:pt x="22472" y="1895808"/>
                    <a:pt x="15843" y="1714456"/>
                    <a:pt x="0" y="1606135"/>
                  </a:cubicBezTo>
                  <a:cubicBezTo>
                    <a:pt x="-15843" y="1497814"/>
                    <a:pt x="1952" y="1242271"/>
                    <a:pt x="0" y="1098935"/>
                  </a:cubicBezTo>
                  <a:cubicBezTo>
                    <a:pt x="-1952" y="955599"/>
                    <a:pt x="-16790" y="728295"/>
                    <a:pt x="0" y="612867"/>
                  </a:cubicBezTo>
                  <a:cubicBezTo>
                    <a:pt x="16790" y="497439"/>
                    <a:pt x="4897" y="300779"/>
                    <a:pt x="0" y="0"/>
                  </a:cubicBezTo>
                  <a:close/>
                </a:path>
                <a:path w="2228850" h="2113336" stroke="0" extrusionOk="0">
                  <a:moveTo>
                    <a:pt x="0" y="0"/>
                  </a:moveTo>
                  <a:cubicBezTo>
                    <a:pt x="276466" y="-3224"/>
                    <a:pt x="339286" y="28739"/>
                    <a:pt x="579501" y="0"/>
                  </a:cubicBezTo>
                  <a:cubicBezTo>
                    <a:pt x="819716" y="-28739"/>
                    <a:pt x="998782" y="17778"/>
                    <a:pt x="1136714" y="0"/>
                  </a:cubicBezTo>
                  <a:cubicBezTo>
                    <a:pt x="1274646" y="-17778"/>
                    <a:pt x="1426708" y="10414"/>
                    <a:pt x="1716215" y="0"/>
                  </a:cubicBezTo>
                  <a:cubicBezTo>
                    <a:pt x="2005722" y="-10414"/>
                    <a:pt x="2116274" y="-17010"/>
                    <a:pt x="2228850" y="0"/>
                  </a:cubicBezTo>
                  <a:cubicBezTo>
                    <a:pt x="2239849" y="167264"/>
                    <a:pt x="2220465" y="363818"/>
                    <a:pt x="2228850" y="528334"/>
                  </a:cubicBezTo>
                  <a:cubicBezTo>
                    <a:pt x="2237235" y="692850"/>
                    <a:pt x="2245960" y="833320"/>
                    <a:pt x="2228850" y="1056668"/>
                  </a:cubicBezTo>
                  <a:cubicBezTo>
                    <a:pt x="2211740" y="1280016"/>
                    <a:pt x="2223577" y="1366047"/>
                    <a:pt x="2228850" y="1627269"/>
                  </a:cubicBezTo>
                  <a:cubicBezTo>
                    <a:pt x="2234123" y="1888491"/>
                    <a:pt x="2248904" y="1885916"/>
                    <a:pt x="2228850" y="2113336"/>
                  </a:cubicBezTo>
                  <a:cubicBezTo>
                    <a:pt x="1999818" y="2088677"/>
                    <a:pt x="1933995" y="2127004"/>
                    <a:pt x="1693926" y="2113336"/>
                  </a:cubicBezTo>
                  <a:cubicBezTo>
                    <a:pt x="1453857" y="2099668"/>
                    <a:pt x="1399853" y="2117409"/>
                    <a:pt x="1181291" y="2113336"/>
                  </a:cubicBezTo>
                  <a:cubicBezTo>
                    <a:pt x="962729" y="2109263"/>
                    <a:pt x="818211" y="2120060"/>
                    <a:pt x="624078" y="2113336"/>
                  </a:cubicBezTo>
                  <a:cubicBezTo>
                    <a:pt x="429945" y="2106612"/>
                    <a:pt x="245841" y="2109643"/>
                    <a:pt x="0" y="2113336"/>
                  </a:cubicBezTo>
                  <a:cubicBezTo>
                    <a:pt x="7185" y="1887909"/>
                    <a:pt x="4463" y="1702822"/>
                    <a:pt x="0" y="1585002"/>
                  </a:cubicBezTo>
                  <a:cubicBezTo>
                    <a:pt x="-4463" y="1467182"/>
                    <a:pt x="16387" y="1216431"/>
                    <a:pt x="0" y="1014401"/>
                  </a:cubicBezTo>
                  <a:cubicBezTo>
                    <a:pt x="-16387" y="812371"/>
                    <a:pt x="46750" y="48360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4506935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70954D-D28B-4239-9729-453D2A82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231" y="785582"/>
              <a:ext cx="1379621" cy="4642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342E6F-8962-4038-A387-49AEA76E8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1" y="408823"/>
              <a:ext cx="1481010" cy="3531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AE8E94-3578-4469-9135-49030D891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1351" b="-11427"/>
            <a:stretch/>
          </p:blipFill>
          <p:spPr>
            <a:xfrm>
              <a:off x="6046231" y="1289262"/>
              <a:ext cx="1207721" cy="309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0B6344-4EAB-47F3-AE23-A97B287D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612" y="1611312"/>
              <a:ext cx="1882564" cy="3644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BC5F2C-FF01-4A19-9B8C-FC5497FD3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44" y="2003624"/>
              <a:ext cx="1992869" cy="342305"/>
            </a:xfrm>
            <a:prstGeom prst="rect">
              <a:avLst/>
            </a:prstGeom>
          </p:spPr>
        </p:pic>
      </p:grp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8612BF79-EE85-4399-AF93-77BD60DCD1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046287"/>
            <a:ext cx="756755" cy="469743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49AA1B77-3FFA-4A15-ACD1-37168763A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4" y="68869"/>
            <a:ext cx="756755" cy="469743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9DB2AA2-91BB-4390-8E23-D2C1B0700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540621"/>
            <a:ext cx="756755" cy="469743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278D6082-507F-4E99-B56B-DDB3B0BB26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2" y="1537416"/>
            <a:ext cx="756755" cy="469743"/>
          </a:xfrm>
          <a:prstGeom prst="rect">
            <a:avLst/>
          </a:prstGeom>
        </p:spPr>
      </p:pic>
      <p:sp>
        <p:nvSpPr>
          <p:cNvPr id="20" name="Rectangle: Rounded Corners 19">
            <a:hlinkClick r:id="rId15" action="ppaction://hlinksldjump"/>
            <a:extLst>
              <a:ext uri="{FF2B5EF4-FFF2-40B4-BE49-F238E27FC236}">
                <a16:creationId xmlns:a16="http://schemas.microsoft.com/office/drawing/2014/main" id="{626366CB-2C5E-4AB1-98E7-8E5A3ECE7272}"/>
              </a:ext>
            </a:extLst>
          </p:cNvPr>
          <p:cNvSpPr/>
          <p:nvPr/>
        </p:nvSpPr>
        <p:spPr>
          <a:xfrm>
            <a:off x="9540061" y="18078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A06CA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0" dirty="0">
                <a:effectLst/>
                <a:latin typeface="Roboto" panose="02000000000000000000" pitchFamily="2" charset="0"/>
              </a:rPr>
              <a:t>KSA National Anthem</a:t>
            </a:r>
            <a:endParaRPr lang="en-GB" sz="1100" b="1" dirty="0"/>
          </a:p>
        </p:txBody>
      </p:sp>
      <p:sp>
        <p:nvSpPr>
          <p:cNvPr id="21" name="Rectangle: Rounded Corners 20">
            <a:hlinkClick r:id="rId16" action="ppaction://hlinksldjump"/>
            <a:extLst>
              <a:ext uri="{FF2B5EF4-FFF2-40B4-BE49-F238E27FC236}">
                <a16:creationId xmlns:a16="http://schemas.microsoft.com/office/drawing/2014/main" id="{298098B5-CC80-40F8-9C65-3895ABABFC5B}"/>
              </a:ext>
            </a:extLst>
          </p:cNvPr>
          <p:cNvSpPr/>
          <p:nvPr/>
        </p:nvSpPr>
        <p:spPr>
          <a:xfrm>
            <a:off x="9540061" y="683030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C1F2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Warm Up</a:t>
            </a:r>
          </a:p>
        </p:txBody>
      </p:sp>
      <p:sp>
        <p:nvSpPr>
          <p:cNvPr id="22" name="Rectangle: Rounded Corners 21">
            <a:hlinkClick r:id="rId17" action="ppaction://hlinksldjump"/>
            <a:extLst>
              <a:ext uri="{FF2B5EF4-FFF2-40B4-BE49-F238E27FC236}">
                <a16:creationId xmlns:a16="http://schemas.microsoft.com/office/drawing/2014/main" id="{BA4D16DD-D3FC-4DD5-BEAE-EFB52AEA35B6}"/>
              </a:ext>
            </a:extLst>
          </p:cNvPr>
          <p:cNvSpPr/>
          <p:nvPr/>
        </p:nvSpPr>
        <p:spPr>
          <a:xfrm>
            <a:off x="9540060" y="1147333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6881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Main lesson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hlinkClick r:id="rId18" action="ppaction://hlinksldjump"/>
            <a:extLst>
              <a:ext uri="{FF2B5EF4-FFF2-40B4-BE49-F238E27FC236}">
                <a16:creationId xmlns:a16="http://schemas.microsoft.com/office/drawing/2014/main" id="{DC8FFD2F-6410-4A10-9D8A-9235209AE7A2}"/>
              </a:ext>
            </a:extLst>
          </p:cNvPr>
          <p:cNvSpPr/>
          <p:nvPr/>
        </p:nvSpPr>
        <p:spPr>
          <a:xfrm>
            <a:off x="9540060" y="1609626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16BD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Fun Time</a:t>
            </a:r>
            <a:endParaRPr lang="en-GB" sz="1600" b="1" dirty="0"/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D98DB8D4-E81E-4862-B24F-210D1B49E1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502800"/>
            <a:ext cx="756756" cy="469743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07A55754-8FD6-4198-84D3-51AE06862E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11" y="2028545"/>
            <a:ext cx="756756" cy="469743"/>
          </a:xfrm>
          <a:prstGeom prst="rect">
            <a:avLst/>
          </a:prstGeom>
        </p:spPr>
      </p:pic>
      <p:sp>
        <p:nvSpPr>
          <p:cNvPr id="26" name="Rectangle: Rounded Corners 25">
            <a:hlinkClick r:id="rId21" action="ppaction://hlinksldjump"/>
            <a:extLst>
              <a:ext uri="{FF2B5EF4-FFF2-40B4-BE49-F238E27FC236}">
                <a16:creationId xmlns:a16="http://schemas.microsoft.com/office/drawing/2014/main" id="{084E50CF-F830-4809-B5D9-4B1A27435F6C}"/>
              </a:ext>
            </a:extLst>
          </p:cNvPr>
          <p:cNvSpPr/>
          <p:nvPr/>
        </p:nvSpPr>
        <p:spPr>
          <a:xfrm>
            <a:off x="9540059" y="2091752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EA27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work book</a:t>
            </a:r>
          </a:p>
        </p:txBody>
      </p:sp>
      <p:sp>
        <p:nvSpPr>
          <p:cNvPr id="27" name="Rectangle: Rounded Corners 26">
            <a:hlinkClick r:id="rId22" action="ppaction://hlinksldjump"/>
            <a:extLst>
              <a:ext uri="{FF2B5EF4-FFF2-40B4-BE49-F238E27FC236}">
                <a16:creationId xmlns:a16="http://schemas.microsoft.com/office/drawing/2014/main" id="{5F747CE5-4427-401D-826B-30E236D02C30}"/>
              </a:ext>
            </a:extLst>
          </p:cNvPr>
          <p:cNvSpPr/>
          <p:nvPr/>
        </p:nvSpPr>
        <p:spPr>
          <a:xfrm>
            <a:off x="9540059" y="2560138"/>
            <a:ext cx="1748952" cy="325324"/>
          </a:xfrm>
          <a:prstGeom prst="roundRect">
            <a:avLst>
              <a:gd name="adj" fmla="val 50000"/>
            </a:avLst>
          </a:prstGeom>
          <a:solidFill>
            <a:srgbClr val="FDD00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Moral Goal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B22322-9FAC-4696-8257-09D47F054ACA}"/>
              </a:ext>
            </a:extLst>
          </p:cNvPr>
          <p:cNvSpPr/>
          <p:nvPr/>
        </p:nvSpPr>
        <p:spPr>
          <a:xfrm>
            <a:off x="7378643" y="387383"/>
            <a:ext cx="1886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Classroom Rules</a:t>
            </a:r>
          </a:p>
        </p:txBody>
      </p:sp>
      <p:pic>
        <p:nvPicPr>
          <p:cNvPr id="30" name="Google Shape;1675;p108">
            <a:extLst>
              <a:ext uri="{FF2B5EF4-FFF2-40B4-BE49-F238E27FC236}">
                <a16:creationId xmlns:a16="http://schemas.microsoft.com/office/drawing/2014/main" id="{9615B94B-764F-40F0-B500-5A4223832467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03960" y="3258493"/>
            <a:ext cx="1151674" cy="5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916;p62">
            <a:extLst>
              <a:ext uri="{FF2B5EF4-FFF2-40B4-BE49-F238E27FC236}">
                <a16:creationId xmlns:a16="http://schemas.microsoft.com/office/drawing/2014/main" id="{96F64202-A91F-4217-924F-14B3F31935B1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172553" y="5238461"/>
            <a:ext cx="6059563" cy="137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" name="Google Shape;216;p27">
            <a:extLst>
              <a:ext uri="{FF2B5EF4-FFF2-40B4-BE49-F238E27FC236}">
                <a16:creationId xmlns:a16="http://schemas.microsoft.com/office/drawing/2014/main" id="{3F537A1E-EC94-405F-BBEA-1F5792B242B1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3155" t="21084" b="23278"/>
          <a:stretch/>
        </p:blipFill>
        <p:spPr>
          <a:xfrm>
            <a:off x="7265412" y="3708240"/>
            <a:ext cx="2735690" cy="17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28">
            <a:extLst>
              <a:ext uri="{FF2B5EF4-FFF2-40B4-BE49-F238E27FC236}">
                <a16:creationId xmlns:a16="http://schemas.microsoft.com/office/drawing/2014/main" id="{67D5E54D-713D-4CF1-A795-85E4D923425B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9888652" y="3169010"/>
            <a:ext cx="2147276" cy="21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40;p29">
            <a:extLst>
              <a:ext uri="{FF2B5EF4-FFF2-40B4-BE49-F238E27FC236}">
                <a16:creationId xmlns:a16="http://schemas.microsoft.com/office/drawing/2014/main" id="{C6E0DF70-48D2-455F-9B49-8CFA5704FA1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40;p29">
            <a:extLst>
              <a:ext uri="{FF2B5EF4-FFF2-40B4-BE49-F238E27FC236}">
                <a16:creationId xmlns:a16="http://schemas.microsoft.com/office/drawing/2014/main" id="{3F4A39D0-C26E-4E04-A6B3-62C6794316EF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001102" y="4130536"/>
            <a:ext cx="874303" cy="45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8" descr="School book clipart 3 » Clipart Station">
            <a:extLst>
              <a:ext uri="{FF2B5EF4-FFF2-40B4-BE49-F238E27FC236}">
                <a16:creationId xmlns:a16="http://schemas.microsoft.com/office/drawing/2014/main" id="{C19E4349-461D-44E0-B238-44EC671D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05" y="4694432"/>
            <a:ext cx="546758" cy="5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من ارشيف دكتور سلطان احمد الخلف - Dar Al Khalaf">
            <a:extLst>
              <a:ext uri="{FF2B5EF4-FFF2-40B4-BE49-F238E27FC236}">
                <a16:creationId xmlns:a16="http://schemas.microsoft.com/office/drawing/2014/main" id="{4D76ABD1-51F7-4080-99AE-37F7936E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59" y="3514084"/>
            <a:ext cx="619270" cy="3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Book Logo clipart - Book, Text, Font, transparent clip art">
            <a:extLst>
              <a:ext uri="{FF2B5EF4-FFF2-40B4-BE49-F238E27FC236}">
                <a16:creationId xmlns:a16="http://schemas.microsoft.com/office/drawing/2014/main" id="{FD4C9AF7-D7B9-485B-B94F-D3BB8FB4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31" y="3995268"/>
            <a:ext cx="370970" cy="5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Free Math Books Cliparts, Download Free Clip Art, Free Clip Art on Clipart  Library">
            <a:extLst>
              <a:ext uri="{FF2B5EF4-FFF2-40B4-BE49-F238E27FC236}">
                <a16:creationId xmlns:a16="http://schemas.microsoft.com/office/drawing/2014/main" id="{B31878D1-B014-4BBD-AAE7-FA493001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197">
            <a:off x="11355006" y="4265051"/>
            <a:ext cx="546450" cy="3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AE6CF1-2F50-46B0-A5B8-A1929E39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89" y="3319537"/>
            <a:ext cx="619270" cy="5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DE3063-CDD4-48FD-B983-383AC880CE26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-1832" r="13608" b="1"/>
          <a:stretch/>
        </p:blipFill>
        <p:spPr>
          <a:xfrm>
            <a:off x="6384620" y="381636"/>
            <a:ext cx="559419" cy="595381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hlinkClick r:id="rId34" action="ppaction://hlinksldjump"/>
            <a:extLst>
              <a:ext uri="{FF2B5EF4-FFF2-40B4-BE49-F238E27FC236}">
                <a16:creationId xmlns:a16="http://schemas.microsoft.com/office/drawing/2014/main" id="{E9A5F0F5-3E53-4AF2-AAF5-60D95608BA3E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-1785" r="18929"/>
          <a:stretch/>
        </p:blipFill>
        <p:spPr>
          <a:xfrm>
            <a:off x="8625242" y="3949786"/>
            <a:ext cx="515505" cy="611836"/>
          </a:xfrm>
          <a:prstGeom prst="rect">
            <a:avLst/>
          </a:prstGeom>
        </p:spPr>
      </p:pic>
      <p:pic>
        <p:nvPicPr>
          <p:cNvPr id="46" name="Picture 45" descr="A picture containing text, clipart&#10;&#10;Description automatically generated">
            <a:hlinkClick r:id="rId36" action="ppaction://hlinksldjump"/>
            <a:extLst>
              <a:ext uri="{FF2B5EF4-FFF2-40B4-BE49-F238E27FC236}">
                <a16:creationId xmlns:a16="http://schemas.microsoft.com/office/drawing/2014/main" id="{E216598F-E309-4F4F-AFE2-11E5893A2079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-1832" r="13608" b="1"/>
          <a:stretch/>
        </p:blipFill>
        <p:spPr>
          <a:xfrm>
            <a:off x="7356140" y="4609038"/>
            <a:ext cx="559419" cy="595381"/>
          </a:xfrm>
          <a:prstGeom prst="rect">
            <a:avLst/>
          </a:prstGeom>
        </p:spPr>
      </p:pic>
      <p:pic>
        <p:nvPicPr>
          <p:cNvPr id="47" name="Picture 46" descr="A picture containing clipart&#10;&#10;Description automatically generated">
            <a:hlinkClick r:id="rId37" action="ppaction://hlinksldjump"/>
            <a:extLst>
              <a:ext uri="{FF2B5EF4-FFF2-40B4-BE49-F238E27FC236}">
                <a16:creationId xmlns:a16="http://schemas.microsoft.com/office/drawing/2014/main" id="{12C8BEB2-3A6E-44B3-BFCF-0456F743EBC5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19095" b="4416"/>
          <a:stretch/>
        </p:blipFill>
        <p:spPr>
          <a:xfrm>
            <a:off x="8003960" y="3960953"/>
            <a:ext cx="501459" cy="531805"/>
          </a:xfrm>
          <a:prstGeom prst="rect">
            <a:avLst/>
          </a:prstGeom>
        </p:spPr>
      </p:pic>
      <p:pic>
        <p:nvPicPr>
          <p:cNvPr id="48" name="Picture 47" descr="A picture containing clipart&#10;&#10;Description automatically generated">
            <a:hlinkClick r:id="rId39" action="ppaction://hlinksldjump"/>
            <a:extLst>
              <a:ext uri="{FF2B5EF4-FFF2-40B4-BE49-F238E27FC236}">
                <a16:creationId xmlns:a16="http://schemas.microsoft.com/office/drawing/2014/main" id="{C739465E-2632-439E-A182-EE387B4B1D6B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617" r="15115" b="-1"/>
          <a:stretch/>
        </p:blipFill>
        <p:spPr>
          <a:xfrm>
            <a:off x="9239495" y="3946412"/>
            <a:ext cx="528347" cy="602386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hlinkClick r:id="rId41" action="ppaction://hlinksldjump"/>
            <a:extLst>
              <a:ext uri="{FF2B5EF4-FFF2-40B4-BE49-F238E27FC236}">
                <a16:creationId xmlns:a16="http://schemas.microsoft.com/office/drawing/2014/main" id="{2AA0F8D3-16D2-40E6-827C-ED97EC13C8CC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13613" r="12467"/>
          <a:stretch/>
        </p:blipFill>
        <p:spPr>
          <a:xfrm>
            <a:off x="7968087" y="4689294"/>
            <a:ext cx="611710" cy="515125"/>
          </a:xfrm>
          <a:prstGeom prst="rect">
            <a:avLst/>
          </a:prstGeom>
        </p:spPr>
      </p:pic>
      <p:pic>
        <p:nvPicPr>
          <p:cNvPr id="50" name="Picture 49" descr="A picture containing clipart&#10;&#10;Description automatically generated">
            <a:hlinkClick r:id="rId43" action="ppaction://hlinksldjump"/>
            <a:extLst>
              <a:ext uri="{FF2B5EF4-FFF2-40B4-BE49-F238E27FC236}">
                <a16:creationId xmlns:a16="http://schemas.microsoft.com/office/drawing/2014/main" id="{C670A1CF-2D33-4F03-9DCB-A8B3ABECB427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r="18633"/>
          <a:stretch/>
        </p:blipFill>
        <p:spPr>
          <a:xfrm>
            <a:off x="8605444" y="4596565"/>
            <a:ext cx="515505" cy="631202"/>
          </a:xfrm>
          <a:prstGeom prst="rect">
            <a:avLst/>
          </a:prstGeom>
        </p:spPr>
      </p:pic>
      <p:pic>
        <p:nvPicPr>
          <p:cNvPr id="15" name="صورة 14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1AFAF7EE-A129-4E35-B05C-C2450FFF978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2" y="682542"/>
            <a:ext cx="3055974" cy="3161748"/>
          </a:xfrm>
          <a:prstGeom prst="rect">
            <a:avLst/>
          </a:prstGeom>
        </p:spPr>
      </p:pic>
      <p:sp>
        <p:nvSpPr>
          <p:cNvPr id="52" name="TextBox 33">
            <a:extLst>
              <a:ext uri="{FF2B5EF4-FFF2-40B4-BE49-F238E27FC236}">
                <a16:creationId xmlns:a16="http://schemas.microsoft.com/office/drawing/2014/main" id="{0BA42BC6-7440-4A62-8209-219D524638CC}"/>
              </a:ext>
            </a:extLst>
          </p:cNvPr>
          <p:cNvSpPr txBox="1"/>
          <p:nvPr/>
        </p:nvSpPr>
        <p:spPr>
          <a:xfrm>
            <a:off x="3827363" y="1407164"/>
            <a:ext cx="2398451" cy="707886"/>
          </a:xfrm>
          <a:prstGeom prst="rect">
            <a:avLst/>
          </a:prstGeom>
          <a:solidFill>
            <a:srgbClr val="A06CAE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Stand up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76D2F40A-748E-499F-A63E-51F49FCED613}"/>
              </a:ext>
            </a:extLst>
          </p:cNvPr>
          <p:cNvSpPr txBox="1"/>
          <p:nvPr/>
        </p:nvSpPr>
        <p:spPr>
          <a:xfrm>
            <a:off x="3827363" y="2531519"/>
            <a:ext cx="2398451" cy="707886"/>
          </a:xfrm>
          <a:prstGeom prst="rect">
            <a:avLst/>
          </a:prstGeom>
          <a:solidFill>
            <a:srgbClr val="F6881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Sit down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شاشة عريضة</PresentationFormat>
  <Paragraphs>119</Paragraphs>
  <Slides>14</Slides>
  <Notes>1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Comic Sans MS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 Saeed Ali Al Shamsi</dc:creator>
  <cp:lastModifiedBy>english teacher</cp:lastModifiedBy>
  <cp:revision>26</cp:revision>
  <dcterms:created xsi:type="dcterms:W3CDTF">2021-01-23T10:54:49Z</dcterms:created>
  <dcterms:modified xsi:type="dcterms:W3CDTF">2021-10-01T23:41:15Z</dcterms:modified>
</cp:coreProperties>
</file>