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8" r:id="rId1"/>
  </p:sldMasterIdLst>
  <p:sldIdLst>
    <p:sldId id="257" r:id="rId2"/>
    <p:sldId id="258" r:id="rId3"/>
    <p:sldId id="259" r:id="rId4"/>
    <p:sldId id="256" r:id="rId5"/>
    <p:sldId id="306" r:id="rId6"/>
    <p:sldId id="261" r:id="rId7"/>
    <p:sldId id="262" r:id="rId8"/>
    <p:sldId id="263" r:id="rId9"/>
    <p:sldId id="264" r:id="rId10"/>
    <p:sldId id="288" r:id="rId11"/>
    <p:sldId id="273" r:id="rId12"/>
    <p:sldId id="265" r:id="rId13"/>
    <p:sldId id="290" r:id="rId14"/>
    <p:sldId id="286" r:id="rId15"/>
    <p:sldId id="297" r:id="rId16"/>
    <p:sldId id="295" r:id="rId17"/>
    <p:sldId id="305" r:id="rId18"/>
    <p:sldId id="299" r:id="rId19"/>
    <p:sldId id="267" r:id="rId20"/>
    <p:sldId id="301" r:id="rId21"/>
    <p:sldId id="283" r:id="rId22"/>
    <p:sldId id="268" r:id="rId23"/>
    <p:sldId id="270" r:id="rId24"/>
    <p:sldId id="302" r:id="rId25"/>
    <p:sldId id="291" r:id="rId26"/>
    <p:sldId id="271" r:id="rId27"/>
    <p:sldId id="298" r:id="rId28"/>
    <p:sldId id="282" r:id="rId29"/>
    <p:sldId id="294" r:id="rId30"/>
    <p:sldId id="287" r:id="rId31"/>
    <p:sldId id="274" r:id="rId32"/>
    <p:sldId id="275" r:id="rId33"/>
    <p:sldId id="276" r:id="rId34"/>
    <p:sldId id="307" r:id="rId35"/>
    <p:sldId id="284" r:id="rId36"/>
    <p:sldId id="272" r:id="rId37"/>
    <p:sldId id="304" r:id="rId38"/>
    <p:sldId id="278" r:id="rId39"/>
    <p:sldId id="279" r:id="rId40"/>
    <p:sldId id="280" r:id="rId41"/>
    <p:sldId id="292" r:id="rId42"/>
    <p:sldId id="289"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73" d="100"/>
          <a:sy n="73" d="100"/>
        </p:scale>
        <p:origin x="59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4F30E1-A16A-4EA6-9DB3-199405E985EC}" type="doc">
      <dgm:prSet loTypeId="urn:microsoft.com/office/officeart/2005/8/layout/cycle6" loCatId="cycle" qsTypeId="urn:microsoft.com/office/officeart/2005/8/quickstyle/simple3" qsCatId="simple" csTypeId="urn:microsoft.com/office/officeart/2005/8/colors/accent1_2" csCatId="accent1" phldr="1"/>
      <dgm:spPr/>
      <dgm:t>
        <a:bodyPr/>
        <a:lstStyle/>
        <a:p>
          <a:pPr rtl="1"/>
          <a:endParaRPr lang="ar-SA"/>
        </a:p>
      </dgm:t>
    </dgm:pt>
    <dgm:pt modelId="{F6B52C4B-3529-4752-AA07-73BA22669815}">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بلاد الرافدين</a:t>
          </a:r>
          <a:endParaRPr lang="ar-SA" dirty="0"/>
        </a:p>
      </dgm:t>
    </dgm:pt>
    <dgm:pt modelId="{E52ABB69-0FDA-4724-BCBD-60CA136875FC}" type="parTrans" cxnId="{F29D7F68-9E7E-48DD-9374-4A2040988364}">
      <dgm:prSet/>
      <dgm:spPr/>
      <dgm:t>
        <a:bodyPr/>
        <a:lstStyle/>
        <a:p>
          <a:pPr rtl="1"/>
          <a:endParaRPr lang="ar-SA"/>
        </a:p>
      </dgm:t>
    </dgm:pt>
    <dgm:pt modelId="{478351F2-210C-40D1-8583-0C819E1F18D3}" type="sibTrans" cxnId="{F29D7F68-9E7E-48DD-9374-4A2040988364}">
      <dgm:prSet/>
      <dgm:spPr/>
      <dgm:t>
        <a:bodyPr/>
        <a:lstStyle/>
        <a:p>
          <a:pPr rtl="1"/>
          <a:endParaRPr lang="ar-SA"/>
        </a:p>
      </dgm:t>
    </dgm:pt>
    <dgm:pt modelId="{41A193BE-8FE2-4862-B27F-EEE124854F11}">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مصر القديمة (الفرعونية)</a:t>
          </a:r>
          <a:endParaRPr lang="ar-SA" dirty="0"/>
        </a:p>
      </dgm:t>
    </dgm:pt>
    <dgm:pt modelId="{8A931FF5-1025-44C1-9B33-4869A8DA3BB8}" type="parTrans" cxnId="{BE9BA17A-6E16-495F-BE37-9FC470AAFF6D}">
      <dgm:prSet/>
      <dgm:spPr/>
      <dgm:t>
        <a:bodyPr/>
        <a:lstStyle/>
        <a:p>
          <a:pPr rtl="1"/>
          <a:endParaRPr lang="ar-SA"/>
        </a:p>
      </dgm:t>
    </dgm:pt>
    <dgm:pt modelId="{BBAB2D84-C2E8-451E-978C-12D2EBAB83F6}" type="sibTrans" cxnId="{BE9BA17A-6E16-495F-BE37-9FC470AAFF6D}">
      <dgm:prSet/>
      <dgm:spPr/>
      <dgm:t>
        <a:bodyPr/>
        <a:lstStyle/>
        <a:p>
          <a:pPr rtl="1"/>
          <a:endParaRPr lang="ar-SA"/>
        </a:p>
      </dgm:t>
    </dgm:pt>
    <dgm:pt modelId="{031AB318-656E-4918-80F2-06E28969A5F9}">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الحضارة  الصينية</a:t>
          </a:r>
          <a:endParaRPr lang="ar-SA" dirty="0"/>
        </a:p>
      </dgm:t>
    </dgm:pt>
    <dgm:pt modelId="{5265C5DA-67DD-41CF-92EA-1BAAA87EF190}" type="parTrans" cxnId="{0738AAC7-05B8-46FA-9717-64CAD89FC17C}">
      <dgm:prSet/>
      <dgm:spPr/>
      <dgm:t>
        <a:bodyPr/>
        <a:lstStyle/>
        <a:p>
          <a:pPr rtl="1"/>
          <a:endParaRPr lang="ar-SA"/>
        </a:p>
      </dgm:t>
    </dgm:pt>
    <dgm:pt modelId="{1FE35CF5-C3A0-4F70-86DF-53118DEA21C8}" type="sibTrans" cxnId="{0738AAC7-05B8-46FA-9717-64CAD89FC17C}">
      <dgm:prSet/>
      <dgm:spPr/>
      <dgm:t>
        <a:bodyPr/>
        <a:lstStyle/>
        <a:p>
          <a:pPr rtl="1"/>
          <a:endParaRPr lang="ar-SA"/>
        </a:p>
      </dgm:t>
    </dgm:pt>
    <dgm:pt modelId="{6AEC1FA4-333F-4702-B056-8A7EACF35058}" type="pres">
      <dgm:prSet presAssocID="{484F30E1-A16A-4EA6-9DB3-199405E985EC}" presName="cycle" presStyleCnt="0">
        <dgm:presLayoutVars>
          <dgm:dir/>
          <dgm:resizeHandles val="exact"/>
        </dgm:presLayoutVars>
      </dgm:prSet>
      <dgm:spPr/>
    </dgm:pt>
    <dgm:pt modelId="{44A29005-B57F-4417-8D50-1E70F3D17160}" type="pres">
      <dgm:prSet presAssocID="{F6B52C4B-3529-4752-AA07-73BA22669815}" presName="node" presStyleLbl="node1" presStyleIdx="0" presStyleCnt="3">
        <dgm:presLayoutVars>
          <dgm:bulletEnabled val="1"/>
        </dgm:presLayoutVars>
      </dgm:prSet>
      <dgm:spPr/>
    </dgm:pt>
    <dgm:pt modelId="{38940B59-EAD9-46A7-B2C2-B61A7F01EC79}" type="pres">
      <dgm:prSet presAssocID="{F6B52C4B-3529-4752-AA07-73BA22669815}" presName="spNode" presStyleCnt="0"/>
      <dgm:spPr/>
    </dgm:pt>
    <dgm:pt modelId="{C1D1E93A-C762-4184-9F98-9AF0317D0134}" type="pres">
      <dgm:prSet presAssocID="{478351F2-210C-40D1-8583-0C819E1F18D3}" presName="sibTrans" presStyleLbl="sibTrans1D1" presStyleIdx="0" presStyleCnt="3"/>
      <dgm:spPr/>
    </dgm:pt>
    <dgm:pt modelId="{EB7A93ED-D015-4C42-BA03-9DC122A53EDE}" type="pres">
      <dgm:prSet presAssocID="{41A193BE-8FE2-4862-B27F-EEE124854F11}" presName="node" presStyleLbl="node1" presStyleIdx="1" presStyleCnt="3">
        <dgm:presLayoutVars>
          <dgm:bulletEnabled val="1"/>
        </dgm:presLayoutVars>
      </dgm:prSet>
      <dgm:spPr/>
    </dgm:pt>
    <dgm:pt modelId="{B9253564-057C-48F7-B8CC-F4D373427A93}" type="pres">
      <dgm:prSet presAssocID="{41A193BE-8FE2-4862-B27F-EEE124854F11}" presName="spNode" presStyleCnt="0"/>
      <dgm:spPr/>
    </dgm:pt>
    <dgm:pt modelId="{9B313EBA-ED46-4ACE-B460-1B4193A493F5}" type="pres">
      <dgm:prSet presAssocID="{BBAB2D84-C2E8-451E-978C-12D2EBAB83F6}" presName="sibTrans" presStyleLbl="sibTrans1D1" presStyleIdx="1" presStyleCnt="3"/>
      <dgm:spPr/>
    </dgm:pt>
    <dgm:pt modelId="{F64CAD9D-A5A9-4603-9A59-A6AABB6030C5}" type="pres">
      <dgm:prSet presAssocID="{031AB318-656E-4918-80F2-06E28969A5F9}" presName="node" presStyleLbl="node1" presStyleIdx="2" presStyleCnt="3">
        <dgm:presLayoutVars>
          <dgm:bulletEnabled val="1"/>
        </dgm:presLayoutVars>
      </dgm:prSet>
      <dgm:spPr/>
    </dgm:pt>
    <dgm:pt modelId="{60C340A5-4EF5-4C76-8ECB-1BFACD5D2360}" type="pres">
      <dgm:prSet presAssocID="{031AB318-656E-4918-80F2-06E28969A5F9}" presName="spNode" presStyleCnt="0"/>
      <dgm:spPr/>
    </dgm:pt>
    <dgm:pt modelId="{001ED909-CEEC-4CB6-B1C2-F4DCA589B9DA}" type="pres">
      <dgm:prSet presAssocID="{1FE35CF5-C3A0-4F70-86DF-53118DEA21C8}" presName="sibTrans" presStyleLbl="sibTrans1D1" presStyleIdx="2" presStyleCnt="3"/>
      <dgm:spPr/>
    </dgm:pt>
  </dgm:ptLst>
  <dgm:cxnLst>
    <dgm:cxn modelId="{D7E74717-1918-49F6-B75F-5709D57C0C78}" type="presOf" srcId="{1FE35CF5-C3A0-4F70-86DF-53118DEA21C8}" destId="{001ED909-CEEC-4CB6-B1C2-F4DCA589B9DA}" srcOrd="0" destOrd="0" presId="urn:microsoft.com/office/officeart/2005/8/layout/cycle6"/>
    <dgm:cxn modelId="{273ED718-D518-4589-A334-ED1531266A40}" type="presOf" srcId="{031AB318-656E-4918-80F2-06E28969A5F9}" destId="{F64CAD9D-A5A9-4603-9A59-A6AABB6030C5}" srcOrd="0" destOrd="0" presId="urn:microsoft.com/office/officeart/2005/8/layout/cycle6"/>
    <dgm:cxn modelId="{F29D7F68-9E7E-48DD-9374-4A2040988364}" srcId="{484F30E1-A16A-4EA6-9DB3-199405E985EC}" destId="{F6B52C4B-3529-4752-AA07-73BA22669815}" srcOrd="0" destOrd="0" parTransId="{E52ABB69-0FDA-4724-BCBD-60CA136875FC}" sibTransId="{478351F2-210C-40D1-8583-0C819E1F18D3}"/>
    <dgm:cxn modelId="{49D9DC56-4911-4198-86A1-738F446F6139}" type="presOf" srcId="{478351F2-210C-40D1-8583-0C819E1F18D3}" destId="{C1D1E93A-C762-4184-9F98-9AF0317D0134}" srcOrd="0" destOrd="0" presId="urn:microsoft.com/office/officeart/2005/8/layout/cycle6"/>
    <dgm:cxn modelId="{BE9BA17A-6E16-495F-BE37-9FC470AAFF6D}" srcId="{484F30E1-A16A-4EA6-9DB3-199405E985EC}" destId="{41A193BE-8FE2-4862-B27F-EEE124854F11}" srcOrd="1" destOrd="0" parTransId="{8A931FF5-1025-44C1-9B33-4869A8DA3BB8}" sibTransId="{BBAB2D84-C2E8-451E-978C-12D2EBAB83F6}"/>
    <dgm:cxn modelId="{DB9ECE95-5021-4AAD-967D-1511770C80CB}" type="presOf" srcId="{484F30E1-A16A-4EA6-9DB3-199405E985EC}" destId="{6AEC1FA4-333F-4702-B056-8A7EACF35058}" srcOrd="0" destOrd="0" presId="urn:microsoft.com/office/officeart/2005/8/layout/cycle6"/>
    <dgm:cxn modelId="{A2F3CBB2-C5BB-4DCD-AAA0-D8AF3A7E121C}" type="presOf" srcId="{41A193BE-8FE2-4862-B27F-EEE124854F11}" destId="{EB7A93ED-D015-4C42-BA03-9DC122A53EDE}" srcOrd="0" destOrd="0" presId="urn:microsoft.com/office/officeart/2005/8/layout/cycle6"/>
    <dgm:cxn modelId="{0738AAC7-05B8-46FA-9717-64CAD89FC17C}" srcId="{484F30E1-A16A-4EA6-9DB3-199405E985EC}" destId="{031AB318-656E-4918-80F2-06E28969A5F9}" srcOrd="2" destOrd="0" parTransId="{5265C5DA-67DD-41CF-92EA-1BAAA87EF190}" sibTransId="{1FE35CF5-C3A0-4F70-86DF-53118DEA21C8}"/>
    <dgm:cxn modelId="{BCD0A7D0-81F1-42F6-A9D9-1703BAEEB3D3}" type="presOf" srcId="{BBAB2D84-C2E8-451E-978C-12D2EBAB83F6}" destId="{9B313EBA-ED46-4ACE-B460-1B4193A493F5}" srcOrd="0" destOrd="0" presId="urn:microsoft.com/office/officeart/2005/8/layout/cycle6"/>
    <dgm:cxn modelId="{73D209F2-B209-401D-9111-CBEAE0ACE815}" type="presOf" srcId="{F6B52C4B-3529-4752-AA07-73BA22669815}" destId="{44A29005-B57F-4417-8D50-1E70F3D17160}" srcOrd="0" destOrd="0" presId="urn:microsoft.com/office/officeart/2005/8/layout/cycle6"/>
    <dgm:cxn modelId="{25B1A3DB-01ED-45BC-A23E-94B829C5F69A}" type="presParOf" srcId="{6AEC1FA4-333F-4702-B056-8A7EACF35058}" destId="{44A29005-B57F-4417-8D50-1E70F3D17160}" srcOrd="0" destOrd="0" presId="urn:microsoft.com/office/officeart/2005/8/layout/cycle6"/>
    <dgm:cxn modelId="{FE89D8A1-300D-469C-8F21-93580FEB8E4F}" type="presParOf" srcId="{6AEC1FA4-333F-4702-B056-8A7EACF35058}" destId="{38940B59-EAD9-46A7-B2C2-B61A7F01EC79}" srcOrd="1" destOrd="0" presId="urn:microsoft.com/office/officeart/2005/8/layout/cycle6"/>
    <dgm:cxn modelId="{6CFC47E2-37DD-464C-B746-EF0EA7BE2C51}" type="presParOf" srcId="{6AEC1FA4-333F-4702-B056-8A7EACF35058}" destId="{C1D1E93A-C762-4184-9F98-9AF0317D0134}" srcOrd="2" destOrd="0" presId="urn:microsoft.com/office/officeart/2005/8/layout/cycle6"/>
    <dgm:cxn modelId="{A1BF4E90-7D98-4E10-93AA-60C7C03163D3}" type="presParOf" srcId="{6AEC1FA4-333F-4702-B056-8A7EACF35058}" destId="{EB7A93ED-D015-4C42-BA03-9DC122A53EDE}" srcOrd="3" destOrd="0" presId="urn:microsoft.com/office/officeart/2005/8/layout/cycle6"/>
    <dgm:cxn modelId="{D9D0068F-9F58-49C7-9238-C008E1484102}" type="presParOf" srcId="{6AEC1FA4-333F-4702-B056-8A7EACF35058}" destId="{B9253564-057C-48F7-B8CC-F4D373427A93}" srcOrd="4" destOrd="0" presId="urn:microsoft.com/office/officeart/2005/8/layout/cycle6"/>
    <dgm:cxn modelId="{8749B1D8-4B5A-4B81-81DD-BCC6FBDA2D0A}" type="presParOf" srcId="{6AEC1FA4-333F-4702-B056-8A7EACF35058}" destId="{9B313EBA-ED46-4ACE-B460-1B4193A493F5}" srcOrd="5" destOrd="0" presId="urn:microsoft.com/office/officeart/2005/8/layout/cycle6"/>
    <dgm:cxn modelId="{D87747B3-0975-444F-BE42-222A8F51AB16}" type="presParOf" srcId="{6AEC1FA4-333F-4702-B056-8A7EACF35058}" destId="{F64CAD9D-A5A9-4603-9A59-A6AABB6030C5}" srcOrd="6" destOrd="0" presId="urn:microsoft.com/office/officeart/2005/8/layout/cycle6"/>
    <dgm:cxn modelId="{684DA6A6-B282-4F71-BCFC-956FB19027CD}" type="presParOf" srcId="{6AEC1FA4-333F-4702-B056-8A7EACF35058}" destId="{60C340A5-4EF5-4C76-8ECB-1BFACD5D2360}" srcOrd="7" destOrd="0" presId="urn:microsoft.com/office/officeart/2005/8/layout/cycle6"/>
    <dgm:cxn modelId="{1FA6AE9C-4B8D-4F6A-B790-B497D360DD59}" type="presParOf" srcId="{6AEC1FA4-333F-4702-B056-8A7EACF35058}" destId="{001ED909-CEEC-4CB6-B1C2-F4DCA589B9DA}" srcOrd="8"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4F30E1-A16A-4EA6-9DB3-199405E985EC}" type="doc">
      <dgm:prSet loTypeId="urn:microsoft.com/office/officeart/2005/8/layout/cycle6" loCatId="cycle" qsTypeId="urn:microsoft.com/office/officeart/2005/8/quickstyle/simple3" qsCatId="simple" csTypeId="urn:microsoft.com/office/officeart/2005/8/colors/accent1_2" csCatId="accent1" phldr="1"/>
      <dgm:spPr/>
      <dgm:t>
        <a:bodyPr/>
        <a:lstStyle/>
        <a:p>
          <a:pPr rtl="1"/>
          <a:endParaRPr lang="ar-SA"/>
        </a:p>
      </dgm:t>
    </dgm:pt>
    <dgm:pt modelId="{F6B52C4B-3529-4752-AA07-73BA22669815}">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السومريون</a:t>
          </a:r>
          <a:endParaRPr lang="ar-SA" dirty="0"/>
        </a:p>
      </dgm:t>
    </dgm:pt>
    <dgm:pt modelId="{E52ABB69-0FDA-4724-BCBD-60CA136875FC}" type="parTrans" cxnId="{F29D7F68-9E7E-48DD-9374-4A2040988364}">
      <dgm:prSet/>
      <dgm:spPr/>
      <dgm:t>
        <a:bodyPr/>
        <a:lstStyle/>
        <a:p>
          <a:pPr rtl="1"/>
          <a:endParaRPr lang="ar-SA"/>
        </a:p>
      </dgm:t>
    </dgm:pt>
    <dgm:pt modelId="{478351F2-210C-40D1-8583-0C819E1F18D3}" type="sibTrans" cxnId="{F29D7F68-9E7E-48DD-9374-4A2040988364}">
      <dgm:prSet/>
      <dgm:spPr/>
      <dgm:t>
        <a:bodyPr/>
        <a:lstStyle/>
        <a:p>
          <a:pPr rtl="1"/>
          <a:endParaRPr lang="ar-SA"/>
        </a:p>
      </dgm:t>
    </dgm:pt>
    <dgm:pt modelId="{2F41F3C1-269E-4B3F-9507-896F3413FA48}">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الأكاديون</a:t>
          </a:r>
          <a:endParaRPr lang="ar-SA" dirty="0"/>
        </a:p>
      </dgm:t>
    </dgm:pt>
    <dgm:pt modelId="{89253B86-B4BB-460B-8FE7-39B90EAB712B}" type="parTrans" cxnId="{8328FBCF-1F63-4DFA-9A53-339DA664DAEE}">
      <dgm:prSet/>
      <dgm:spPr/>
      <dgm:t>
        <a:bodyPr/>
        <a:lstStyle/>
        <a:p>
          <a:pPr rtl="1"/>
          <a:endParaRPr lang="ar-SA"/>
        </a:p>
      </dgm:t>
    </dgm:pt>
    <dgm:pt modelId="{2B1EBEFC-1D5D-4956-A0FA-B76C55658922}" type="sibTrans" cxnId="{8328FBCF-1F63-4DFA-9A53-339DA664DAEE}">
      <dgm:prSet/>
      <dgm:spPr/>
      <dgm:t>
        <a:bodyPr/>
        <a:lstStyle/>
        <a:p>
          <a:pPr rtl="1"/>
          <a:endParaRPr lang="ar-SA"/>
        </a:p>
      </dgm:t>
    </dgm:pt>
    <dgm:pt modelId="{CB2EE54C-249F-434E-831F-85AF51807D7A}">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العموريون</a:t>
          </a:r>
          <a:endParaRPr lang="ar-SA" dirty="0"/>
        </a:p>
      </dgm:t>
    </dgm:pt>
    <dgm:pt modelId="{93357F8C-F601-44D4-8E04-C8BF7DB015F3}" type="parTrans" cxnId="{E785D72C-558D-4A1B-8DFE-621603C21A58}">
      <dgm:prSet/>
      <dgm:spPr/>
      <dgm:t>
        <a:bodyPr/>
        <a:lstStyle/>
        <a:p>
          <a:pPr rtl="1"/>
          <a:endParaRPr lang="ar-SA"/>
        </a:p>
      </dgm:t>
    </dgm:pt>
    <dgm:pt modelId="{4762BFA3-1AE7-4834-8B81-7A0AB84E127B}" type="sibTrans" cxnId="{E785D72C-558D-4A1B-8DFE-621603C21A58}">
      <dgm:prSet/>
      <dgm:spPr/>
      <dgm:t>
        <a:bodyPr/>
        <a:lstStyle/>
        <a:p>
          <a:pPr rtl="1"/>
          <a:endParaRPr lang="ar-SA"/>
        </a:p>
      </dgm:t>
    </dgm:pt>
    <dgm:pt modelId="{41A193BE-8FE2-4862-B27F-EEE124854F11}">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الآشوريون</a:t>
          </a:r>
          <a:endParaRPr lang="ar-SA" dirty="0"/>
        </a:p>
      </dgm:t>
    </dgm:pt>
    <dgm:pt modelId="{8A931FF5-1025-44C1-9B33-4869A8DA3BB8}" type="parTrans" cxnId="{BE9BA17A-6E16-495F-BE37-9FC470AAFF6D}">
      <dgm:prSet/>
      <dgm:spPr/>
      <dgm:t>
        <a:bodyPr/>
        <a:lstStyle/>
        <a:p>
          <a:pPr rtl="1"/>
          <a:endParaRPr lang="ar-SA"/>
        </a:p>
      </dgm:t>
    </dgm:pt>
    <dgm:pt modelId="{BBAB2D84-C2E8-451E-978C-12D2EBAB83F6}" type="sibTrans" cxnId="{BE9BA17A-6E16-495F-BE37-9FC470AAFF6D}">
      <dgm:prSet/>
      <dgm:spPr/>
      <dgm:t>
        <a:bodyPr/>
        <a:lstStyle/>
        <a:p>
          <a:pPr rtl="1"/>
          <a:endParaRPr lang="ar-SA"/>
        </a:p>
      </dgm:t>
    </dgm:pt>
    <dgm:pt modelId="{031AB318-656E-4918-80F2-06E28969A5F9}">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الكلدانيون</a:t>
          </a:r>
          <a:endParaRPr lang="ar-SA" dirty="0"/>
        </a:p>
      </dgm:t>
    </dgm:pt>
    <dgm:pt modelId="{5265C5DA-67DD-41CF-92EA-1BAAA87EF190}" type="parTrans" cxnId="{0738AAC7-05B8-46FA-9717-64CAD89FC17C}">
      <dgm:prSet/>
      <dgm:spPr/>
      <dgm:t>
        <a:bodyPr/>
        <a:lstStyle/>
        <a:p>
          <a:pPr rtl="1"/>
          <a:endParaRPr lang="ar-SA"/>
        </a:p>
      </dgm:t>
    </dgm:pt>
    <dgm:pt modelId="{1FE35CF5-C3A0-4F70-86DF-53118DEA21C8}" type="sibTrans" cxnId="{0738AAC7-05B8-46FA-9717-64CAD89FC17C}">
      <dgm:prSet/>
      <dgm:spPr/>
      <dgm:t>
        <a:bodyPr/>
        <a:lstStyle/>
        <a:p>
          <a:pPr rtl="1"/>
          <a:endParaRPr lang="ar-SA"/>
        </a:p>
      </dgm:t>
    </dgm:pt>
    <dgm:pt modelId="{6AEC1FA4-333F-4702-B056-8A7EACF35058}" type="pres">
      <dgm:prSet presAssocID="{484F30E1-A16A-4EA6-9DB3-199405E985EC}" presName="cycle" presStyleCnt="0">
        <dgm:presLayoutVars>
          <dgm:dir/>
          <dgm:resizeHandles val="exact"/>
        </dgm:presLayoutVars>
      </dgm:prSet>
      <dgm:spPr/>
    </dgm:pt>
    <dgm:pt modelId="{44A29005-B57F-4417-8D50-1E70F3D17160}" type="pres">
      <dgm:prSet presAssocID="{F6B52C4B-3529-4752-AA07-73BA22669815}" presName="node" presStyleLbl="node1" presStyleIdx="0" presStyleCnt="5">
        <dgm:presLayoutVars>
          <dgm:bulletEnabled val="1"/>
        </dgm:presLayoutVars>
      </dgm:prSet>
      <dgm:spPr/>
    </dgm:pt>
    <dgm:pt modelId="{38940B59-EAD9-46A7-B2C2-B61A7F01EC79}" type="pres">
      <dgm:prSet presAssocID="{F6B52C4B-3529-4752-AA07-73BA22669815}" presName="spNode" presStyleCnt="0"/>
      <dgm:spPr/>
    </dgm:pt>
    <dgm:pt modelId="{C1D1E93A-C762-4184-9F98-9AF0317D0134}" type="pres">
      <dgm:prSet presAssocID="{478351F2-210C-40D1-8583-0C819E1F18D3}" presName="sibTrans" presStyleLbl="sibTrans1D1" presStyleIdx="0" presStyleCnt="5"/>
      <dgm:spPr/>
    </dgm:pt>
    <dgm:pt modelId="{95461CFD-74EA-4AEE-BF15-11648A29C7DD}" type="pres">
      <dgm:prSet presAssocID="{2F41F3C1-269E-4B3F-9507-896F3413FA48}" presName="node" presStyleLbl="node1" presStyleIdx="1" presStyleCnt="5">
        <dgm:presLayoutVars>
          <dgm:bulletEnabled val="1"/>
        </dgm:presLayoutVars>
      </dgm:prSet>
      <dgm:spPr/>
    </dgm:pt>
    <dgm:pt modelId="{1DEEB2C4-36E8-4864-9DDF-121088756D3F}" type="pres">
      <dgm:prSet presAssocID="{2F41F3C1-269E-4B3F-9507-896F3413FA48}" presName="spNode" presStyleCnt="0"/>
      <dgm:spPr/>
    </dgm:pt>
    <dgm:pt modelId="{8AC39B96-B31E-4124-B564-F32B755C700C}" type="pres">
      <dgm:prSet presAssocID="{2B1EBEFC-1D5D-4956-A0FA-B76C55658922}" presName="sibTrans" presStyleLbl="sibTrans1D1" presStyleIdx="1" presStyleCnt="5"/>
      <dgm:spPr/>
    </dgm:pt>
    <dgm:pt modelId="{87CD0B7F-CE3D-4801-BE38-B45AFD1CCE16}" type="pres">
      <dgm:prSet presAssocID="{CB2EE54C-249F-434E-831F-85AF51807D7A}" presName="node" presStyleLbl="node1" presStyleIdx="2" presStyleCnt="5">
        <dgm:presLayoutVars>
          <dgm:bulletEnabled val="1"/>
        </dgm:presLayoutVars>
      </dgm:prSet>
      <dgm:spPr/>
    </dgm:pt>
    <dgm:pt modelId="{E4775D84-D980-462C-8735-5F0F19B02013}" type="pres">
      <dgm:prSet presAssocID="{CB2EE54C-249F-434E-831F-85AF51807D7A}" presName="spNode" presStyleCnt="0"/>
      <dgm:spPr/>
    </dgm:pt>
    <dgm:pt modelId="{BDED2DB2-270C-43A7-ABCD-E618E4C512B5}" type="pres">
      <dgm:prSet presAssocID="{4762BFA3-1AE7-4834-8B81-7A0AB84E127B}" presName="sibTrans" presStyleLbl="sibTrans1D1" presStyleIdx="2" presStyleCnt="5"/>
      <dgm:spPr/>
    </dgm:pt>
    <dgm:pt modelId="{EB7A93ED-D015-4C42-BA03-9DC122A53EDE}" type="pres">
      <dgm:prSet presAssocID="{41A193BE-8FE2-4862-B27F-EEE124854F11}" presName="node" presStyleLbl="node1" presStyleIdx="3" presStyleCnt="5">
        <dgm:presLayoutVars>
          <dgm:bulletEnabled val="1"/>
        </dgm:presLayoutVars>
      </dgm:prSet>
      <dgm:spPr/>
    </dgm:pt>
    <dgm:pt modelId="{B9253564-057C-48F7-B8CC-F4D373427A93}" type="pres">
      <dgm:prSet presAssocID="{41A193BE-8FE2-4862-B27F-EEE124854F11}" presName="spNode" presStyleCnt="0"/>
      <dgm:spPr/>
    </dgm:pt>
    <dgm:pt modelId="{9B313EBA-ED46-4ACE-B460-1B4193A493F5}" type="pres">
      <dgm:prSet presAssocID="{BBAB2D84-C2E8-451E-978C-12D2EBAB83F6}" presName="sibTrans" presStyleLbl="sibTrans1D1" presStyleIdx="3" presStyleCnt="5"/>
      <dgm:spPr/>
    </dgm:pt>
    <dgm:pt modelId="{F64CAD9D-A5A9-4603-9A59-A6AABB6030C5}" type="pres">
      <dgm:prSet presAssocID="{031AB318-656E-4918-80F2-06E28969A5F9}" presName="node" presStyleLbl="node1" presStyleIdx="4" presStyleCnt="5">
        <dgm:presLayoutVars>
          <dgm:bulletEnabled val="1"/>
        </dgm:presLayoutVars>
      </dgm:prSet>
      <dgm:spPr/>
    </dgm:pt>
    <dgm:pt modelId="{60C340A5-4EF5-4C76-8ECB-1BFACD5D2360}" type="pres">
      <dgm:prSet presAssocID="{031AB318-656E-4918-80F2-06E28969A5F9}" presName="spNode" presStyleCnt="0"/>
      <dgm:spPr/>
    </dgm:pt>
    <dgm:pt modelId="{001ED909-CEEC-4CB6-B1C2-F4DCA589B9DA}" type="pres">
      <dgm:prSet presAssocID="{1FE35CF5-C3A0-4F70-86DF-53118DEA21C8}" presName="sibTrans" presStyleLbl="sibTrans1D1" presStyleIdx="4" presStyleCnt="5"/>
      <dgm:spPr/>
    </dgm:pt>
  </dgm:ptLst>
  <dgm:cxnLst>
    <dgm:cxn modelId="{D7E74717-1918-49F6-B75F-5709D57C0C78}" type="presOf" srcId="{1FE35CF5-C3A0-4F70-86DF-53118DEA21C8}" destId="{001ED909-CEEC-4CB6-B1C2-F4DCA589B9DA}" srcOrd="0" destOrd="0" presId="urn:microsoft.com/office/officeart/2005/8/layout/cycle6"/>
    <dgm:cxn modelId="{273ED718-D518-4589-A334-ED1531266A40}" type="presOf" srcId="{031AB318-656E-4918-80F2-06E28969A5F9}" destId="{F64CAD9D-A5A9-4603-9A59-A6AABB6030C5}" srcOrd="0" destOrd="0" presId="urn:microsoft.com/office/officeart/2005/8/layout/cycle6"/>
    <dgm:cxn modelId="{E785D72C-558D-4A1B-8DFE-621603C21A58}" srcId="{484F30E1-A16A-4EA6-9DB3-199405E985EC}" destId="{CB2EE54C-249F-434E-831F-85AF51807D7A}" srcOrd="2" destOrd="0" parTransId="{93357F8C-F601-44D4-8E04-C8BF7DB015F3}" sibTransId="{4762BFA3-1AE7-4834-8B81-7A0AB84E127B}"/>
    <dgm:cxn modelId="{DB5E4139-2A5E-48E9-9A24-5E2919074DDE}" type="presOf" srcId="{2B1EBEFC-1D5D-4956-A0FA-B76C55658922}" destId="{8AC39B96-B31E-4124-B564-F32B755C700C}" srcOrd="0" destOrd="0" presId="urn:microsoft.com/office/officeart/2005/8/layout/cycle6"/>
    <dgm:cxn modelId="{F29D7F68-9E7E-48DD-9374-4A2040988364}" srcId="{484F30E1-A16A-4EA6-9DB3-199405E985EC}" destId="{F6B52C4B-3529-4752-AA07-73BA22669815}" srcOrd="0" destOrd="0" parTransId="{E52ABB69-0FDA-4724-BCBD-60CA136875FC}" sibTransId="{478351F2-210C-40D1-8583-0C819E1F18D3}"/>
    <dgm:cxn modelId="{49D9DC56-4911-4198-86A1-738F446F6139}" type="presOf" srcId="{478351F2-210C-40D1-8583-0C819E1F18D3}" destId="{C1D1E93A-C762-4184-9F98-9AF0317D0134}" srcOrd="0" destOrd="0" presId="urn:microsoft.com/office/officeart/2005/8/layout/cycle6"/>
    <dgm:cxn modelId="{BE9BA17A-6E16-495F-BE37-9FC470AAFF6D}" srcId="{484F30E1-A16A-4EA6-9DB3-199405E985EC}" destId="{41A193BE-8FE2-4862-B27F-EEE124854F11}" srcOrd="3" destOrd="0" parTransId="{8A931FF5-1025-44C1-9B33-4869A8DA3BB8}" sibTransId="{BBAB2D84-C2E8-451E-978C-12D2EBAB83F6}"/>
    <dgm:cxn modelId="{D0F51E7B-120F-4AFC-89E2-2BCEA588B251}" type="presOf" srcId="{CB2EE54C-249F-434E-831F-85AF51807D7A}" destId="{87CD0B7F-CE3D-4801-BE38-B45AFD1CCE16}" srcOrd="0" destOrd="0" presId="urn:microsoft.com/office/officeart/2005/8/layout/cycle6"/>
    <dgm:cxn modelId="{85427B8C-2654-431A-A2DE-040DEC89F910}" type="presOf" srcId="{2F41F3C1-269E-4B3F-9507-896F3413FA48}" destId="{95461CFD-74EA-4AEE-BF15-11648A29C7DD}" srcOrd="0" destOrd="0" presId="urn:microsoft.com/office/officeart/2005/8/layout/cycle6"/>
    <dgm:cxn modelId="{DB9ECE95-5021-4AAD-967D-1511770C80CB}" type="presOf" srcId="{484F30E1-A16A-4EA6-9DB3-199405E985EC}" destId="{6AEC1FA4-333F-4702-B056-8A7EACF35058}" srcOrd="0" destOrd="0" presId="urn:microsoft.com/office/officeart/2005/8/layout/cycle6"/>
    <dgm:cxn modelId="{A2F3CBB2-C5BB-4DCD-AAA0-D8AF3A7E121C}" type="presOf" srcId="{41A193BE-8FE2-4862-B27F-EEE124854F11}" destId="{EB7A93ED-D015-4C42-BA03-9DC122A53EDE}" srcOrd="0" destOrd="0" presId="urn:microsoft.com/office/officeart/2005/8/layout/cycle6"/>
    <dgm:cxn modelId="{0738AAC7-05B8-46FA-9717-64CAD89FC17C}" srcId="{484F30E1-A16A-4EA6-9DB3-199405E985EC}" destId="{031AB318-656E-4918-80F2-06E28969A5F9}" srcOrd="4" destOrd="0" parTransId="{5265C5DA-67DD-41CF-92EA-1BAAA87EF190}" sibTransId="{1FE35CF5-C3A0-4F70-86DF-53118DEA21C8}"/>
    <dgm:cxn modelId="{8328FBCF-1F63-4DFA-9A53-339DA664DAEE}" srcId="{484F30E1-A16A-4EA6-9DB3-199405E985EC}" destId="{2F41F3C1-269E-4B3F-9507-896F3413FA48}" srcOrd="1" destOrd="0" parTransId="{89253B86-B4BB-460B-8FE7-39B90EAB712B}" sibTransId="{2B1EBEFC-1D5D-4956-A0FA-B76C55658922}"/>
    <dgm:cxn modelId="{BCD0A7D0-81F1-42F6-A9D9-1703BAEEB3D3}" type="presOf" srcId="{BBAB2D84-C2E8-451E-978C-12D2EBAB83F6}" destId="{9B313EBA-ED46-4ACE-B460-1B4193A493F5}" srcOrd="0" destOrd="0" presId="urn:microsoft.com/office/officeart/2005/8/layout/cycle6"/>
    <dgm:cxn modelId="{73D209F2-B209-401D-9111-CBEAE0ACE815}" type="presOf" srcId="{F6B52C4B-3529-4752-AA07-73BA22669815}" destId="{44A29005-B57F-4417-8D50-1E70F3D17160}" srcOrd="0" destOrd="0" presId="urn:microsoft.com/office/officeart/2005/8/layout/cycle6"/>
    <dgm:cxn modelId="{313875F7-A33C-4D84-A88C-E319CBD717DA}" type="presOf" srcId="{4762BFA3-1AE7-4834-8B81-7A0AB84E127B}" destId="{BDED2DB2-270C-43A7-ABCD-E618E4C512B5}" srcOrd="0" destOrd="0" presId="urn:microsoft.com/office/officeart/2005/8/layout/cycle6"/>
    <dgm:cxn modelId="{25B1A3DB-01ED-45BC-A23E-94B829C5F69A}" type="presParOf" srcId="{6AEC1FA4-333F-4702-B056-8A7EACF35058}" destId="{44A29005-B57F-4417-8D50-1E70F3D17160}" srcOrd="0" destOrd="0" presId="urn:microsoft.com/office/officeart/2005/8/layout/cycle6"/>
    <dgm:cxn modelId="{FE89D8A1-300D-469C-8F21-93580FEB8E4F}" type="presParOf" srcId="{6AEC1FA4-333F-4702-B056-8A7EACF35058}" destId="{38940B59-EAD9-46A7-B2C2-B61A7F01EC79}" srcOrd="1" destOrd="0" presId="urn:microsoft.com/office/officeart/2005/8/layout/cycle6"/>
    <dgm:cxn modelId="{6CFC47E2-37DD-464C-B746-EF0EA7BE2C51}" type="presParOf" srcId="{6AEC1FA4-333F-4702-B056-8A7EACF35058}" destId="{C1D1E93A-C762-4184-9F98-9AF0317D0134}" srcOrd="2" destOrd="0" presId="urn:microsoft.com/office/officeart/2005/8/layout/cycle6"/>
    <dgm:cxn modelId="{BFB25FD7-B2B0-4D71-9A0C-9BB4C6D59310}" type="presParOf" srcId="{6AEC1FA4-333F-4702-B056-8A7EACF35058}" destId="{95461CFD-74EA-4AEE-BF15-11648A29C7DD}" srcOrd="3" destOrd="0" presId="urn:microsoft.com/office/officeart/2005/8/layout/cycle6"/>
    <dgm:cxn modelId="{EFF5F1B1-79A4-4A90-A274-7D2A40B81386}" type="presParOf" srcId="{6AEC1FA4-333F-4702-B056-8A7EACF35058}" destId="{1DEEB2C4-36E8-4864-9DDF-121088756D3F}" srcOrd="4" destOrd="0" presId="urn:microsoft.com/office/officeart/2005/8/layout/cycle6"/>
    <dgm:cxn modelId="{7F65BF31-6A9C-4272-96A0-00153D9D35BB}" type="presParOf" srcId="{6AEC1FA4-333F-4702-B056-8A7EACF35058}" destId="{8AC39B96-B31E-4124-B564-F32B755C700C}" srcOrd="5" destOrd="0" presId="urn:microsoft.com/office/officeart/2005/8/layout/cycle6"/>
    <dgm:cxn modelId="{A2B05CD0-60FF-4EED-9AA8-75FB84186637}" type="presParOf" srcId="{6AEC1FA4-333F-4702-B056-8A7EACF35058}" destId="{87CD0B7F-CE3D-4801-BE38-B45AFD1CCE16}" srcOrd="6" destOrd="0" presId="urn:microsoft.com/office/officeart/2005/8/layout/cycle6"/>
    <dgm:cxn modelId="{8C39380A-750E-4294-9227-85BAE64200AB}" type="presParOf" srcId="{6AEC1FA4-333F-4702-B056-8A7EACF35058}" destId="{E4775D84-D980-462C-8735-5F0F19B02013}" srcOrd="7" destOrd="0" presId="urn:microsoft.com/office/officeart/2005/8/layout/cycle6"/>
    <dgm:cxn modelId="{548E48C1-3D6D-4E60-A517-83D828C1BF6A}" type="presParOf" srcId="{6AEC1FA4-333F-4702-B056-8A7EACF35058}" destId="{BDED2DB2-270C-43A7-ABCD-E618E4C512B5}" srcOrd="8" destOrd="0" presId="urn:microsoft.com/office/officeart/2005/8/layout/cycle6"/>
    <dgm:cxn modelId="{A1BF4E90-7D98-4E10-93AA-60C7C03163D3}" type="presParOf" srcId="{6AEC1FA4-333F-4702-B056-8A7EACF35058}" destId="{EB7A93ED-D015-4C42-BA03-9DC122A53EDE}" srcOrd="9" destOrd="0" presId="urn:microsoft.com/office/officeart/2005/8/layout/cycle6"/>
    <dgm:cxn modelId="{D9D0068F-9F58-49C7-9238-C008E1484102}" type="presParOf" srcId="{6AEC1FA4-333F-4702-B056-8A7EACF35058}" destId="{B9253564-057C-48F7-B8CC-F4D373427A93}" srcOrd="10" destOrd="0" presId="urn:microsoft.com/office/officeart/2005/8/layout/cycle6"/>
    <dgm:cxn modelId="{8749B1D8-4B5A-4B81-81DD-BCC6FBDA2D0A}" type="presParOf" srcId="{6AEC1FA4-333F-4702-B056-8A7EACF35058}" destId="{9B313EBA-ED46-4ACE-B460-1B4193A493F5}" srcOrd="11" destOrd="0" presId="urn:microsoft.com/office/officeart/2005/8/layout/cycle6"/>
    <dgm:cxn modelId="{D87747B3-0975-444F-BE42-222A8F51AB16}" type="presParOf" srcId="{6AEC1FA4-333F-4702-B056-8A7EACF35058}" destId="{F64CAD9D-A5A9-4603-9A59-A6AABB6030C5}" srcOrd="12" destOrd="0" presId="urn:microsoft.com/office/officeart/2005/8/layout/cycle6"/>
    <dgm:cxn modelId="{684DA6A6-B282-4F71-BCFC-956FB19027CD}" type="presParOf" srcId="{6AEC1FA4-333F-4702-B056-8A7EACF35058}" destId="{60C340A5-4EF5-4C76-8ECB-1BFACD5D2360}" srcOrd="13" destOrd="0" presId="urn:microsoft.com/office/officeart/2005/8/layout/cycle6"/>
    <dgm:cxn modelId="{1FA6AE9C-4B8D-4F6A-B790-B497D360DD59}" type="presParOf" srcId="{6AEC1FA4-333F-4702-B056-8A7EACF35058}" destId="{001ED909-CEEC-4CB6-B1C2-F4DCA589B9DA}"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4F30E1-A16A-4EA6-9DB3-199405E985EC}" type="doc">
      <dgm:prSet loTypeId="urn:microsoft.com/office/officeart/2005/8/layout/cycle6" loCatId="cycle" qsTypeId="urn:microsoft.com/office/officeart/2005/8/quickstyle/simple3" qsCatId="simple" csTypeId="urn:microsoft.com/office/officeart/2005/8/colors/accent1_2" csCatId="accent1" phldr="1"/>
      <dgm:spPr/>
      <dgm:t>
        <a:bodyPr/>
        <a:lstStyle/>
        <a:p>
          <a:pPr rtl="1"/>
          <a:endParaRPr lang="ar-SA"/>
        </a:p>
      </dgm:t>
    </dgm:pt>
    <dgm:pt modelId="{F6B52C4B-3529-4752-AA07-73BA22669815}">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السومريون</a:t>
          </a:r>
          <a:endParaRPr lang="ar-SA" dirty="0"/>
        </a:p>
      </dgm:t>
    </dgm:pt>
    <dgm:pt modelId="{E52ABB69-0FDA-4724-BCBD-60CA136875FC}" type="parTrans" cxnId="{F29D7F68-9E7E-48DD-9374-4A2040988364}">
      <dgm:prSet/>
      <dgm:spPr/>
      <dgm:t>
        <a:bodyPr/>
        <a:lstStyle/>
        <a:p>
          <a:pPr rtl="1"/>
          <a:endParaRPr lang="ar-SA"/>
        </a:p>
      </dgm:t>
    </dgm:pt>
    <dgm:pt modelId="{478351F2-210C-40D1-8583-0C819E1F18D3}" type="sibTrans" cxnId="{F29D7F68-9E7E-48DD-9374-4A2040988364}">
      <dgm:prSet/>
      <dgm:spPr/>
      <dgm:t>
        <a:bodyPr/>
        <a:lstStyle/>
        <a:p>
          <a:pPr rtl="1"/>
          <a:endParaRPr lang="ar-SA"/>
        </a:p>
      </dgm:t>
    </dgm:pt>
    <dgm:pt modelId="{2F41F3C1-269E-4B3F-9507-896F3413FA48}">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الأكاديون</a:t>
          </a:r>
          <a:endParaRPr lang="ar-SA" dirty="0"/>
        </a:p>
      </dgm:t>
    </dgm:pt>
    <dgm:pt modelId="{89253B86-B4BB-460B-8FE7-39B90EAB712B}" type="parTrans" cxnId="{8328FBCF-1F63-4DFA-9A53-339DA664DAEE}">
      <dgm:prSet/>
      <dgm:spPr/>
      <dgm:t>
        <a:bodyPr/>
        <a:lstStyle/>
        <a:p>
          <a:pPr rtl="1"/>
          <a:endParaRPr lang="ar-SA"/>
        </a:p>
      </dgm:t>
    </dgm:pt>
    <dgm:pt modelId="{2B1EBEFC-1D5D-4956-A0FA-B76C55658922}" type="sibTrans" cxnId="{8328FBCF-1F63-4DFA-9A53-339DA664DAEE}">
      <dgm:prSet/>
      <dgm:spPr/>
      <dgm:t>
        <a:bodyPr/>
        <a:lstStyle/>
        <a:p>
          <a:pPr rtl="1"/>
          <a:endParaRPr lang="ar-SA"/>
        </a:p>
      </dgm:t>
    </dgm:pt>
    <dgm:pt modelId="{CB2EE54C-249F-434E-831F-85AF51807D7A}">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العموريون</a:t>
          </a:r>
          <a:endParaRPr lang="ar-SA" dirty="0"/>
        </a:p>
      </dgm:t>
    </dgm:pt>
    <dgm:pt modelId="{93357F8C-F601-44D4-8E04-C8BF7DB015F3}" type="parTrans" cxnId="{E785D72C-558D-4A1B-8DFE-621603C21A58}">
      <dgm:prSet/>
      <dgm:spPr/>
      <dgm:t>
        <a:bodyPr/>
        <a:lstStyle/>
        <a:p>
          <a:pPr rtl="1"/>
          <a:endParaRPr lang="ar-SA"/>
        </a:p>
      </dgm:t>
    </dgm:pt>
    <dgm:pt modelId="{4762BFA3-1AE7-4834-8B81-7A0AB84E127B}" type="sibTrans" cxnId="{E785D72C-558D-4A1B-8DFE-621603C21A58}">
      <dgm:prSet/>
      <dgm:spPr/>
      <dgm:t>
        <a:bodyPr/>
        <a:lstStyle/>
        <a:p>
          <a:pPr rtl="1"/>
          <a:endParaRPr lang="ar-SA"/>
        </a:p>
      </dgm:t>
    </dgm:pt>
    <dgm:pt modelId="{41A193BE-8FE2-4862-B27F-EEE124854F11}">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الآشوريون</a:t>
          </a:r>
          <a:endParaRPr lang="ar-SA" dirty="0"/>
        </a:p>
      </dgm:t>
    </dgm:pt>
    <dgm:pt modelId="{8A931FF5-1025-44C1-9B33-4869A8DA3BB8}" type="parTrans" cxnId="{BE9BA17A-6E16-495F-BE37-9FC470AAFF6D}">
      <dgm:prSet/>
      <dgm:spPr/>
      <dgm:t>
        <a:bodyPr/>
        <a:lstStyle/>
        <a:p>
          <a:pPr rtl="1"/>
          <a:endParaRPr lang="ar-SA"/>
        </a:p>
      </dgm:t>
    </dgm:pt>
    <dgm:pt modelId="{BBAB2D84-C2E8-451E-978C-12D2EBAB83F6}" type="sibTrans" cxnId="{BE9BA17A-6E16-495F-BE37-9FC470AAFF6D}">
      <dgm:prSet/>
      <dgm:spPr/>
      <dgm:t>
        <a:bodyPr/>
        <a:lstStyle/>
        <a:p>
          <a:pPr rtl="1"/>
          <a:endParaRPr lang="ar-SA"/>
        </a:p>
      </dgm:t>
    </dgm:pt>
    <dgm:pt modelId="{031AB318-656E-4918-80F2-06E28969A5F9}">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الكلدانيون</a:t>
          </a:r>
          <a:endParaRPr lang="ar-SA" dirty="0"/>
        </a:p>
      </dgm:t>
    </dgm:pt>
    <dgm:pt modelId="{5265C5DA-67DD-41CF-92EA-1BAAA87EF190}" type="parTrans" cxnId="{0738AAC7-05B8-46FA-9717-64CAD89FC17C}">
      <dgm:prSet/>
      <dgm:spPr/>
      <dgm:t>
        <a:bodyPr/>
        <a:lstStyle/>
        <a:p>
          <a:pPr rtl="1"/>
          <a:endParaRPr lang="ar-SA"/>
        </a:p>
      </dgm:t>
    </dgm:pt>
    <dgm:pt modelId="{1FE35CF5-C3A0-4F70-86DF-53118DEA21C8}" type="sibTrans" cxnId="{0738AAC7-05B8-46FA-9717-64CAD89FC17C}">
      <dgm:prSet/>
      <dgm:spPr/>
      <dgm:t>
        <a:bodyPr/>
        <a:lstStyle/>
        <a:p>
          <a:pPr rtl="1"/>
          <a:endParaRPr lang="ar-SA"/>
        </a:p>
      </dgm:t>
    </dgm:pt>
    <dgm:pt modelId="{6AEC1FA4-333F-4702-B056-8A7EACF35058}" type="pres">
      <dgm:prSet presAssocID="{484F30E1-A16A-4EA6-9DB3-199405E985EC}" presName="cycle" presStyleCnt="0">
        <dgm:presLayoutVars>
          <dgm:dir/>
          <dgm:resizeHandles val="exact"/>
        </dgm:presLayoutVars>
      </dgm:prSet>
      <dgm:spPr/>
    </dgm:pt>
    <dgm:pt modelId="{44A29005-B57F-4417-8D50-1E70F3D17160}" type="pres">
      <dgm:prSet presAssocID="{F6B52C4B-3529-4752-AA07-73BA22669815}" presName="node" presStyleLbl="node1" presStyleIdx="0" presStyleCnt="5">
        <dgm:presLayoutVars>
          <dgm:bulletEnabled val="1"/>
        </dgm:presLayoutVars>
      </dgm:prSet>
      <dgm:spPr/>
    </dgm:pt>
    <dgm:pt modelId="{38940B59-EAD9-46A7-B2C2-B61A7F01EC79}" type="pres">
      <dgm:prSet presAssocID="{F6B52C4B-3529-4752-AA07-73BA22669815}" presName="spNode" presStyleCnt="0"/>
      <dgm:spPr/>
    </dgm:pt>
    <dgm:pt modelId="{C1D1E93A-C762-4184-9F98-9AF0317D0134}" type="pres">
      <dgm:prSet presAssocID="{478351F2-210C-40D1-8583-0C819E1F18D3}" presName="sibTrans" presStyleLbl="sibTrans1D1" presStyleIdx="0" presStyleCnt="5"/>
      <dgm:spPr/>
    </dgm:pt>
    <dgm:pt modelId="{95461CFD-74EA-4AEE-BF15-11648A29C7DD}" type="pres">
      <dgm:prSet presAssocID="{2F41F3C1-269E-4B3F-9507-896F3413FA48}" presName="node" presStyleLbl="node1" presStyleIdx="1" presStyleCnt="5">
        <dgm:presLayoutVars>
          <dgm:bulletEnabled val="1"/>
        </dgm:presLayoutVars>
      </dgm:prSet>
      <dgm:spPr/>
    </dgm:pt>
    <dgm:pt modelId="{1DEEB2C4-36E8-4864-9DDF-121088756D3F}" type="pres">
      <dgm:prSet presAssocID="{2F41F3C1-269E-4B3F-9507-896F3413FA48}" presName="spNode" presStyleCnt="0"/>
      <dgm:spPr/>
    </dgm:pt>
    <dgm:pt modelId="{8AC39B96-B31E-4124-B564-F32B755C700C}" type="pres">
      <dgm:prSet presAssocID="{2B1EBEFC-1D5D-4956-A0FA-B76C55658922}" presName="sibTrans" presStyleLbl="sibTrans1D1" presStyleIdx="1" presStyleCnt="5"/>
      <dgm:spPr/>
    </dgm:pt>
    <dgm:pt modelId="{87CD0B7F-CE3D-4801-BE38-B45AFD1CCE16}" type="pres">
      <dgm:prSet presAssocID="{CB2EE54C-249F-434E-831F-85AF51807D7A}" presName="node" presStyleLbl="node1" presStyleIdx="2" presStyleCnt="5">
        <dgm:presLayoutVars>
          <dgm:bulletEnabled val="1"/>
        </dgm:presLayoutVars>
      </dgm:prSet>
      <dgm:spPr/>
    </dgm:pt>
    <dgm:pt modelId="{E4775D84-D980-462C-8735-5F0F19B02013}" type="pres">
      <dgm:prSet presAssocID="{CB2EE54C-249F-434E-831F-85AF51807D7A}" presName="spNode" presStyleCnt="0"/>
      <dgm:spPr/>
    </dgm:pt>
    <dgm:pt modelId="{BDED2DB2-270C-43A7-ABCD-E618E4C512B5}" type="pres">
      <dgm:prSet presAssocID="{4762BFA3-1AE7-4834-8B81-7A0AB84E127B}" presName="sibTrans" presStyleLbl="sibTrans1D1" presStyleIdx="2" presStyleCnt="5"/>
      <dgm:spPr/>
    </dgm:pt>
    <dgm:pt modelId="{EB7A93ED-D015-4C42-BA03-9DC122A53EDE}" type="pres">
      <dgm:prSet presAssocID="{41A193BE-8FE2-4862-B27F-EEE124854F11}" presName="node" presStyleLbl="node1" presStyleIdx="3" presStyleCnt="5">
        <dgm:presLayoutVars>
          <dgm:bulletEnabled val="1"/>
        </dgm:presLayoutVars>
      </dgm:prSet>
      <dgm:spPr/>
    </dgm:pt>
    <dgm:pt modelId="{B9253564-057C-48F7-B8CC-F4D373427A93}" type="pres">
      <dgm:prSet presAssocID="{41A193BE-8FE2-4862-B27F-EEE124854F11}" presName="spNode" presStyleCnt="0"/>
      <dgm:spPr/>
    </dgm:pt>
    <dgm:pt modelId="{9B313EBA-ED46-4ACE-B460-1B4193A493F5}" type="pres">
      <dgm:prSet presAssocID="{BBAB2D84-C2E8-451E-978C-12D2EBAB83F6}" presName="sibTrans" presStyleLbl="sibTrans1D1" presStyleIdx="3" presStyleCnt="5"/>
      <dgm:spPr/>
    </dgm:pt>
    <dgm:pt modelId="{F64CAD9D-A5A9-4603-9A59-A6AABB6030C5}" type="pres">
      <dgm:prSet presAssocID="{031AB318-656E-4918-80F2-06E28969A5F9}" presName="node" presStyleLbl="node1" presStyleIdx="4" presStyleCnt="5">
        <dgm:presLayoutVars>
          <dgm:bulletEnabled val="1"/>
        </dgm:presLayoutVars>
      </dgm:prSet>
      <dgm:spPr/>
    </dgm:pt>
    <dgm:pt modelId="{60C340A5-4EF5-4C76-8ECB-1BFACD5D2360}" type="pres">
      <dgm:prSet presAssocID="{031AB318-656E-4918-80F2-06E28969A5F9}" presName="spNode" presStyleCnt="0"/>
      <dgm:spPr/>
    </dgm:pt>
    <dgm:pt modelId="{001ED909-CEEC-4CB6-B1C2-F4DCA589B9DA}" type="pres">
      <dgm:prSet presAssocID="{1FE35CF5-C3A0-4F70-86DF-53118DEA21C8}" presName="sibTrans" presStyleLbl="sibTrans1D1" presStyleIdx="4" presStyleCnt="5"/>
      <dgm:spPr/>
    </dgm:pt>
  </dgm:ptLst>
  <dgm:cxnLst>
    <dgm:cxn modelId="{D7E74717-1918-49F6-B75F-5709D57C0C78}" type="presOf" srcId="{1FE35CF5-C3A0-4F70-86DF-53118DEA21C8}" destId="{001ED909-CEEC-4CB6-B1C2-F4DCA589B9DA}" srcOrd="0" destOrd="0" presId="urn:microsoft.com/office/officeart/2005/8/layout/cycle6"/>
    <dgm:cxn modelId="{273ED718-D518-4589-A334-ED1531266A40}" type="presOf" srcId="{031AB318-656E-4918-80F2-06E28969A5F9}" destId="{F64CAD9D-A5A9-4603-9A59-A6AABB6030C5}" srcOrd="0" destOrd="0" presId="urn:microsoft.com/office/officeart/2005/8/layout/cycle6"/>
    <dgm:cxn modelId="{E785D72C-558D-4A1B-8DFE-621603C21A58}" srcId="{484F30E1-A16A-4EA6-9DB3-199405E985EC}" destId="{CB2EE54C-249F-434E-831F-85AF51807D7A}" srcOrd="2" destOrd="0" parTransId="{93357F8C-F601-44D4-8E04-C8BF7DB015F3}" sibTransId="{4762BFA3-1AE7-4834-8B81-7A0AB84E127B}"/>
    <dgm:cxn modelId="{DB5E4139-2A5E-48E9-9A24-5E2919074DDE}" type="presOf" srcId="{2B1EBEFC-1D5D-4956-A0FA-B76C55658922}" destId="{8AC39B96-B31E-4124-B564-F32B755C700C}" srcOrd="0" destOrd="0" presId="urn:microsoft.com/office/officeart/2005/8/layout/cycle6"/>
    <dgm:cxn modelId="{F29D7F68-9E7E-48DD-9374-4A2040988364}" srcId="{484F30E1-A16A-4EA6-9DB3-199405E985EC}" destId="{F6B52C4B-3529-4752-AA07-73BA22669815}" srcOrd="0" destOrd="0" parTransId="{E52ABB69-0FDA-4724-BCBD-60CA136875FC}" sibTransId="{478351F2-210C-40D1-8583-0C819E1F18D3}"/>
    <dgm:cxn modelId="{49D9DC56-4911-4198-86A1-738F446F6139}" type="presOf" srcId="{478351F2-210C-40D1-8583-0C819E1F18D3}" destId="{C1D1E93A-C762-4184-9F98-9AF0317D0134}" srcOrd="0" destOrd="0" presId="urn:microsoft.com/office/officeart/2005/8/layout/cycle6"/>
    <dgm:cxn modelId="{BE9BA17A-6E16-495F-BE37-9FC470AAFF6D}" srcId="{484F30E1-A16A-4EA6-9DB3-199405E985EC}" destId="{41A193BE-8FE2-4862-B27F-EEE124854F11}" srcOrd="3" destOrd="0" parTransId="{8A931FF5-1025-44C1-9B33-4869A8DA3BB8}" sibTransId="{BBAB2D84-C2E8-451E-978C-12D2EBAB83F6}"/>
    <dgm:cxn modelId="{D0F51E7B-120F-4AFC-89E2-2BCEA588B251}" type="presOf" srcId="{CB2EE54C-249F-434E-831F-85AF51807D7A}" destId="{87CD0B7F-CE3D-4801-BE38-B45AFD1CCE16}" srcOrd="0" destOrd="0" presId="urn:microsoft.com/office/officeart/2005/8/layout/cycle6"/>
    <dgm:cxn modelId="{85427B8C-2654-431A-A2DE-040DEC89F910}" type="presOf" srcId="{2F41F3C1-269E-4B3F-9507-896F3413FA48}" destId="{95461CFD-74EA-4AEE-BF15-11648A29C7DD}" srcOrd="0" destOrd="0" presId="urn:microsoft.com/office/officeart/2005/8/layout/cycle6"/>
    <dgm:cxn modelId="{DB9ECE95-5021-4AAD-967D-1511770C80CB}" type="presOf" srcId="{484F30E1-A16A-4EA6-9DB3-199405E985EC}" destId="{6AEC1FA4-333F-4702-B056-8A7EACF35058}" srcOrd="0" destOrd="0" presId="urn:microsoft.com/office/officeart/2005/8/layout/cycle6"/>
    <dgm:cxn modelId="{A2F3CBB2-C5BB-4DCD-AAA0-D8AF3A7E121C}" type="presOf" srcId="{41A193BE-8FE2-4862-B27F-EEE124854F11}" destId="{EB7A93ED-D015-4C42-BA03-9DC122A53EDE}" srcOrd="0" destOrd="0" presId="urn:microsoft.com/office/officeart/2005/8/layout/cycle6"/>
    <dgm:cxn modelId="{0738AAC7-05B8-46FA-9717-64CAD89FC17C}" srcId="{484F30E1-A16A-4EA6-9DB3-199405E985EC}" destId="{031AB318-656E-4918-80F2-06E28969A5F9}" srcOrd="4" destOrd="0" parTransId="{5265C5DA-67DD-41CF-92EA-1BAAA87EF190}" sibTransId="{1FE35CF5-C3A0-4F70-86DF-53118DEA21C8}"/>
    <dgm:cxn modelId="{8328FBCF-1F63-4DFA-9A53-339DA664DAEE}" srcId="{484F30E1-A16A-4EA6-9DB3-199405E985EC}" destId="{2F41F3C1-269E-4B3F-9507-896F3413FA48}" srcOrd="1" destOrd="0" parTransId="{89253B86-B4BB-460B-8FE7-39B90EAB712B}" sibTransId="{2B1EBEFC-1D5D-4956-A0FA-B76C55658922}"/>
    <dgm:cxn modelId="{BCD0A7D0-81F1-42F6-A9D9-1703BAEEB3D3}" type="presOf" srcId="{BBAB2D84-C2E8-451E-978C-12D2EBAB83F6}" destId="{9B313EBA-ED46-4ACE-B460-1B4193A493F5}" srcOrd="0" destOrd="0" presId="urn:microsoft.com/office/officeart/2005/8/layout/cycle6"/>
    <dgm:cxn modelId="{73D209F2-B209-401D-9111-CBEAE0ACE815}" type="presOf" srcId="{F6B52C4B-3529-4752-AA07-73BA22669815}" destId="{44A29005-B57F-4417-8D50-1E70F3D17160}" srcOrd="0" destOrd="0" presId="urn:microsoft.com/office/officeart/2005/8/layout/cycle6"/>
    <dgm:cxn modelId="{313875F7-A33C-4D84-A88C-E319CBD717DA}" type="presOf" srcId="{4762BFA3-1AE7-4834-8B81-7A0AB84E127B}" destId="{BDED2DB2-270C-43A7-ABCD-E618E4C512B5}" srcOrd="0" destOrd="0" presId="urn:microsoft.com/office/officeart/2005/8/layout/cycle6"/>
    <dgm:cxn modelId="{25B1A3DB-01ED-45BC-A23E-94B829C5F69A}" type="presParOf" srcId="{6AEC1FA4-333F-4702-B056-8A7EACF35058}" destId="{44A29005-B57F-4417-8D50-1E70F3D17160}" srcOrd="0" destOrd="0" presId="urn:microsoft.com/office/officeart/2005/8/layout/cycle6"/>
    <dgm:cxn modelId="{FE89D8A1-300D-469C-8F21-93580FEB8E4F}" type="presParOf" srcId="{6AEC1FA4-333F-4702-B056-8A7EACF35058}" destId="{38940B59-EAD9-46A7-B2C2-B61A7F01EC79}" srcOrd="1" destOrd="0" presId="urn:microsoft.com/office/officeart/2005/8/layout/cycle6"/>
    <dgm:cxn modelId="{6CFC47E2-37DD-464C-B746-EF0EA7BE2C51}" type="presParOf" srcId="{6AEC1FA4-333F-4702-B056-8A7EACF35058}" destId="{C1D1E93A-C762-4184-9F98-9AF0317D0134}" srcOrd="2" destOrd="0" presId="urn:microsoft.com/office/officeart/2005/8/layout/cycle6"/>
    <dgm:cxn modelId="{BFB25FD7-B2B0-4D71-9A0C-9BB4C6D59310}" type="presParOf" srcId="{6AEC1FA4-333F-4702-B056-8A7EACF35058}" destId="{95461CFD-74EA-4AEE-BF15-11648A29C7DD}" srcOrd="3" destOrd="0" presId="urn:microsoft.com/office/officeart/2005/8/layout/cycle6"/>
    <dgm:cxn modelId="{EFF5F1B1-79A4-4A90-A274-7D2A40B81386}" type="presParOf" srcId="{6AEC1FA4-333F-4702-B056-8A7EACF35058}" destId="{1DEEB2C4-36E8-4864-9DDF-121088756D3F}" srcOrd="4" destOrd="0" presId="urn:microsoft.com/office/officeart/2005/8/layout/cycle6"/>
    <dgm:cxn modelId="{7F65BF31-6A9C-4272-96A0-00153D9D35BB}" type="presParOf" srcId="{6AEC1FA4-333F-4702-B056-8A7EACF35058}" destId="{8AC39B96-B31E-4124-B564-F32B755C700C}" srcOrd="5" destOrd="0" presId="urn:microsoft.com/office/officeart/2005/8/layout/cycle6"/>
    <dgm:cxn modelId="{A2B05CD0-60FF-4EED-9AA8-75FB84186637}" type="presParOf" srcId="{6AEC1FA4-333F-4702-B056-8A7EACF35058}" destId="{87CD0B7F-CE3D-4801-BE38-B45AFD1CCE16}" srcOrd="6" destOrd="0" presId="urn:microsoft.com/office/officeart/2005/8/layout/cycle6"/>
    <dgm:cxn modelId="{8C39380A-750E-4294-9227-85BAE64200AB}" type="presParOf" srcId="{6AEC1FA4-333F-4702-B056-8A7EACF35058}" destId="{E4775D84-D980-462C-8735-5F0F19B02013}" srcOrd="7" destOrd="0" presId="urn:microsoft.com/office/officeart/2005/8/layout/cycle6"/>
    <dgm:cxn modelId="{548E48C1-3D6D-4E60-A517-83D828C1BF6A}" type="presParOf" srcId="{6AEC1FA4-333F-4702-B056-8A7EACF35058}" destId="{BDED2DB2-270C-43A7-ABCD-E618E4C512B5}" srcOrd="8" destOrd="0" presId="urn:microsoft.com/office/officeart/2005/8/layout/cycle6"/>
    <dgm:cxn modelId="{A1BF4E90-7D98-4E10-93AA-60C7C03163D3}" type="presParOf" srcId="{6AEC1FA4-333F-4702-B056-8A7EACF35058}" destId="{EB7A93ED-D015-4C42-BA03-9DC122A53EDE}" srcOrd="9" destOrd="0" presId="urn:microsoft.com/office/officeart/2005/8/layout/cycle6"/>
    <dgm:cxn modelId="{D9D0068F-9F58-49C7-9238-C008E1484102}" type="presParOf" srcId="{6AEC1FA4-333F-4702-B056-8A7EACF35058}" destId="{B9253564-057C-48F7-B8CC-F4D373427A93}" srcOrd="10" destOrd="0" presId="urn:microsoft.com/office/officeart/2005/8/layout/cycle6"/>
    <dgm:cxn modelId="{8749B1D8-4B5A-4B81-81DD-BCC6FBDA2D0A}" type="presParOf" srcId="{6AEC1FA4-333F-4702-B056-8A7EACF35058}" destId="{9B313EBA-ED46-4ACE-B460-1B4193A493F5}" srcOrd="11" destOrd="0" presId="urn:microsoft.com/office/officeart/2005/8/layout/cycle6"/>
    <dgm:cxn modelId="{D87747B3-0975-444F-BE42-222A8F51AB16}" type="presParOf" srcId="{6AEC1FA4-333F-4702-B056-8A7EACF35058}" destId="{F64CAD9D-A5A9-4603-9A59-A6AABB6030C5}" srcOrd="12" destOrd="0" presId="urn:microsoft.com/office/officeart/2005/8/layout/cycle6"/>
    <dgm:cxn modelId="{684DA6A6-B282-4F71-BCFC-956FB19027CD}" type="presParOf" srcId="{6AEC1FA4-333F-4702-B056-8A7EACF35058}" destId="{60C340A5-4EF5-4C76-8ECB-1BFACD5D2360}" srcOrd="13" destOrd="0" presId="urn:microsoft.com/office/officeart/2005/8/layout/cycle6"/>
    <dgm:cxn modelId="{1FA6AE9C-4B8D-4F6A-B790-B497D360DD59}" type="presParOf" srcId="{6AEC1FA4-333F-4702-B056-8A7EACF35058}" destId="{001ED909-CEEC-4CB6-B1C2-F4DCA589B9DA}"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4F30E1-A16A-4EA6-9DB3-199405E985EC}" type="doc">
      <dgm:prSet loTypeId="urn:microsoft.com/office/officeart/2005/8/layout/cycle6" loCatId="cycle" qsTypeId="urn:microsoft.com/office/officeart/2005/8/quickstyle/simple3" qsCatId="simple" csTypeId="urn:microsoft.com/office/officeart/2005/8/colors/accent1_2" csCatId="accent1" phldr="1"/>
      <dgm:spPr/>
      <dgm:t>
        <a:bodyPr/>
        <a:lstStyle/>
        <a:p>
          <a:pPr rtl="1"/>
          <a:endParaRPr lang="ar-SA"/>
        </a:p>
      </dgm:t>
    </dgm:pt>
    <dgm:pt modelId="{F6B52C4B-3529-4752-AA07-73BA22669815}">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الدولة القديمة</a:t>
          </a:r>
          <a:endParaRPr lang="ar-SA" dirty="0"/>
        </a:p>
      </dgm:t>
    </dgm:pt>
    <dgm:pt modelId="{E52ABB69-0FDA-4724-BCBD-60CA136875FC}" type="parTrans" cxnId="{F29D7F68-9E7E-48DD-9374-4A2040988364}">
      <dgm:prSet/>
      <dgm:spPr/>
      <dgm:t>
        <a:bodyPr/>
        <a:lstStyle/>
        <a:p>
          <a:pPr rtl="1"/>
          <a:endParaRPr lang="ar-SA"/>
        </a:p>
      </dgm:t>
    </dgm:pt>
    <dgm:pt modelId="{478351F2-210C-40D1-8583-0C819E1F18D3}" type="sibTrans" cxnId="{F29D7F68-9E7E-48DD-9374-4A2040988364}">
      <dgm:prSet/>
      <dgm:spPr/>
      <dgm:t>
        <a:bodyPr/>
        <a:lstStyle/>
        <a:p>
          <a:pPr rtl="1"/>
          <a:endParaRPr lang="ar-SA"/>
        </a:p>
      </dgm:t>
    </dgm:pt>
    <dgm:pt modelId="{41A193BE-8FE2-4862-B27F-EEE124854F11}">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الدولة الوسطى</a:t>
          </a:r>
          <a:endParaRPr lang="ar-SA" dirty="0"/>
        </a:p>
      </dgm:t>
    </dgm:pt>
    <dgm:pt modelId="{8A931FF5-1025-44C1-9B33-4869A8DA3BB8}" type="parTrans" cxnId="{BE9BA17A-6E16-495F-BE37-9FC470AAFF6D}">
      <dgm:prSet/>
      <dgm:spPr/>
      <dgm:t>
        <a:bodyPr/>
        <a:lstStyle/>
        <a:p>
          <a:pPr rtl="1"/>
          <a:endParaRPr lang="ar-SA"/>
        </a:p>
      </dgm:t>
    </dgm:pt>
    <dgm:pt modelId="{BBAB2D84-C2E8-451E-978C-12D2EBAB83F6}" type="sibTrans" cxnId="{BE9BA17A-6E16-495F-BE37-9FC470AAFF6D}">
      <dgm:prSet/>
      <dgm:spPr/>
      <dgm:t>
        <a:bodyPr/>
        <a:lstStyle/>
        <a:p>
          <a:pPr rtl="1"/>
          <a:endParaRPr lang="ar-SA"/>
        </a:p>
      </dgm:t>
    </dgm:pt>
    <dgm:pt modelId="{031AB318-656E-4918-80F2-06E28969A5F9}">
      <dgm:prSet phldrT="[نص]"/>
      <dgm:spPr/>
      <dgm:t>
        <a:bodyPr/>
        <a:lstStyle/>
        <a:p>
          <a:pPr rtl="1"/>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الدولة الحديثة</a:t>
          </a:r>
          <a:endParaRPr lang="ar-SA" dirty="0"/>
        </a:p>
      </dgm:t>
    </dgm:pt>
    <dgm:pt modelId="{5265C5DA-67DD-41CF-92EA-1BAAA87EF190}" type="parTrans" cxnId="{0738AAC7-05B8-46FA-9717-64CAD89FC17C}">
      <dgm:prSet/>
      <dgm:spPr/>
      <dgm:t>
        <a:bodyPr/>
        <a:lstStyle/>
        <a:p>
          <a:pPr rtl="1"/>
          <a:endParaRPr lang="ar-SA"/>
        </a:p>
      </dgm:t>
    </dgm:pt>
    <dgm:pt modelId="{1FE35CF5-C3A0-4F70-86DF-53118DEA21C8}" type="sibTrans" cxnId="{0738AAC7-05B8-46FA-9717-64CAD89FC17C}">
      <dgm:prSet/>
      <dgm:spPr/>
      <dgm:t>
        <a:bodyPr/>
        <a:lstStyle/>
        <a:p>
          <a:pPr rtl="1"/>
          <a:endParaRPr lang="ar-SA"/>
        </a:p>
      </dgm:t>
    </dgm:pt>
    <dgm:pt modelId="{6AEC1FA4-333F-4702-B056-8A7EACF35058}" type="pres">
      <dgm:prSet presAssocID="{484F30E1-A16A-4EA6-9DB3-199405E985EC}" presName="cycle" presStyleCnt="0">
        <dgm:presLayoutVars>
          <dgm:dir/>
          <dgm:resizeHandles val="exact"/>
        </dgm:presLayoutVars>
      </dgm:prSet>
      <dgm:spPr/>
    </dgm:pt>
    <dgm:pt modelId="{44A29005-B57F-4417-8D50-1E70F3D17160}" type="pres">
      <dgm:prSet presAssocID="{F6B52C4B-3529-4752-AA07-73BA22669815}" presName="node" presStyleLbl="node1" presStyleIdx="0" presStyleCnt="3">
        <dgm:presLayoutVars>
          <dgm:bulletEnabled val="1"/>
        </dgm:presLayoutVars>
      </dgm:prSet>
      <dgm:spPr/>
    </dgm:pt>
    <dgm:pt modelId="{38940B59-EAD9-46A7-B2C2-B61A7F01EC79}" type="pres">
      <dgm:prSet presAssocID="{F6B52C4B-3529-4752-AA07-73BA22669815}" presName="spNode" presStyleCnt="0"/>
      <dgm:spPr/>
    </dgm:pt>
    <dgm:pt modelId="{C1D1E93A-C762-4184-9F98-9AF0317D0134}" type="pres">
      <dgm:prSet presAssocID="{478351F2-210C-40D1-8583-0C819E1F18D3}" presName="sibTrans" presStyleLbl="sibTrans1D1" presStyleIdx="0" presStyleCnt="3"/>
      <dgm:spPr/>
    </dgm:pt>
    <dgm:pt modelId="{EB7A93ED-D015-4C42-BA03-9DC122A53EDE}" type="pres">
      <dgm:prSet presAssocID="{41A193BE-8FE2-4862-B27F-EEE124854F11}" presName="node" presStyleLbl="node1" presStyleIdx="1" presStyleCnt="3">
        <dgm:presLayoutVars>
          <dgm:bulletEnabled val="1"/>
        </dgm:presLayoutVars>
      </dgm:prSet>
      <dgm:spPr/>
    </dgm:pt>
    <dgm:pt modelId="{B9253564-057C-48F7-B8CC-F4D373427A93}" type="pres">
      <dgm:prSet presAssocID="{41A193BE-8FE2-4862-B27F-EEE124854F11}" presName="spNode" presStyleCnt="0"/>
      <dgm:spPr/>
    </dgm:pt>
    <dgm:pt modelId="{9B313EBA-ED46-4ACE-B460-1B4193A493F5}" type="pres">
      <dgm:prSet presAssocID="{BBAB2D84-C2E8-451E-978C-12D2EBAB83F6}" presName="sibTrans" presStyleLbl="sibTrans1D1" presStyleIdx="1" presStyleCnt="3"/>
      <dgm:spPr/>
    </dgm:pt>
    <dgm:pt modelId="{F64CAD9D-A5A9-4603-9A59-A6AABB6030C5}" type="pres">
      <dgm:prSet presAssocID="{031AB318-656E-4918-80F2-06E28969A5F9}" presName="node" presStyleLbl="node1" presStyleIdx="2" presStyleCnt="3">
        <dgm:presLayoutVars>
          <dgm:bulletEnabled val="1"/>
        </dgm:presLayoutVars>
      </dgm:prSet>
      <dgm:spPr/>
    </dgm:pt>
    <dgm:pt modelId="{60C340A5-4EF5-4C76-8ECB-1BFACD5D2360}" type="pres">
      <dgm:prSet presAssocID="{031AB318-656E-4918-80F2-06E28969A5F9}" presName="spNode" presStyleCnt="0"/>
      <dgm:spPr/>
    </dgm:pt>
    <dgm:pt modelId="{001ED909-CEEC-4CB6-B1C2-F4DCA589B9DA}" type="pres">
      <dgm:prSet presAssocID="{1FE35CF5-C3A0-4F70-86DF-53118DEA21C8}" presName="sibTrans" presStyleLbl="sibTrans1D1" presStyleIdx="2" presStyleCnt="3"/>
      <dgm:spPr/>
    </dgm:pt>
  </dgm:ptLst>
  <dgm:cxnLst>
    <dgm:cxn modelId="{D7E74717-1918-49F6-B75F-5709D57C0C78}" type="presOf" srcId="{1FE35CF5-C3A0-4F70-86DF-53118DEA21C8}" destId="{001ED909-CEEC-4CB6-B1C2-F4DCA589B9DA}" srcOrd="0" destOrd="0" presId="urn:microsoft.com/office/officeart/2005/8/layout/cycle6"/>
    <dgm:cxn modelId="{273ED718-D518-4589-A334-ED1531266A40}" type="presOf" srcId="{031AB318-656E-4918-80F2-06E28969A5F9}" destId="{F64CAD9D-A5A9-4603-9A59-A6AABB6030C5}" srcOrd="0" destOrd="0" presId="urn:microsoft.com/office/officeart/2005/8/layout/cycle6"/>
    <dgm:cxn modelId="{F29D7F68-9E7E-48DD-9374-4A2040988364}" srcId="{484F30E1-A16A-4EA6-9DB3-199405E985EC}" destId="{F6B52C4B-3529-4752-AA07-73BA22669815}" srcOrd="0" destOrd="0" parTransId="{E52ABB69-0FDA-4724-BCBD-60CA136875FC}" sibTransId="{478351F2-210C-40D1-8583-0C819E1F18D3}"/>
    <dgm:cxn modelId="{49D9DC56-4911-4198-86A1-738F446F6139}" type="presOf" srcId="{478351F2-210C-40D1-8583-0C819E1F18D3}" destId="{C1D1E93A-C762-4184-9F98-9AF0317D0134}" srcOrd="0" destOrd="0" presId="urn:microsoft.com/office/officeart/2005/8/layout/cycle6"/>
    <dgm:cxn modelId="{BE9BA17A-6E16-495F-BE37-9FC470AAFF6D}" srcId="{484F30E1-A16A-4EA6-9DB3-199405E985EC}" destId="{41A193BE-8FE2-4862-B27F-EEE124854F11}" srcOrd="1" destOrd="0" parTransId="{8A931FF5-1025-44C1-9B33-4869A8DA3BB8}" sibTransId="{BBAB2D84-C2E8-451E-978C-12D2EBAB83F6}"/>
    <dgm:cxn modelId="{DB9ECE95-5021-4AAD-967D-1511770C80CB}" type="presOf" srcId="{484F30E1-A16A-4EA6-9DB3-199405E985EC}" destId="{6AEC1FA4-333F-4702-B056-8A7EACF35058}" srcOrd="0" destOrd="0" presId="urn:microsoft.com/office/officeart/2005/8/layout/cycle6"/>
    <dgm:cxn modelId="{A2F3CBB2-C5BB-4DCD-AAA0-D8AF3A7E121C}" type="presOf" srcId="{41A193BE-8FE2-4862-B27F-EEE124854F11}" destId="{EB7A93ED-D015-4C42-BA03-9DC122A53EDE}" srcOrd="0" destOrd="0" presId="urn:microsoft.com/office/officeart/2005/8/layout/cycle6"/>
    <dgm:cxn modelId="{0738AAC7-05B8-46FA-9717-64CAD89FC17C}" srcId="{484F30E1-A16A-4EA6-9DB3-199405E985EC}" destId="{031AB318-656E-4918-80F2-06E28969A5F9}" srcOrd="2" destOrd="0" parTransId="{5265C5DA-67DD-41CF-92EA-1BAAA87EF190}" sibTransId="{1FE35CF5-C3A0-4F70-86DF-53118DEA21C8}"/>
    <dgm:cxn modelId="{BCD0A7D0-81F1-42F6-A9D9-1703BAEEB3D3}" type="presOf" srcId="{BBAB2D84-C2E8-451E-978C-12D2EBAB83F6}" destId="{9B313EBA-ED46-4ACE-B460-1B4193A493F5}" srcOrd="0" destOrd="0" presId="urn:microsoft.com/office/officeart/2005/8/layout/cycle6"/>
    <dgm:cxn modelId="{73D209F2-B209-401D-9111-CBEAE0ACE815}" type="presOf" srcId="{F6B52C4B-3529-4752-AA07-73BA22669815}" destId="{44A29005-B57F-4417-8D50-1E70F3D17160}" srcOrd="0" destOrd="0" presId="urn:microsoft.com/office/officeart/2005/8/layout/cycle6"/>
    <dgm:cxn modelId="{25B1A3DB-01ED-45BC-A23E-94B829C5F69A}" type="presParOf" srcId="{6AEC1FA4-333F-4702-B056-8A7EACF35058}" destId="{44A29005-B57F-4417-8D50-1E70F3D17160}" srcOrd="0" destOrd="0" presId="urn:microsoft.com/office/officeart/2005/8/layout/cycle6"/>
    <dgm:cxn modelId="{FE89D8A1-300D-469C-8F21-93580FEB8E4F}" type="presParOf" srcId="{6AEC1FA4-333F-4702-B056-8A7EACF35058}" destId="{38940B59-EAD9-46A7-B2C2-B61A7F01EC79}" srcOrd="1" destOrd="0" presId="urn:microsoft.com/office/officeart/2005/8/layout/cycle6"/>
    <dgm:cxn modelId="{6CFC47E2-37DD-464C-B746-EF0EA7BE2C51}" type="presParOf" srcId="{6AEC1FA4-333F-4702-B056-8A7EACF35058}" destId="{C1D1E93A-C762-4184-9F98-9AF0317D0134}" srcOrd="2" destOrd="0" presId="urn:microsoft.com/office/officeart/2005/8/layout/cycle6"/>
    <dgm:cxn modelId="{A1BF4E90-7D98-4E10-93AA-60C7C03163D3}" type="presParOf" srcId="{6AEC1FA4-333F-4702-B056-8A7EACF35058}" destId="{EB7A93ED-D015-4C42-BA03-9DC122A53EDE}" srcOrd="3" destOrd="0" presId="urn:microsoft.com/office/officeart/2005/8/layout/cycle6"/>
    <dgm:cxn modelId="{D9D0068F-9F58-49C7-9238-C008E1484102}" type="presParOf" srcId="{6AEC1FA4-333F-4702-B056-8A7EACF35058}" destId="{B9253564-057C-48F7-B8CC-F4D373427A93}" srcOrd="4" destOrd="0" presId="urn:microsoft.com/office/officeart/2005/8/layout/cycle6"/>
    <dgm:cxn modelId="{8749B1D8-4B5A-4B81-81DD-BCC6FBDA2D0A}" type="presParOf" srcId="{6AEC1FA4-333F-4702-B056-8A7EACF35058}" destId="{9B313EBA-ED46-4ACE-B460-1B4193A493F5}" srcOrd="5" destOrd="0" presId="urn:microsoft.com/office/officeart/2005/8/layout/cycle6"/>
    <dgm:cxn modelId="{D87747B3-0975-444F-BE42-222A8F51AB16}" type="presParOf" srcId="{6AEC1FA4-333F-4702-B056-8A7EACF35058}" destId="{F64CAD9D-A5A9-4603-9A59-A6AABB6030C5}" srcOrd="6" destOrd="0" presId="urn:microsoft.com/office/officeart/2005/8/layout/cycle6"/>
    <dgm:cxn modelId="{684DA6A6-B282-4F71-BCFC-956FB19027CD}" type="presParOf" srcId="{6AEC1FA4-333F-4702-B056-8A7EACF35058}" destId="{60C340A5-4EF5-4C76-8ECB-1BFACD5D2360}" srcOrd="7" destOrd="0" presId="urn:microsoft.com/office/officeart/2005/8/layout/cycle6"/>
    <dgm:cxn modelId="{1FA6AE9C-4B8D-4F6A-B790-B497D360DD59}" type="presParOf" srcId="{6AEC1FA4-333F-4702-B056-8A7EACF35058}" destId="{001ED909-CEEC-4CB6-B1C2-F4DCA589B9DA}" srcOrd="8"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29005-B57F-4417-8D50-1E70F3D17160}">
      <dsp:nvSpPr>
        <dsp:cNvPr id="0" name=""/>
        <dsp:cNvSpPr/>
      </dsp:nvSpPr>
      <dsp:spPr>
        <a:xfrm>
          <a:off x="3252858" y="623"/>
          <a:ext cx="3149144" cy="2046943"/>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rtl="1">
            <a:lnSpc>
              <a:spcPct val="90000"/>
            </a:lnSpc>
            <a:spcBef>
              <a:spcPct val="0"/>
            </a:spcBef>
            <a:spcAft>
              <a:spcPct val="35000"/>
            </a:spcAft>
            <a:buNone/>
          </a:pPr>
          <a:r>
            <a:rPr lang="ar-SA" sz="38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بلاد الرافدين</a:t>
          </a:r>
          <a:endParaRPr lang="ar-SA" sz="3800" kern="1200" dirty="0"/>
        </a:p>
      </dsp:txBody>
      <dsp:txXfrm>
        <a:off x="3352782" y="100547"/>
        <a:ext cx="2949296" cy="1847095"/>
      </dsp:txXfrm>
    </dsp:sp>
    <dsp:sp modelId="{C1D1E93A-C762-4184-9F98-9AF0317D0134}">
      <dsp:nvSpPr>
        <dsp:cNvPr id="0" name=""/>
        <dsp:cNvSpPr/>
      </dsp:nvSpPr>
      <dsp:spPr>
        <a:xfrm>
          <a:off x="2099738" y="1024094"/>
          <a:ext cx="5455384" cy="5455384"/>
        </a:xfrm>
        <a:custGeom>
          <a:avLst/>
          <a:gdLst/>
          <a:ahLst/>
          <a:cxnLst/>
          <a:rect l="0" t="0" r="0" b="0"/>
          <a:pathLst>
            <a:path>
              <a:moveTo>
                <a:pt x="4325094" y="516671"/>
              </a:moveTo>
              <a:arcTo wR="2727692" hR="2727692" stAng="18350825" swAng="3643909"/>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7A93ED-D015-4C42-BA03-9DC122A53EDE}">
      <dsp:nvSpPr>
        <dsp:cNvPr id="0" name=""/>
        <dsp:cNvSpPr/>
      </dsp:nvSpPr>
      <dsp:spPr>
        <a:xfrm>
          <a:off x="5615109" y="4092161"/>
          <a:ext cx="3149144" cy="2046943"/>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rtl="1">
            <a:lnSpc>
              <a:spcPct val="90000"/>
            </a:lnSpc>
            <a:spcBef>
              <a:spcPct val="0"/>
            </a:spcBef>
            <a:spcAft>
              <a:spcPct val="35000"/>
            </a:spcAft>
            <a:buNone/>
          </a:pPr>
          <a:r>
            <a:rPr lang="ar-SA" sz="38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مصر القديمة (الفرعونية)</a:t>
          </a:r>
          <a:endParaRPr lang="ar-SA" sz="3800" kern="1200" dirty="0"/>
        </a:p>
      </dsp:txBody>
      <dsp:txXfrm>
        <a:off x="5715033" y="4192085"/>
        <a:ext cx="2949296" cy="1847095"/>
      </dsp:txXfrm>
    </dsp:sp>
    <dsp:sp modelId="{9B313EBA-ED46-4ACE-B460-1B4193A493F5}">
      <dsp:nvSpPr>
        <dsp:cNvPr id="0" name=""/>
        <dsp:cNvSpPr/>
      </dsp:nvSpPr>
      <dsp:spPr>
        <a:xfrm>
          <a:off x="2099738" y="1024094"/>
          <a:ext cx="5455384" cy="5455384"/>
        </a:xfrm>
        <a:custGeom>
          <a:avLst/>
          <a:gdLst/>
          <a:ahLst/>
          <a:cxnLst/>
          <a:rect l="0" t="0" r="0" b="0"/>
          <a:pathLst>
            <a:path>
              <a:moveTo>
                <a:pt x="4024011" y="5127663"/>
              </a:moveTo>
              <a:arcTo wR="2727692" hR="2727692" stAng="3697487" swAng="3405026"/>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64CAD9D-A5A9-4603-9A59-A6AABB6030C5}">
      <dsp:nvSpPr>
        <dsp:cNvPr id="0" name=""/>
        <dsp:cNvSpPr/>
      </dsp:nvSpPr>
      <dsp:spPr>
        <a:xfrm>
          <a:off x="890607" y="4092161"/>
          <a:ext cx="3149144" cy="2046943"/>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rtl="1">
            <a:lnSpc>
              <a:spcPct val="90000"/>
            </a:lnSpc>
            <a:spcBef>
              <a:spcPct val="0"/>
            </a:spcBef>
            <a:spcAft>
              <a:spcPct val="35000"/>
            </a:spcAft>
            <a:buNone/>
          </a:pPr>
          <a:r>
            <a:rPr lang="ar-SA" sz="38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الحضارة  الصينية</a:t>
          </a:r>
          <a:endParaRPr lang="ar-SA" sz="3800" kern="1200" dirty="0"/>
        </a:p>
      </dsp:txBody>
      <dsp:txXfrm>
        <a:off x="990531" y="4192085"/>
        <a:ext cx="2949296" cy="1847095"/>
      </dsp:txXfrm>
    </dsp:sp>
    <dsp:sp modelId="{001ED909-CEEC-4CB6-B1C2-F4DCA589B9DA}">
      <dsp:nvSpPr>
        <dsp:cNvPr id="0" name=""/>
        <dsp:cNvSpPr/>
      </dsp:nvSpPr>
      <dsp:spPr>
        <a:xfrm>
          <a:off x="2099738" y="1024094"/>
          <a:ext cx="5455384" cy="5455384"/>
        </a:xfrm>
        <a:custGeom>
          <a:avLst/>
          <a:gdLst/>
          <a:ahLst/>
          <a:cxnLst/>
          <a:rect l="0" t="0" r="0" b="0"/>
          <a:pathLst>
            <a:path>
              <a:moveTo>
                <a:pt x="17961" y="3040207"/>
              </a:moveTo>
              <a:arcTo wR="2727692" hR="2727692" stAng="10405266" swAng="3643909"/>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29005-B57F-4417-8D50-1E70F3D17160}">
      <dsp:nvSpPr>
        <dsp:cNvPr id="0" name=""/>
        <dsp:cNvSpPr/>
      </dsp:nvSpPr>
      <dsp:spPr>
        <a:xfrm>
          <a:off x="3700715" y="2063"/>
          <a:ext cx="2253429" cy="1464729"/>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ar-SA" sz="39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السومريون</a:t>
          </a:r>
          <a:endParaRPr lang="ar-SA" sz="3900" kern="1200" dirty="0"/>
        </a:p>
      </dsp:txBody>
      <dsp:txXfrm>
        <a:off x="3772217" y="73565"/>
        <a:ext cx="2110425" cy="1321725"/>
      </dsp:txXfrm>
    </dsp:sp>
    <dsp:sp modelId="{C1D1E93A-C762-4184-9F98-9AF0317D0134}">
      <dsp:nvSpPr>
        <dsp:cNvPr id="0" name=""/>
        <dsp:cNvSpPr/>
      </dsp:nvSpPr>
      <dsp:spPr>
        <a:xfrm>
          <a:off x="1901881" y="734427"/>
          <a:ext cx="5851097" cy="5851097"/>
        </a:xfrm>
        <a:custGeom>
          <a:avLst/>
          <a:gdLst/>
          <a:ahLst/>
          <a:cxnLst/>
          <a:rect l="0" t="0" r="0" b="0"/>
          <a:pathLst>
            <a:path>
              <a:moveTo>
                <a:pt x="4067733" y="232177"/>
              </a:moveTo>
              <a:arcTo wR="2925548" hR="2925548" stAng="17578828" swAng="196079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5461CFD-74EA-4AEE-BF15-11648A29C7DD}">
      <dsp:nvSpPr>
        <dsp:cNvPr id="0" name=""/>
        <dsp:cNvSpPr/>
      </dsp:nvSpPr>
      <dsp:spPr>
        <a:xfrm>
          <a:off x="6483078" y="2023567"/>
          <a:ext cx="2253429" cy="1464729"/>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ar-SA" sz="39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الأكاديون</a:t>
          </a:r>
          <a:endParaRPr lang="ar-SA" sz="3900" kern="1200" dirty="0"/>
        </a:p>
      </dsp:txBody>
      <dsp:txXfrm>
        <a:off x="6554580" y="2095069"/>
        <a:ext cx="2110425" cy="1321725"/>
      </dsp:txXfrm>
    </dsp:sp>
    <dsp:sp modelId="{8AC39B96-B31E-4124-B564-F32B755C700C}">
      <dsp:nvSpPr>
        <dsp:cNvPr id="0" name=""/>
        <dsp:cNvSpPr/>
      </dsp:nvSpPr>
      <dsp:spPr>
        <a:xfrm>
          <a:off x="1901881" y="734427"/>
          <a:ext cx="5851097" cy="5851097"/>
        </a:xfrm>
        <a:custGeom>
          <a:avLst/>
          <a:gdLst/>
          <a:ahLst/>
          <a:cxnLst/>
          <a:rect l="0" t="0" r="0" b="0"/>
          <a:pathLst>
            <a:path>
              <a:moveTo>
                <a:pt x="5847095" y="2772565"/>
              </a:moveTo>
              <a:arcTo wR="2925548" hR="2925548" stAng="21420150" swAng="2195732"/>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7CD0B7F-CE3D-4801-BE38-B45AFD1CCE16}">
      <dsp:nvSpPr>
        <dsp:cNvPr id="0" name=""/>
        <dsp:cNvSpPr/>
      </dsp:nvSpPr>
      <dsp:spPr>
        <a:xfrm>
          <a:off x="5420310" y="5294430"/>
          <a:ext cx="2253429" cy="1464729"/>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ar-SA" sz="39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العموريون</a:t>
          </a:r>
          <a:endParaRPr lang="ar-SA" sz="3900" kern="1200" dirty="0"/>
        </a:p>
      </dsp:txBody>
      <dsp:txXfrm>
        <a:off x="5491812" y="5365932"/>
        <a:ext cx="2110425" cy="1321725"/>
      </dsp:txXfrm>
    </dsp:sp>
    <dsp:sp modelId="{BDED2DB2-270C-43A7-ABCD-E618E4C512B5}">
      <dsp:nvSpPr>
        <dsp:cNvPr id="0" name=""/>
        <dsp:cNvSpPr/>
      </dsp:nvSpPr>
      <dsp:spPr>
        <a:xfrm>
          <a:off x="1901881" y="734427"/>
          <a:ext cx="5851097" cy="5851097"/>
        </a:xfrm>
        <a:custGeom>
          <a:avLst/>
          <a:gdLst/>
          <a:ahLst/>
          <a:cxnLst/>
          <a:rect l="0" t="0" r="0" b="0"/>
          <a:pathLst>
            <a:path>
              <a:moveTo>
                <a:pt x="3506812" y="5792772"/>
              </a:moveTo>
              <a:arcTo wR="2925548" hR="2925548" stAng="4712395" swAng="1375210"/>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7A93ED-D015-4C42-BA03-9DC122A53EDE}">
      <dsp:nvSpPr>
        <dsp:cNvPr id="0" name=""/>
        <dsp:cNvSpPr/>
      </dsp:nvSpPr>
      <dsp:spPr>
        <a:xfrm>
          <a:off x="1981121" y="5294430"/>
          <a:ext cx="2253429" cy="1464729"/>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ar-SA" sz="39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الآشوريون</a:t>
          </a:r>
          <a:endParaRPr lang="ar-SA" sz="3900" kern="1200" dirty="0"/>
        </a:p>
      </dsp:txBody>
      <dsp:txXfrm>
        <a:off x="2052623" y="5365932"/>
        <a:ext cx="2110425" cy="1321725"/>
      </dsp:txXfrm>
    </dsp:sp>
    <dsp:sp modelId="{9B313EBA-ED46-4ACE-B460-1B4193A493F5}">
      <dsp:nvSpPr>
        <dsp:cNvPr id="0" name=""/>
        <dsp:cNvSpPr/>
      </dsp:nvSpPr>
      <dsp:spPr>
        <a:xfrm>
          <a:off x="1901881" y="734427"/>
          <a:ext cx="5851097" cy="5851097"/>
        </a:xfrm>
        <a:custGeom>
          <a:avLst/>
          <a:gdLst/>
          <a:ahLst/>
          <a:cxnLst/>
          <a:rect l="0" t="0" r="0" b="0"/>
          <a:pathLst>
            <a:path>
              <a:moveTo>
                <a:pt x="488741" y="4544439"/>
              </a:moveTo>
              <a:arcTo wR="2925548" hR="2925548" stAng="8784118" swAng="2195732"/>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64CAD9D-A5A9-4603-9A59-A6AABB6030C5}">
      <dsp:nvSpPr>
        <dsp:cNvPr id="0" name=""/>
        <dsp:cNvSpPr/>
      </dsp:nvSpPr>
      <dsp:spPr>
        <a:xfrm>
          <a:off x="918353" y="2023567"/>
          <a:ext cx="2253429" cy="1464729"/>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ar-SA" sz="39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الكلدانيون</a:t>
          </a:r>
          <a:endParaRPr lang="ar-SA" sz="3900" kern="1200" dirty="0"/>
        </a:p>
      </dsp:txBody>
      <dsp:txXfrm>
        <a:off x="989855" y="2095069"/>
        <a:ext cx="2110425" cy="1321725"/>
      </dsp:txXfrm>
    </dsp:sp>
    <dsp:sp modelId="{001ED909-CEEC-4CB6-B1C2-F4DCA589B9DA}">
      <dsp:nvSpPr>
        <dsp:cNvPr id="0" name=""/>
        <dsp:cNvSpPr/>
      </dsp:nvSpPr>
      <dsp:spPr>
        <a:xfrm>
          <a:off x="1901881" y="734427"/>
          <a:ext cx="5851097" cy="5851097"/>
        </a:xfrm>
        <a:custGeom>
          <a:avLst/>
          <a:gdLst/>
          <a:ahLst/>
          <a:cxnLst/>
          <a:rect l="0" t="0" r="0" b="0"/>
          <a:pathLst>
            <a:path>
              <a:moveTo>
                <a:pt x="509898" y="1275254"/>
              </a:moveTo>
              <a:arcTo wR="2925548" hR="2925548" stAng="12860377" swAng="196079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29005-B57F-4417-8D50-1E70F3D17160}">
      <dsp:nvSpPr>
        <dsp:cNvPr id="0" name=""/>
        <dsp:cNvSpPr/>
      </dsp:nvSpPr>
      <dsp:spPr>
        <a:xfrm>
          <a:off x="3700715" y="2063"/>
          <a:ext cx="2253429" cy="1464729"/>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ar-SA" sz="39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السومريون</a:t>
          </a:r>
          <a:endParaRPr lang="ar-SA" sz="3900" kern="1200" dirty="0"/>
        </a:p>
      </dsp:txBody>
      <dsp:txXfrm>
        <a:off x="3772217" y="73565"/>
        <a:ext cx="2110425" cy="1321725"/>
      </dsp:txXfrm>
    </dsp:sp>
    <dsp:sp modelId="{C1D1E93A-C762-4184-9F98-9AF0317D0134}">
      <dsp:nvSpPr>
        <dsp:cNvPr id="0" name=""/>
        <dsp:cNvSpPr/>
      </dsp:nvSpPr>
      <dsp:spPr>
        <a:xfrm>
          <a:off x="1901881" y="734427"/>
          <a:ext cx="5851097" cy="5851097"/>
        </a:xfrm>
        <a:custGeom>
          <a:avLst/>
          <a:gdLst/>
          <a:ahLst/>
          <a:cxnLst/>
          <a:rect l="0" t="0" r="0" b="0"/>
          <a:pathLst>
            <a:path>
              <a:moveTo>
                <a:pt x="4067733" y="232177"/>
              </a:moveTo>
              <a:arcTo wR="2925548" hR="2925548" stAng="17578828" swAng="196079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5461CFD-74EA-4AEE-BF15-11648A29C7DD}">
      <dsp:nvSpPr>
        <dsp:cNvPr id="0" name=""/>
        <dsp:cNvSpPr/>
      </dsp:nvSpPr>
      <dsp:spPr>
        <a:xfrm>
          <a:off x="6483078" y="2023567"/>
          <a:ext cx="2253429" cy="1464729"/>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ar-SA" sz="39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الأكاديون</a:t>
          </a:r>
          <a:endParaRPr lang="ar-SA" sz="3900" kern="1200" dirty="0"/>
        </a:p>
      </dsp:txBody>
      <dsp:txXfrm>
        <a:off x="6554580" y="2095069"/>
        <a:ext cx="2110425" cy="1321725"/>
      </dsp:txXfrm>
    </dsp:sp>
    <dsp:sp modelId="{8AC39B96-B31E-4124-B564-F32B755C700C}">
      <dsp:nvSpPr>
        <dsp:cNvPr id="0" name=""/>
        <dsp:cNvSpPr/>
      </dsp:nvSpPr>
      <dsp:spPr>
        <a:xfrm>
          <a:off x="1901881" y="734427"/>
          <a:ext cx="5851097" cy="5851097"/>
        </a:xfrm>
        <a:custGeom>
          <a:avLst/>
          <a:gdLst/>
          <a:ahLst/>
          <a:cxnLst/>
          <a:rect l="0" t="0" r="0" b="0"/>
          <a:pathLst>
            <a:path>
              <a:moveTo>
                <a:pt x="5847095" y="2772565"/>
              </a:moveTo>
              <a:arcTo wR="2925548" hR="2925548" stAng="21420150" swAng="2195732"/>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7CD0B7F-CE3D-4801-BE38-B45AFD1CCE16}">
      <dsp:nvSpPr>
        <dsp:cNvPr id="0" name=""/>
        <dsp:cNvSpPr/>
      </dsp:nvSpPr>
      <dsp:spPr>
        <a:xfrm>
          <a:off x="5420310" y="5294430"/>
          <a:ext cx="2253429" cy="1464729"/>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ar-SA" sz="39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العموريون</a:t>
          </a:r>
          <a:endParaRPr lang="ar-SA" sz="3900" kern="1200" dirty="0"/>
        </a:p>
      </dsp:txBody>
      <dsp:txXfrm>
        <a:off x="5491812" y="5365932"/>
        <a:ext cx="2110425" cy="1321725"/>
      </dsp:txXfrm>
    </dsp:sp>
    <dsp:sp modelId="{BDED2DB2-270C-43A7-ABCD-E618E4C512B5}">
      <dsp:nvSpPr>
        <dsp:cNvPr id="0" name=""/>
        <dsp:cNvSpPr/>
      </dsp:nvSpPr>
      <dsp:spPr>
        <a:xfrm>
          <a:off x="1901881" y="734427"/>
          <a:ext cx="5851097" cy="5851097"/>
        </a:xfrm>
        <a:custGeom>
          <a:avLst/>
          <a:gdLst/>
          <a:ahLst/>
          <a:cxnLst/>
          <a:rect l="0" t="0" r="0" b="0"/>
          <a:pathLst>
            <a:path>
              <a:moveTo>
                <a:pt x="3506812" y="5792772"/>
              </a:moveTo>
              <a:arcTo wR="2925548" hR="2925548" stAng="4712395" swAng="1375210"/>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7A93ED-D015-4C42-BA03-9DC122A53EDE}">
      <dsp:nvSpPr>
        <dsp:cNvPr id="0" name=""/>
        <dsp:cNvSpPr/>
      </dsp:nvSpPr>
      <dsp:spPr>
        <a:xfrm>
          <a:off x="1981121" y="5294430"/>
          <a:ext cx="2253429" cy="1464729"/>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ar-SA" sz="39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الآشوريون</a:t>
          </a:r>
          <a:endParaRPr lang="ar-SA" sz="3900" kern="1200" dirty="0"/>
        </a:p>
      </dsp:txBody>
      <dsp:txXfrm>
        <a:off x="2052623" y="5365932"/>
        <a:ext cx="2110425" cy="1321725"/>
      </dsp:txXfrm>
    </dsp:sp>
    <dsp:sp modelId="{9B313EBA-ED46-4ACE-B460-1B4193A493F5}">
      <dsp:nvSpPr>
        <dsp:cNvPr id="0" name=""/>
        <dsp:cNvSpPr/>
      </dsp:nvSpPr>
      <dsp:spPr>
        <a:xfrm>
          <a:off x="1901881" y="734427"/>
          <a:ext cx="5851097" cy="5851097"/>
        </a:xfrm>
        <a:custGeom>
          <a:avLst/>
          <a:gdLst/>
          <a:ahLst/>
          <a:cxnLst/>
          <a:rect l="0" t="0" r="0" b="0"/>
          <a:pathLst>
            <a:path>
              <a:moveTo>
                <a:pt x="488741" y="4544439"/>
              </a:moveTo>
              <a:arcTo wR="2925548" hR="2925548" stAng="8784118" swAng="2195732"/>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64CAD9D-A5A9-4603-9A59-A6AABB6030C5}">
      <dsp:nvSpPr>
        <dsp:cNvPr id="0" name=""/>
        <dsp:cNvSpPr/>
      </dsp:nvSpPr>
      <dsp:spPr>
        <a:xfrm>
          <a:off x="918353" y="2023567"/>
          <a:ext cx="2253429" cy="1464729"/>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rtl="1">
            <a:lnSpc>
              <a:spcPct val="90000"/>
            </a:lnSpc>
            <a:spcBef>
              <a:spcPct val="0"/>
            </a:spcBef>
            <a:spcAft>
              <a:spcPct val="35000"/>
            </a:spcAft>
            <a:buNone/>
          </a:pPr>
          <a:r>
            <a:rPr lang="ar-SA" sz="39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الكلدانيون</a:t>
          </a:r>
          <a:endParaRPr lang="ar-SA" sz="3900" kern="1200" dirty="0"/>
        </a:p>
      </dsp:txBody>
      <dsp:txXfrm>
        <a:off x="989855" y="2095069"/>
        <a:ext cx="2110425" cy="1321725"/>
      </dsp:txXfrm>
    </dsp:sp>
    <dsp:sp modelId="{001ED909-CEEC-4CB6-B1C2-F4DCA589B9DA}">
      <dsp:nvSpPr>
        <dsp:cNvPr id="0" name=""/>
        <dsp:cNvSpPr/>
      </dsp:nvSpPr>
      <dsp:spPr>
        <a:xfrm>
          <a:off x="1901881" y="734427"/>
          <a:ext cx="5851097" cy="5851097"/>
        </a:xfrm>
        <a:custGeom>
          <a:avLst/>
          <a:gdLst/>
          <a:ahLst/>
          <a:cxnLst/>
          <a:rect l="0" t="0" r="0" b="0"/>
          <a:pathLst>
            <a:path>
              <a:moveTo>
                <a:pt x="509898" y="1275254"/>
              </a:moveTo>
              <a:arcTo wR="2925548" hR="2925548" stAng="12860377" swAng="196079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29005-B57F-4417-8D50-1E70F3D17160}">
      <dsp:nvSpPr>
        <dsp:cNvPr id="0" name=""/>
        <dsp:cNvSpPr/>
      </dsp:nvSpPr>
      <dsp:spPr>
        <a:xfrm>
          <a:off x="3252858" y="623"/>
          <a:ext cx="3149144" cy="2046943"/>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1930" tIns="201930" rIns="201930" bIns="201930" numCol="1" spcCol="1270" anchor="ctr" anchorCtr="0">
          <a:noAutofit/>
        </a:bodyPr>
        <a:lstStyle/>
        <a:p>
          <a:pPr marL="0" lvl="0" indent="0" algn="ctr" defTabSz="2355850" rtl="1">
            <a:lnSpc>
              <a:spcPct val="90000"/>
            </a:lnSpc>
            <a:spcBef>
              <a:spcPct val="0"/>
            </a:spcBef>
            <a:spcAft>
              <a:spcPct val="35000"/>
            </a:spcAft>
            <a:buNone/>
          </a:pPr>
          <a:r>
            <a:rPr lang="ar-SA" sz="53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الدولة القديمة</a:t>
          </a:r>
          <a:endParaRPr lang="ar-SA" sz="5300" kern="1200" dirty="0"/>
        </a:p>
      </dsp:txBody>
      <dsp:txXfrm>
        <a:off x="3352782" y="100547"/>
        <a:ext cx="2949296" cy="1847095"/>
      </dsp:txXfrm>
    </dsp:sp>
    <dsp:sp modelId="{C1D1E93A-C762-4184-9F98-9AF0317D0134}">
      <dsp:nvSpPr>
        <dsp:cNvPr id="0" name=""/>
        <dsp:cNvSpPr/>
      </dsp:nvSpPr>
      <dsp:spPr>
        <a:xfrm>
          <a:off x="2099738" y="1024094"/>
          <a:ext cx="5455384" cy="5455384"/>
        </a:xfrm>
        <a:custGeom>
          <a:avLst/>
          <a:gdLst/>
          <a:ahLst/>
          <a:cxnLst/>
          <a:rect l="0" t="0" r="0" b="0"/>
          <a:pathLst>
            <a:path>
              <a:moveTo>
                <a:pt x="4325094" y="516671"/>
              </a:moveTo>
              <a:arcTo wR="2727692" hR="2727692" stAng="18350825" swAng="3643909"/>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7A93ED-D015-4C42-BA03-9DC122A53EDE}">
      <dsp:nvSpPr>
        <dsp:cNvPr id="0" name=""/>
        <dsp:cNvSpPr/>
      </dsp:nvSpPr>
      <dsp:spPr>
        <a:xfrm>
          <a:off x="5615109" y="4092161"/>
          <a:ext cx="3149144" cy="2046943"/>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1930" tIns="201930" rIns="201930" bIns="201930" numCol="1" spcCol="1270" anchor="ctr" anchorCtr="0">
          <a:noAutofit/>
        </a:bodyPr>
        <a:lstStyle/>
        <a:p>
          <a:pPr marL="0" lvl="0" indent="0" algn="ctr" defTabSz="2355850" rtl="1">
            <a:lnSpc>
              <a:spcPct val="90000"/>
            </a:lnSpc>
            <a:spcBef>
              <a:spcPct val="0"/>
            </a:spcBef>
            <a:spcAft>
              <a:spcPct val="35000"/>
            </a:spcAft>
            <a:buNone/>
          </a:pPr>
          <a:r>
            <a:rPr lang="ar-SA" sz="53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الدولة الوسطى</a:t>
          </a:r>
          <a:endParaRPr lang="ar-SA" sz="5300" kern="1200" dirty="0"/>
        </a:p>
      </dsp:txBody>
      <dsp:txXfrm>
        <a:off x="5715033" y="4192085"/>
        <a:ext cx="2949296" cy="1847095"/>
      </dsp:txXfrm>
    </dsp:sp>
    <dsp:sp modelId="{9B313EBA-ED46-4ACE-B460-1B4193A493F5}">
      <dsp:nvSpPr>
        <dsp:cNvPr id="0" name=""/>
        <dsp:cNvSpPr/>
      </dsp:nvSpPr>
      <dsp:spPr>
        <a:xfrm>
          <a:off x="2099738" y="1024094"/>
          <a:ext cx="5455384" cy="5455384"/>
        </a:xfrm>
        <a:custGeom>
          <a:avLst/>
          <a:gdLst/>
          <a:ahLst/>
          <a:cxnLst/>
          <a:rect l="0" t="0" r="0" b="0"/>
          <a:pathLst>
            <a:path>
              <a:moveTo>
                <a:pt x="4024011" y="5127663"/>
              </a:moveTo>
              <a:arcTo wR="2727692" hR="2727692" stAng="3697487" swAng="3405026"/>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64CAD9D-A5A9-4603-9A59-A6AABB6030C5}">
      <dsp:nvSpPr>
        <dsp:cNvPr id="0" name=""/>
        <dsp:cNvSpPr/>
      </dsp:nvSpPr>
      <dsp:spPr>
        <a:xfrm>
          <a:off x="890607" y="4092161"/>
          <a:ext cx="3149144" cy="2046943"/>
        </a:xfrm>
        <a:prstGeom prst="roundRect">
          <a:avLst/>
        </a:prstGeom>
        <a:gradFill rotWithShape="0">
          <a:gsLst>
            <a:gs pos="0">
              <a:schemeClr val="accent1">
                <a:hueOff val="0"/>
                <a:satOff val="0"/>
                <a:lumOff val="0"/>
                <a:alphaOff val="0"/>
                <a:tint val="60000"/>
                <a:lumMod val="104000"/>
              </a:schemeClr>
            </a:gs>
            <a:gs pos="100000">
              <a:schemeClr val="accen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1930" tIns="201930" rIns="201930" bIns="201930" numCol="1" spcCol="1270" anchor="ctr" anchorCtr="0">
          <a:noAutofit/>
        </a:bodyPr>
        <a:lstStyle/>
        <a:p>
          <a:pPr marL="0" lvl="0" indent="0" algn="ctr" defTabSz="2355850" rtl="1">
            <a:lnSpc>
              <a:spcPct val="90000"/>
            </a:lnSpc>
            <a:spcBef>
              <a:spcPct val="0"/>
            </a:spcBef>
            <a:spcAft>
              <a:spcPct val="35000"/>
            </a:spcAft>
            <a:buNone/>
          </a:pPr>
          <a:r>
            <a:rPr lang="ar-SA" sz="53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الدولة الحديثة</a:t>
          </a:r>
          <a:endParaRPr lang="ar-SA" sz="5300" kern="1200" dirty="0"/>
        </a:p>
      </dsp:txBody>
      <dsp:txXfrm>
        <a:off x="990531" y="4192085"/>
        <a:ext cx="2949296" cy="1847095"/>
      </dsp:txXfrm>
    </dsp:sp>
    <dsp:sp modelId="{001ED909-CEEC-4CB6-B1C2-F4DCA589B9DA}">
      <dsp:nvSpPr>
        <dsp:cNvPr id="0" name=""/>
        <dsp:cNvSpPr/>
      </dsp:nvSpPr>
      <dsp:spPr>
        <a:xfrm>
          <a:off x="2099738" y="1024094"/>
          <a:ext cx="5455384" cy="5455384"/>
        </a:xfrm>
        <a:custGeom>
          <a:avLst/>
          <a:gdLst/>
          <a:ahLst/>
          <a:cxnLst/>
          <a:rect l="0" t="0" r="0" b="0"/>
          <a:pathLst>
            <a:path>
              <a:moveTo>
                <a:pt x="17961" y="3040207"/>
              </a:moveTo>
              <a:arcTo wR="2727692" hR="2727692" stAng="10405266" swAng="3643909"/>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2A8170BF-9D7B-40D2-9101-0E33C3FF3EEC}" type="datetimeFigureOut">
              <a:rPr lang="ar-SA" smtClean="0"/>
              <a:t>13/01/43</a:t>
            </a:fld>
            <a:endParaRPr lang="ar-SA"/>
          </a:p>
        </p:txBody>
      </p:sp>
      <p:sp>
        <p:nvSpPr>
          <p:cNvPr id="5" name="Footer Placeholder 4"/>
          <p:cNvSpPr>
            <a:spLocks noGrp="1"/>
          </p:cNvSpPr>
          <p:nvPr>
            <p:ph type="ftr" sz="quarter" idx="11"/>
          </p:nvPr>
        </p:nvSpPr>
        <p:spPr>
          <a:xfrm>
            <a:off x="5332412" y="5883275"/>
            <a:ext cx="4324044" cy="365125"/>
          </a:xfrm>
        </p:spPr>
        <p:txBody>
          <a:bodyPr/>
          <a:lstStyle/>
          <a:p>
            <a:endParaRPr lang="ar-SA"/>
          </a:p>
        </p:txBody>
      </p:sp>
      <p:sp>
        <p:nvSpPr>
          <p:cNvPr id="6" name="Slide Number Placeholder 5"/>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4627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2A8170BF-9D7B-40D2-9101-0E33C3FF3EEC}" type="datetimeFigureOut">
              <a:rPr lang="ar-SA" smtClean="0"/>
              <a:t>13/01/43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268791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2A8170BF-9D7B-40D2-9101-0E33C3FF3EEC}" type="datetimeFigureOut">
              <a:rPr lang="ar-SA" smtClean="0"/>
              <a:t>13/01/43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44634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2A8170BF-9D7B-40D2-9101-0E33C3FF3EEC}" type="datetimeFigureOut">
              <a:rPr lang="ar-SA" smtClean="0"/>
              <a:t>13/01/43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2981575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2A8170BF-9D7B-40D2-9101-0E33C3FF3EEC}" type="datetimeFigureOut">
              <a:rPr lang="ar-SA" smtClean="0"/>
              <a:t>13/01/43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1968500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ar-SA"/>
              <a:t>انقر لتحرير أنماط نص الشكل الرئيسي</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2A8170BF-9D7B-40D2-9101-0E33C3FF3EEC}" type="datetimeFigureOut">
              <a:rPr lang="ar-SA" smtClean="0"/>
              <a:t>13/01/43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1748344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ar-SA"/>
              <a:t>انقر لتحرير أنماط نص الشكل الرئيسي</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2A8170BF-9D7B-40D2-9101-0E33C3FF3EEC}" type="datetimeFigureOut">
              <a:rPr lang="ar-SA" smtClean="0"/>
              <a:t>13/01/43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425613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A8170BF-9D7B-40D2-9101-0E33C3FF3EEC}" type="datetimeFigureOut">
              <a:rPr lang="ar-SA" smtClean="0"/>
              <a:t>13/01/43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3081155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A8170BF-9D7B-40D2-9101-0E33C3FF3EEC}" type="datetimeFigureOut">
              <a:rPr lang="ar-SA" smtClean="0"/>
              <a:t>13/01/43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3668494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nchor="ct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A8170BF-9D7B-40D2-9101-0E33C3FF3EEC}" type="datetimeFigureOut">
              <a:rPr lang="ar-SA" smtClean="0"/>
              <a:t>13/01/43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a:xfrm>
            <a:off x="10951856" y="5867131"/>
            <a:ext cx="551167" cy="365125"/>
          </a:xfrm>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321525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2A8170BF-9D7B-40D2-9101-0E33C3FF3EEC}" type="datetimeFigureOut">
              <a:rPr lang="ar-SA" smtClean="0"/>
              <a:t>13/01/43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296783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2A8170BF-9D7B-40D2-9101-0E33C3FF3EEC}" type="datetimeFigureOut">
              <a:rPr lang="ar-SA" smtClean="0"/>
              <a:t>13/01/43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2595972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2A8170BF-9D7B-40D2-9101-0E33C3FF3EEC}" type="datetimeFigureOut">
              <a:rPr lang="ar-SA" smtClean="0"/>
              <a:t>13/01/43</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1827310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2A8170BF-9D7B-40D2-9101-0E33C3FF3EEC}" type="datetimeFigureOut">
              <a:rPr lang="ar-SA" smtClean="0"/>
              <a:t>13/01/43</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490138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8170BF-9D7B-40D2-9101-0E33C3FF3EEC}" type="datetimeFigureOut">
              <a:rPr lang="ar-SA" smtClean="0"/>
              <a:t>13/01/43</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1640995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2A8170BF-9D7B-40D2-9101-0E33C3FF3EEC}" type="datetimeFigureOut">
              <a:rPr lang="ar-SA" smtClean="0"/>
              <a:t>13/01/43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1386601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ar-SA"/>
              <a:t>انقر لتحرير نمط عنوان الشكل الرئيسي</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2A8170BF-9D7B-40D2-9101-0E33C3FF3EEC}" type="datetimeFigureOut">
              <a:rPr lang="ar-SA" smtClean="0"/>
              <a:t>13/01/43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21EA4FD1-A014-46F4-8FEA-B26B0139CF76}" type="slidenum">
              <a:rPr lang="ar-SA" smtClean="0"/>
              <a:t>‹#›</a:t>
            </a:fld>
            <a:endParaRPr lang="ar-SA"/>
          </a:p>
        </p:txBody>
      </p:sp>
    </p:spTree>
    <p:extLst>
      <p:ext uri="{BB962C8B-B14F-4D97-AF65-F5344CB8AC3E}">
        <p14:creationId xmlns:p14="http://schemas.microsoft.com/office/powerpoint/2010/main" val="2228365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A8170BF-9D7B-40D2-9101-0E33C3FF3EEC}" type="datetimeFigureOut">
              <a:rPr lang="ar-SA" smtClean="0"/>
              <a:t>13/01/43</a:t>
            </a:fld>
            <a:endParaRPr lang="ar-SA"/>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ar-SA"/>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1EA4FD1-A014-46F4-8FEA-B26B0139CF76}" type="slidenum">
              <a:rPr lang="ar-SA" smtClean="0"/>
              <a:t>‹#›</a:t>
            </a:fld>
            <a:endParaRPr lang="ar-SA"/>
          </a:p>
        </p:txBody>
      </p:sp>
    </p:spTree>
    <p:extLst>
      <p:ext uri="{BB962C8B-B14F-4D97-AF65-F5344CB8AC3E}">
        <p14:creationId xmlns:p14="http://schemas.microsoft.com/office/powerpoint/2010/main" val="6789651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7.png"/><Relationship Id="rId9" Type="http://schemas.microsoft.com/office/2007/relationships/diagramDrawing" Target="../diagrams/drawing4.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DF83C636-AFC4-43BE-98D5-4542596CFD21}"/>
              </a:ext>
            </a:extLst>
          </p:cNvPr>
          <p:cNvPicPr>
            <a:picLocks noChangeAspect="1"/>
          </p:cNvPicPr>
          <p:nvPr/>
        </p:nvPicPr>
        <p:blipFill rotWithShape="1">
          <a:blip r:embed="rId2">
            <a:extLst>
              <a:ext uri="{28A0092B-C50C-407E-A947-70E740481C1C}">
                <a14:useLocalDpi xmlns:a14="http://schemas.microsoft.com/office/drawing/2010/main" val="0"/>
              </a:ext>
            </a:extLst>
          </a:blip>
          <a:srcRect l="52182" t="14085" r="916" b="57746"/>
          <a:stretch/>
        </p:blipFill>
        <p:spPr>
          <a:xfrm>
            <a:off x="6525295" y="119771"/>
            <a:ext cx="5718221" cy="1931831"/>
          </a:xfrm>
          <a:prstGeom prst="rect">
            <a:avLst/>
          </a:prstGeom>
        </p:spPr>
      </p:pic>
      <p:pic>
        <p:nvPicPr>
          <p:cNvPr id="7" name="صورة 6">
            <a:extLst>
              <a:ext uri="{FF2B5EF4-FFF2-40B4-BE49-F238E27FC236}">
                <a16:creationId xmlns:a16="http://schemas.microsoft.com/office/drawing/2014/main" id="{A33E738A-111D-4157-A7D9-D2664A9113CA}"/>
              </a:ext>
            </a:extLst>
          </p:cNvPr>
          <p:cNvPicPr>
            <a:picLocks noChangeAspect="1"/>
          </p:cNvPicPr>
          <p:nvPr/>
        </p:nvPicPr>
        <p:blipFill rotWithShape="1">
          <a:blip r:embed="rId3">
            <a:extLst>
              <a:ext uri="{28A0092B-C50C-407E-A947-70E740481C1C}">
                <a14:useLocalDpi xmlns:a14="http://schemas.microsoft.com/office/drawing/2010/main" val="0"/>
              </a:ext>
            </a:extLst>
          </a:blip>
          <a:srcRect l="20950" t="29915" r="12007" b="11643"/>
          <a:stretch/>
        </p:blipFill>
        <p:spPr>
          <a:xfrm>
            <a:off x="4018208" y="2862971"/>
            <a:ext cx="8173792" cy="4007908"/>
          </a:xfrm>
          <a:prstGeom prst="rect">
            <a:avLst/>
          </a:prstGeom>
        </p:spPr>
      </p:pic>
      <p:pic>
        <p:nvPicPr>
          <p:cNvPr id="8" name="صورة 7">
            <a:extLst>
              <a:ext uri="{FF2B5EF4-FFF2-40B4-BE49-F238E27FC236}">
                <a16:creationId xmlns:a16="http://schemas.microsoft.com/office/drawing/2014/main" id="{35CE27C0-16CE-4A8A-8E45-1D83211D2892}"/>
              </a:ext>
            </a:extLst>
          </p:cNvPr>
          <p:cNvPicPr>
            <a:picLocks noChangeAspect="1"/>
          </p:cNvPicPr>
          <p:nvPr/>
        </p:nvPicPr>
        <p:blipFill rotWithShape="1">
          <a:blip r:embed="rId3">
            <a:extLst>
              <a:ext uri="{28A0092B-C50C-407E-A947-70E740481C1C}">
                <a14:useLocalDpi xmlns:a14="http://schemas.microsoft.com/office/drawing/2010/main" val="0"/>
              </a:ext>
            </a:extLst>
          </a:blip>
          <a:srcRect l="20950" t="29915" r="72800" b="3474"/>
          <a:stretch/>
        </p:blipFill>
        <p:spPr>
          <a:xfrm>
            <a:off x="0" y="2850092"/>
            <a:ext cx="4018208" cy="4007908"/>
          </a:xfrm>
          <a:prstGeom prst="rect">
            <a:avLst/>
          </a:prstGeom>
        </p:spPr>
      </p:pic>
      <p:pic>
        <p:nvPicPr>
          <p:cNvPr id="10" name="صورة 9">
            <a:extLst>
              <a:ext uri="{FF2B5EF4-FFF2-40B4-BE49-F238E27FC236}">
                <a16:creationId xmlns:a16="http://schemas.microsoft.com/office/drawing/2014/main" id="{D1B205CC-4FEB-40FB-A57D-648B3E48E783}"/>
              </a:ext>
            </a:extLst>
          </p:cNvPr>
          <p:cNvPicPr>
            <a:picLocks noChangeAspect="1"/>
          </p:cNvPicPr>
          <p:nvPr/>
        </p:nvPicPr>
        <p:blipFill rotWithShape="1">
          <a:blip r:embed="rId2">
            <a:extLst>
              <a:ext uri="{28A0092B-C50C-407E-A947-70E740481C1C}">
                <a14:useLocalDpi xmlns:a14="http://schemas.microsoft.com/office/drawing/2010/main" val="0"/>
              </a:ext>
            </a:extLst>
          </a:blip>
          <a:srcRect l="34965" t="52582" r="20352" b="25070"/>
          <a:stretch/>
        </p:blipFill>
        <p:spPr>
          <a:xfrm>
            <a:off x="382286" y="2083799"/>
            <a:ext cx="5447764" cy="1532585"/>
          </a:xfrm>
          <a:prstGeom prst="rect">
            <a:avLst/>
          </a:prstGeom>
        </p:spPr>
      </p:pic>
    </p:spTree>
    <p:extLst>
      <p:ext uri="{BB962C8B-B14F-4D97-AF65-F5344CB8AC3E}">
        <p14:creationId xmlns:p14="http://schemas.microsoft.com/office/powerpoint/2010/main" val="379161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22"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graphicFrame>
        <p:nvGraphicFramePr>
          <p:cNvPr id="3" name="رسم تخطيطي 2">
            <a:extLst>
              <a:ext uri="{FF2B5EF4-FFF2-40B4-BE49-F238E27FC236}">
                <a16:creationId xmlns:a16="http://schemas.microsoft.com/office/drawing/2014/main" id="{44701AB5-C56A-453F-9830-22297C9D9544}"/>
              </a:ext>
            </a:extLst>
          </p:cNvPr>
          <p:cNvGraphicFramePr/>
          <p:nvPr>
            <p:extLst>
              <p:ext uri="{D42A27DB-BD31-4B8C-83A1-F6EECF244321}">
                <p14:modId xmlns:p14="http://schemas.microsoft.com/office/powerpoint/2010/main" val="1776389115"/>
              </p:ext>
            </p:extLst>
          </p:nvPr>
        </p:nvGraphicFramePr>
        <p:xfrm>
          <a:off x="1299161" y="174029"/>
          <a:ext cx="9654861"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مربع نص 11">
            <a:extLst>
              <a:ext uri="{FF2B5EF4-FFF2-40B4-BE49-F238E27FC236}">
                <a16:creationId xmlns:a16="http://schemas.microsoft.com/office/drawing/2014/main" id="{332C9044-594D-464A-A0E4-CA63A138568F}"/>
              </a:ext>
            </a:extLst>
          </p:cNvPr>
          <p:cNvSpPr txBox="1"/>
          <p:nvPr/>
        </p:nvSpPr>
        <p:spPr>
          <a:xfrm>
            <a:off x="3925317" y="261185"/>
            <a:ext cx="7094705" cy="553998"/>
          </a:xfrm>
          <a:prstGeom prst="rect">
            <a:avLst/>
          </a:prstGeom>
          <a:noFill/>
        </p:spPr>
        <p:txBody>
          <a:bodyPr wrap="square" rtlCol="1">
            <a:spAutoFit/>
          </a:bodyPr>
          <a:lstStyle/>
          <a:p>
            <a:pPr algn="r" rtl="1"/>
            <a:r>
              <a:rPr lang="ar-SA" sz="3001" b="1" dirty="0">
                <a:solidFill>
                  <a:srgbClr val="03508F"/>
                </a:solidFill>
                <a:effectLst>
                  <a:outerShdw blurRad="38100" dist="38100" dir="2700000" algn="tl">
                    <a:srgbClr val="000000">
                      <a:alpha val="43137"/>
                    </a:srgbClr>
                  </a:outerShdw>
                </a:effectLst>
                <a:cs typeface="Arial" panose="020B0604020202020204" pitchFamily="34" charset="0"/>
              </a:rPr>
              <a:t>أبرز الحضارات القديمة:</a:t>
            </a:r>
            <a:endParaRPr lang="en-US" sz="3001"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شكل بيضاوي 12">
            <a:extLst>
              <a:ext uri="{FF2B5EF4-FFF2-40B4-BE49-F238E27FC236}">
                <a16:creationId xmlns:a16="http://schemas.microsoft.com/office/drawing/2014/main" id="{C588C48B-BCF3-42AB-B2C4-80E2F3A92D88}"/>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3237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graphicEl>
                                              <a:dgm id="{44A29005-B57F-4417-8D50-1E70F3D17160}"/>
                                            </p:graphicEl>
                                          </p:spTgt>
                                        </p:tgtEl>
                                        <p:attrNameLst>
                                          <p:attrName>style.visibility</p:attrName>
                                        </p:attrNameLst>
                                      </p:cBhvr>
                                      <p:to>
                                        <p:strVal val="visible"/>
                                      </p:to>
                                    </p:set>
                                    <p:animEffect transition="in" filter="wipe(up)">
                                      <p:cBhvr>
                                        <p:cTn id="15" dur="1500"/>
                                        <p:tgtEl>
                                          <p:spTgt spid="3">
                                            <p:graphicEl>
                                              <a:dgm id="{44A29005-B57F-4417-8D50-1E70F3D1716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graphicEl>
                                              <a:dgm id="{C1D1E93A-C762-4184-9F98-9AF0317D0134}"/>
                                            </p:graphicEl>
                                          </p:spTgt>
                                        </p:tgtEl>
                                        <p:attrNameLst>
                                          <p:attrName>style.visibility</p:attrName>
                                        </p:attrNameLst>
                                      </p:cBhvr>
                                      <p:to>
                                        <p:strVal val="visible"/>
                                      </p:to>
                                    </p:set>
                                    <p:animEffect transition="in" filter="wipe(up)">
                                      <p:cBhvr>
                                        <p:cTn id="20" dur="1500"/>
                                        <p:tgtEl>
                                          <p:spTgt spid="3">
                                            <p:graphicEl>
                                              <a:dgm id="{C1D1E93A-C762-4184-9F98-9AF0317D0134}"/>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
                                            <p:graphicEl>
                                              <a:dgm id="{EB7A93ED-D015-4C42-BA03-9DC122A53EDE}"/>
                                            </p:graphicEl>
                                          </p:spTgt>
                                        </p:tgtEl>
                                        <p:attrNameLst>
                                          <p:attrName>style.visibility</p:attrName>
                                        </p:attrNameLst>
                                      </p:cBhvr>
                                      <p:to>
                                        <p:strVal val="visible"/>
                                      </p:to>
                                    </p:set>
                                    <p:animEffect transition="in" filter="wipe(up)">
                                      <p:cBhvr>
                                        <p:cTn id="23" dur="1500"/>
                                        <p:tgtEl>
                                          <p:spTgt spid="3">
                                            <p:graphicEl>
                                              <a:dgm id="{EB7A93ED-D015-4C42-BA03-9DC122A53ED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graphicEl>
                                              <a:dgm id="{9B313EBA-ED46-4ACE-B460-1B4193A493F5}"/>
                                            </p:graphicEl>
                                          </p:spTgt>
                                        </p:tgtEl>
                                        <p:attrNameLst>
                                          <p:attrName>style.visibility</p:attrName>
                                        </p:attrNameLst>
                                      </p:cBhvr>
                                      <p:to>
                                        <p:strVal val="visible"/>
                                      </p:to>
                                    </p:set>
                                    <p:animEffect transition="in" filter="wipe(up)">
                                      <p:cBhvr>
                                        <p:cTn id="28" dur="1500"/>
                                        <p:tgtEl>
                                          <p:spTgt spid="3">
                                            <p:graphicEl>
                                              <a:dgm id="{9B313EBA-ED46-4ACE-B460-1B4193A493F5}"/>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
                                            <p:graphicEl>
                                              <a:dgm id="{F64CAD9D-A5A9-4603-9A59-A6AABB6030C5}"/>
                                            </p:graphicEl>
                                          </p:spTgt>
                                        </p:tgtEl>
                                        <p:attrNameLst>
                                          <p:attrName>style.visibility</p:attrName>
                                        </p:attrNameLst>
                                      </p:cBhvr>
                                      <p:to>
                                        <p:strVal val="visible"/>
                                      </p:to>
                                    </p:set>
                                    <p:animEffect transition="in" filter="wipe(up)">
                                      <p:cBhvr>
                                        <p:cTn id="31" dur="1500"/>
                                        <p:tgtEl>
                                          <p:spTgt spid="3">
                                            <p:graphicEl>
                                              <a:dgm id="{F64CAD9D-A5A9-4603-9A59-A6AABB6030C5}"/>
                                            </p:graphic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
                                            <p:graphicEl>
                                              <a:dgm id="{001ED909-CEEC-4CB6-B1C2-F4DCA589B9DA}"/>
                                            </p:graphicEl>
                                          </p:spTgt>
                                        </p:tgtEl>
                                        <p:attrNameLst>
                                          <p:attrName>style.visibility</p:attrName>
                                        </p:attrNameLst>
                                      </p:cBhvr>
                                      <p:to>
                                        <p:strVal val="visible"/>
                                      </p:to>
                                    </p:set>
                                    <p:animEffect transition="in" filter="wipe(up)">
                                      <p:cBhvr>
                                        <p:cTn id="34" dur="1500"/>
                                        <p:tgtEl>
                                          <p:spTgt spid="3">
                                            <p:graphicEl>
                                              <a:dgm id="{001ED909-CEEC-4CB6-B1C2-F4DCA589B9D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16</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pic>
        <p:nvPicPr>
          <p:cNvPr id="6" name="صورة 5">
            <a:extLst>
              <a:ext uri="{FF2B5EF4-FFF2-40B4-BE49-F238E27FC236}">
                <a16:creationId xmlns:a16="http://schemas.microsoft.com/office/drawing/2014/main" id="{5359FD67-8B89-4E00-9C29-43FB248F847C}"/>
              </a:ext>
            </a:extLst>
          </p:cNvPr>
          <p:cNvPicPr>
            <a:picLocks noChangeAspect="1"/>
          </p:cNvPicPr>
          <p:nvPr/>
        </p:nvPicPr>
        <p:blipFill rotWithShape="1">
          <a:blip r:embed="rId4">
            <a:extLst>
              <a:ext uri="{28A0092B-C50C-407E-A947-70E740481C1C}">
                <a14:useLocalDpi xmlns:a14="http://schemas.microsoft.com/office/drawing/2010/main" val="0"/>
              </a:ext>
            </a:extLst>
          </a:blip>
          <a:srcRect l="18965" t="10831" r="52570" b="5728"/>
          <a:stretch/>
        </p:blipFill>
        <p:spPr>
          <a:xfrm>
            <a:off x="4090768" y="51844"/>
            <a:ext cx="4074438" cy="6718401"/>
          </a:xfrm>
          <a:prstGeom prst="rect">
            <a:avLst/>
          </a:prstGeom>
        </p:spPr>
      </p:pic>
      <p:sp>
        <p:nvSpPr>
          <p:cNvPr id="11" name="مربع نص 10">
            <a:extLst>
              <a:ext uri="{FF2B5EF4-FFF2-40B4-BE49-F238E27FC236}">
                <a16:creationId xmlns:a16="http://schemas.microsoft.com/office/drawing/2014/main" id="{773EDC66-D8EE-40C1-9F0C-5997A8F3F9D6}"/>
              </a:ext>
            </a:extLst>
          </p:cNvPr>
          <p:cNvSpPr txBox="1"/>
          <p:nvPr/>
        </p:nvSpPr>
        <p:spPr>
          <a:xfrm>
            <a:off x="3925317" y="261185"/>
            <a:ext cx="7094705" cy="553998"/>
          </a:xfrm>
          <a:prstGeom prst="rect">
            <a:avLst/>
          </a:prstGeom>
          <a:noFill/>
        </p:spPr>
        <p:txBody>
          <a:bodyPr wrap="square" rtlCol="1">
            <a:spAutoFit/>
          </a:bodyPr>
          <a:lstStyle/>
          <a:p>
            <a:pPr algn="r" rtl="1"/>
            <a:r>
              <a:rPr lang="ar-SA" sz="3001" b="1" dirty="0">
                <a:solidFill>
                  <a:srgbClr val="03508F"/>
                </a:solidFill>
                <a:effectLst>
                  <a:outerShdw blurRad="38100" dist="38100" dir="2700000" algn="tl">
                    <a:srgbClr val="000000">
                      <a:alpha val="43137"/>
                    </a:srgbClr>
                  </a:outerShdw>
                </a:effectLst>
                <a:cs typeface="Arial" panose="020B0604020202020204" pitchFamily="34" charset="0"/>
              </a:rPr>
              <a:t>أبرز الحضارات القديمة:</a:t>
            </a:r>
            <a:endParaRPr lang="en-US" sz="3001"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شكل بيضاوي 11">
            <a:extLst>
              <a:ext uri="{FF2B5EF4-FFF2-40B4-BE49-F238E27FC236}">
                <a16:creationId xmlns:a16="http://schemas.microsoft.com/office/drawing/2014/main" id="{B5E6707F-DFF3-47F9-989D-E15BAFA8B0E4}"/>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76227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16</a:t>
            </a:r>
          </a:p>
        </p:txBody>
      </p:sp>
      <p:pic>
        <p:nvPicPr>
          <p:cNvPr id="8" name="صورة 7">
            <a:extLst>
              <a:ext uri="{FF2B5EF4-FFF2-40B4-BE49-F238E27FC236}">
                <a16:creationId xmlns:a16="http://schemas.microsoft.com/office/drawing/2014/main" id="{B544F313-45EF-447F-9032-5A23164AFB0C}"/>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966A6205-929A-4AD8-9D22-38EBD5E9106E}"/>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A4EDE0A2-9BC1-478D-B523-965C414A402D}"/>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11" name="مربع نص 10">
            <a:extLst>
              <a:ext uri="{FF2B5EF4-FFF2-40B4-BE49-F238E27FC236}">
                <a16:creationId xmlns:a16="http://schemas.microsoft.com/office/drawing/2014/main" id="{19531332-6196-440A-B57F-9C149DD4BA85}"/>
              </a:ext>
            </a:extLst>
          </p:cNvPr>
          <p:cNvSpPr txBox="1"/>
          <p:nvPr/>
        </p:nvSpPr>
        <p:spPr>
          <a:xfrm>
            <a:off x="1565442" y="892151"/>
            <a:ext cx="10626558" cy="1015663"/>
          </a:xfrm>
          <a:prstGeom prst="rect">
            <a:avLst/>
          </a:prstGeom>
          <a:noFill/>
        </p:spPr>
        <p:txBody>
          <a:bodyPr wrap="square" rtlCol="1">
            <a:spAutoFit/>
          </a:bodyPr>
          <a:lstStyle/>
          <a:p>
            <a:pPr algn="r" rtl="1"/>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الفترة:</a:t>
            </a: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3500 ق.م – 500 ق.م</a:t>
            </a:r>
          </a:p>
          <a:p>
            <a:pPr algn="r" rtl="1"/>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الموقع:</a:t>
            </a: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يمتد من جبال زاغروس شمالاً (شرق العراق) إلى الخليج العربي جنوباً.</a:t>
            </a:r>
          </a:p>
        </p:txBody>
      </p:sp>
      <p:pic>
        <p:nvPicPr>
          <p:cNvPr id="15" name="صورة 14">
            <a:extLst>
              <a:ext uri="{FF2B5EF4-FFF2-40B4-BE49-F238E27FC236}">
                <a16:creationId xmlns:a16="http://schemas.microsoft.com/office/drawing/2014/main" id="{6AB8EC21-939E-47DD-895E-1918103F911F}"/>
              </a:ext>
            </a:extLst>
          </p:cNvPr>
          <p:cNvPicPr>
            <a:picLocks noChangeAspect="1"/>
          </p:cNvPicPr>
          <p:nvPr/>
        </p:nvPicPr>
        <p:blipFill rotWithShape="1">
          <a:blip r:embed="rId4">
            <a:extLst>
              <a:ext uri="{28A0092B-C50C-407E-A947-70E740481C1C}">
                <a14:useLocalDpi xmlns:a14="http://schemas.microsoft.com/office/drawing/2010/main" val="0"/>
              </a:ext>
            </a:extLst>
          </a:blip>
          <a:srcRect l="15317" t="18591" r="15387" b="17558"/>
          <a:stretch/>
        </p:blipFill>
        <p:spPr>
          <a:xfrm>
            <a:off x="2524260" y="1869529"/>
            <a:ext cx="9624814" cy="4988472"/>
          </a:xfrm>
          <a:prstGeom prst="rect">
            <a:avLst/>
          </a:prstGeom>
        </p:spPr>
      </p:pic>
      <p:sp>
        <p:nvSpPr>
          <p:cNvPr id="16" name="مربع نص 15">
            <a:extLst>
              <a:ext uri="{FF2B5EF4-FFF2-40B4-BE49-F238E27FC236}">
                <a16:creationId xmlns:a16="http://schemas.microsoft.com/office/drawing/2014/main" id="{41419B13-79E9-4362-B24F-206F471B9CF3}"/>
              </a:ext>
            </a:extLst>
          </p:cNvPr>
          <p:cNvSpPr txBox="1"/>
          <p:nvPr/>
        </p:nvSpPr>
        <p:spPr>
          <a:xfrm>
            <a:off x="3925317" y="261185"/>
            <a:ext cx="7094705" cy="553998"/>
          </a:xfrm>
          <a:prstGeom prst="rect">
            <a:avLst/>
          </a:prstGeom>
          <a:noFill/>
        </p:spPr>
        <p:txBody>
          <a:bodyPr wrap="square" rtlCol="1">
            <a:spAutoFit/>
          </a:bodyPr>
          <a:lstStyle/>
          <a:p>
            <a:pPr algn="r" rtl="1"/>
            <a:r>
              <a:rPr lang="ar-SA" sz="3001" b="1" dirty="0">
                <a:solidFill>
                  <a:srgbClr val="03508F"/>
                </a:solidFill>
                <a:effectLst>
                  <a:outerShdw blurRad="38100" dist="38100" dir="2700000" algn="tl">
                    <a:srgbClr val="000000">
                      <a:alpha val="43137"/>
                    </a:srgbClr>
                  </a:outerShdw>
                </a:effectLst>
                <a:cs typeface="Arial" panose="020B0604020202020204" pitchFamily="34" charset="0"/>
              </a:rPr>
              <a:t>حضارة بلاد الرافدين (نهري دجلة والفرات):</a:t>
            </a:r>
            <a:endParaRPr lang="en-US" sz="3001" b="1" dirty="0">
              <a:solidFill>
                <a:srgbClr val="03508F"/>
              </a:solidFill>
              <a:effectLst>
                <a:outerShdw blurRad="38100" dist="38100" dir="2700000" algn="tl">
                  <a:srgbClr val="000000">
                    <a:alpha val="43137"/>
                  </a:srgbClr>
                </a:outerShdw>
              </a:effectLst>
              <a:cs typeface="Arial" panose="020B0604020202020204" pitchFamily="34" charset="0"/>
            </a:endParaRPr>
          </a:p>
        </p:txBody>
      </p:sp>
      <p:sp>
        <p:nvSpPr>
          <p:cNvPr id="17" name="شكل بيضاوي 16">
            <a:extLst>
              <a:ext uri="{FF2B5EF4-FFF2-40B4-BE49-F238E27FC236}">
                <a16:creationId xmlns:a16="http://schemas.microsoft.com/office/drawing/2014/main" id="{8B77B0E4-35BC-4E0B-9EA9-B159A4A40A21}"/>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2" name="مستطيل: زوايا مستديرة 1">
            <a:extLst>
              <a:ext uri="{FF2B5EF4-FFF2-40B4-BE49-F238E27FC236}">
                <a16:creationId xmlns:a16="http://schemas.microsoft.com/office/drawing/2014/main" id="{6B25BA64-59A6-4BA9-AECC-37DEDF8E4A7E}"/>
              </a:ext>
            </a:extLst>
          </p:cNvPr>
          <p:cNvSpPr/>
          <p:nvPr/>
        </p:nvSpPr>
        <p:spPr>
          <a:xfrm rot="18657443">
            <a:off x="8057719" y="2482405"/>
            <a:ext cx="1621828" cy="38770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60184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right)">
                                      <p:cBhvr>
                                        <p:cTn id="15" dur="1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right)">
                                      <p:cBhvr>
                                        <p:cTn id="20" dur="1500"/>
                                        <p:tgtEl>
                                          <p:spTgt spid="11">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1500"/>
                            </p:stCondLst>
                            <p:childTnLst>
                              <p:par>
                                <p:cTn id="25" presetID="21" presetClass="entr" presetSubtype="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16</a:t>
            </a:r>
          </a:p>
        </p:txBody>
      </p:sp>
      <p:pic>
        <p:nvPicPr>
          <p:cNvPr id="8" name="صورة 7">
            <a:extLst>
              <a:ext uri="{FF2B5EF4-FFF2-40B4-BE49-F238E27FC236}">
                <a16:creationId xmlns:a16="http://schemas.microsoft.com/office/drawing/2014/main" id="{B544F313-45EF-447F-9032-5A23164AFB0C}"/>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966A6205-929A-4AD8-9D22-38EBD5E9106E}"/>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A4EDE0A2-9BC1-478D-B523-965C414A402D}"/>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11" name="مربع نص 10">
            <a:extLst>
              <a:ext uri="{FF2B5EF4-FFF2-40B4-BE49-F238E27FC236}">
                <a16:creationId xmlns:a16="http://schemas.microsoft.com/office/drawing/2014/main" id="{19531332-6196-440A-B57F-9C149DD4BA85}"/>
              </a:ext>
            </a:extLst>
          </p:cNvPr>
          <p:cNvSpPr txBox="1"/>
          <p:nvPr/>
        </p:nvSpPr>
        <p:spPr>
          <a:xfrm>
            <a:off x="3992451" y="1074509"/>
            <a:ext cx="8199549" cy="4708981"/>
          </a:xfrm>
          <a:prstGeom prst="rect">
            <a:avLst/>
          </a:prstGeom>
          <a:noFill/>
        </p:spPr>
        <p:txBody>
          <a:bodyPr wrap="square" rtlCol="1">
            <a:spAutoFit/>
          </a:bodyPr>
          <a:lstStyle/>
          <a:p>
            <a:pPr algn="r" rtl="1"/>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ملامحها:</a:t>
            </a:r>
          </a:p>
          <a:p>
            <a:pPr algn="r" rtl="1"/>
            <a:endPar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أقدم الحضارات، نشأت في بلاد ما بين النهرين في العراق.</a:t>
            </a: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مارسوا الزراعة، وروضوا الحيوانات؛ لغرض الطعام والمسـاعـدة علـى نشـاطـاتهـم، وبنــوا قنــوات للـري.</a:t>
            </a:r>
          </a:p>
          <a:p>
            <a:pPr marL="457200" indent="-457200" algn="r" rtl="1">
              <a:buFont typeface="Arial" panose="020B0604020202020204" pitchFamily="34" charset="0"/>
              <a:buChar char="•"/>
            </a:pP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طوروا قوانين مكتوبة مثل: قوانين حمورابي.</a:t>
            </a:r>
          </a:p>
          <a:p>
            <a:pPr marL="457200" indent="-457200" algn="r" rtl="1">
              <a:buFont typeface="Arial" panose="020B0604020202020204" pitchFamily="34" charset="0"/>
              <a:buChar char="•"/>
            </a:pP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كانت عبادتهم وثنية تقوم على عبادة الأحجار، وسموا    آلهتهـم بعـدة أسمـاء منهـا: أنكـي، وآشـور، وعشتـار.</a:t>
            </a:r>
          </a:p>
        </p:txBody>
      </p:sp>
      <p:pic>
        <p:nvPicPr>
          <p:cNvPr id="16" name="صورة 15">
            <a:extLst>
              <a:ext uri="{FF2B5EF4-FFF2-40B4-BE49-F238E27FC236}">
                <a16:creationId xmlns:a16="http://schemas.microsoft.com/office/drawing/2014/main" id="{A1579E31-42DE-424B-B62F-6C7AAB5A856B}"/>
              </a:ext>
            </a:extLst>
          </p:cNvPr>
          <p:cNvPicPr>
            <a:picLocks noChangeAspect="1"/>
          </p:cNvPicPr>
          <p:nvPr/>
        </p:nvPicPr>
        <p:blipFill rotWithShape="1">
          <a:blip r:embed="rId4">
            <a:extLst>
              <a:ext uri="{28A0092B-C50C-407E-A947-70E740481C1C}">
                <a14:useLocalDpi xmlns:a14="http://schemas.microsoft.com/office/drawing/2010/main" val="0"/>
              </a:ext>
            </a:extLst>
          </a:blip>
          <a:srcRect l="14683" t="29484" r="63028" b="19812"/>
          <a:stretch/>
        </p:blipFill>
        <p:spPr>
          <a:xfrm>
            <a:off x="1073487" y="2021983"/>
            <a:ext cx="3034874" cy="3883486"/>
          </a:xfrm>
          <a:prstGeom prst="rect">
            <a:avLst/>
          </a:prstGeom>
        </p:spPr>
      </p:pic>
      <p:pic>
        <p:nvPicPr>
          <p:cNvPr id="12" name="صورة 11">
            <a:extLst>
              <a:ext uri="{FF2B5EF4-FFF2-40B4-BE49-F238E27FC236}">
                <a16:creationId xmlns:a16="http://schemas.microsoft.com/office/drawing/2014/main" id="{5BAD7192-BD54-4C41-8D47-5E0FDB4B7B3D}"/>
              </a:ext>
            </a:extLst>
          </p:cNvPr>
          <p:cNvPicPr>
            <a:picLocks noChangeAspect="1"/>
          </p:cNvPicPr>
          <p:nvPr/>
        </p:nvPicPr>
        <p:blipFill rotWithShape="1">
          <a:blip r:embed="rId5">
            <a:extLst>
              <a:ext uri="{28A0092B-C50C-407E-A947-70E740481C1C}">
                <a14:useLocalDpi xmlns:a14="http://schemas.microsoft.com/office/drawing/2010/main" val="0"/>
              </a:ext>
            </a:extLst>
          </a:blip>
          <a:srcRect l="15633" t="32864" r="69121" b="28451"/>
          <a:stretch/>
        </p:blipFill>
        <p:spPr>
          <a:xfrm>
            <a:off x="1330205" y="2001252"/>
            <a:ext cx="2911086" cy="4154849"/>
          </a:xfrm>
          <a:prstGeom prst="rect">
            <a:avLst/>
          </a:prstGeom>
        </p:spPr>
      </p:pic>
      <p:sp>
        <p:nvSpPr>
          <p:cNvPr id="13" name="مربع نص 12">
            <a:extLst>
              <a:ext uri="{FF2B5EF4-FFF2-40B4-BE49-F238E27FC236}">
                <a16:creationId xmlns:a16="http://schemas.microsoft.com/office/drawing/2014/main" id="{10C7DA63-BFFB-4879-8FFC-6D6B4D0A94DC}"/>
              </a:ext>
            </a:extLst>
          </p:cNvPr>
          <p:cNvSpPr txBox="1"/>
          <p:nvPr/>
        </p:nvSpPr>
        <p:spPr>
          <a:xfrm>
            <a:off x="3925317" y="261185"/>
            <a:ext cx="7094705" cy="553998"/>
          </a:xfrm>
          <a:prstGeom prst="rect">
            <a:avLst/>
          </a:prstGeom>
          <a:noFill/>
        </p:spPr>
        <p:txBody>
          <a:bodyPr wrap="square" rtlCol="1">
            <a:spAutoFit/>
          </a:bodyPr>
          <a:lstStyle/>
          <a:p>
            <a:pPr algn="r" rtl="1"/>
            <a:r>
              <a:rPr lang="ar-SA" sz="3001" b="1" dirty="0">
                <a:solidFill>
                  <a:srgbClr val="03508F"/>
                </a:solidFill>
                <a:effectLst>
                  <a:outerShdw blurRad="38100" dist="38100" dir="2700000" algn="tl">
                    <a:srgbClr val="000000">
                      <a:alpha val="43137"/>
                    </a:srgbClr>
                  </a:outerShdw>
                </a:effectLst>
                <a:cs typeface="Arial" panose="020B0604020202020204" pitchFamily="34" charset="0"/>
              </a:rPr>
              <a:t>حضارة بلاد الرافدين (نهري دجلة والفرات):</a:t>
            </a:r>
            <a:endParaRPr lang="en-US" sz="3001" b="1" dirty="0">
              <a:solidFill>
                <a:srgbClr val="03508F"/>
              </a:solidFill>
              <a:effectLst>
                <a:outerShdw blurRad="38100" dist="38100" dir="2700000" algn="tl">
                  <a:srgbClr val="000000">
                    <a:alpha val="43137"/>
                  </a:srgbClr>
                </a:outerShdw>
              </a:effectLst>
              <a:cs typeface="Arial" panose="020B0604020202020204" pitchFamily="34" charset="0"/>
            </a:endParaRPr>
          </a:p>
        </p:txBody>
      </p:sp>
      <p:sp>
        <p:nvSpPr>
          <p:cNvPr id="15" name="شكل بيضاوي 14">
            <a:extLst>
              <a:ext uri="{FF2B5EF4-FFF2-40B4-BE49-F238E27FC236}">
                <a16:creationId xmlns:a16="http://schemas.microsoft.com/office/drawing/2014/main" id="{56F326AD-DBC0-43FD-9A24-28F91AF4BB64}"/>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20383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right)">
                                      <p:cBhvr>
                                        <p:cTn id="7" dur="1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right)">
                                      <p:cBhvr>
                                        <p:cTn id="12" dur="1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wipe(right)">
                                      <p:cBhvr>
                                        <p:cTn id="17" dur="1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wipe(right)">
                                      <p:cBhvr>
                                        <p:cTn id="22" dur="1500"/>
                                        <p:tgtEl>
                                          <p:spTgt spid="1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1">
                                            <p:txEl>
                                              <p:pRg st="7" end="7"/>
                                            </p:txEl>
                                          </p:spTgt>
                                        </p:tgtEl>
                                        <p:attrNameLst>
                                          <p:attrName>style.visibility</p:attrName>
                                        </p:attrNameLst>
                                      </p:cBhvr>
                                      <p:to>
                                        <p:strVal val="visible"/>
                                      </p:to>
                                    </p:set>
                                    <p:animEffect transition="in" filter="wipe(right)">
                                      <p:cBhvr>
                                        <p:cTn id="30" dur="1500"/>
                                        <p:tgtEl>
                                          <p:spTgt spid="11">
                                            <p:txEl>
                                              <p:pRg st="7" end="7"/>
                                            </p:txEl>
                                          </p:spTgt>
                                        </p:tgtEl>
                                      </p:cBhvr>
                                    </p:animEffect>
                                  </p:childTnLst>
                                </p:cTn>
                              </p:par>
                              <p:par>
                                <p:cTn id="31" presetID="10" presetClass="exit" presetSubtype="0" fill="hold"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graphicFrame>
        <p:nvGraphicFramePr>
          <p:cNvPr id="3" name="رسم تخطيطي 2">
            <a:extLst>
              <a:ext uri="{FF2B5EF4-FFF2-40B4-BE49-F238E27FC236}">
                <a16:creationId xmlns:a16="http://schemas.microsoft.com/office/drawing/2014/main" id="{44701AB5-C56A-453F-9830-22297C9D9544}"/>
              </a:ext>
            </a:extLst>
          </p:cNvPr>
          <p:cNvGraphicFramePr/>
          <p:nvPr>
            <p:extLst>
              <p:ext uri="{D42A27DB-BD31-4B8C-83A1-F6EECF244321}">
                <p14:modId xmlns:p14="http://schemas.microsoft.com/office/powerpoint/2010/main" val="1820551695"/>
              </p:ext>
            </p:extLst>
          </p:nvPr>
        </p:nvGraphicFramePr>
        <p:xfrm>
          <a:off x="1268569" y="51516"/>
          <a:ext cx="9654861"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مجموعة 10">
            <a:extLst>
              <a:ext uri="{FF2B5EF4-FFF2-40B4-BE49-F238E27FC236}">
                <a16:creationId xmlns:a16="http://schemas.microsoft.com/office/drawing/2014/main" id="{3F17EC4B-C29D-4485-91FC-BE24C13FCB8D}"/>
              </a:ext>
            </a:extLst>
          </p:cNvPr>
          <p:cNvGrpSpPr/>
          <p:nvPr/>
        </p:nvGrpSpPr>
        <p:grpSpPr>
          <a:xfrm>
            <a:off x="4748834" y="2910368"/>
            <a:ext cx="2694332" cy="1037263"/>
            <a:chOff x="7526668" y="2969589"/>
            <a:chExt cx="2306321" cy="793078"/>
          </a:xfrm>
        </p:grpSpPr>
        <p:sp>
          <p:nvSpPr>
            <p:cNvPr id="12" name="مستطيل: زوايا مستديرة 11">
              <a:extLst>
                <a:ext uri="{FF2B5EF4-FFF2-40B4-BE49-F238E27FC236}">
                  <a16:creationId xmlns:a16="http://schemas.microsoft.com/office/drawing/2014/main" id="{E262EA3E-2F48-42A2-9079-79867FDAF242}"/>
                </a:ext>
              </a:extLst>
            </p:cNvPr>
            <p:cNvSpPr/>
            <p:nvPr/>
          </p:nvSpPr>
          <p:spPr>
            <a:xfrm>
              <a:off x="7526668" y="2969589"/>
              <a:ext cx="2306321" cy="793078"/>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مستطيل: زوايا مستديرة 4">
              <a:extLst>
                <a:ext uri="{FF2B5EF4-FFF2-40B4-BE49-F238E27FC236}">
                  <a16:creationId xmlns:a16="http://schemas.microsoft.com/office/drawing/2014/main" id="{77AFE949-A400-4D01-8EBB-39D52DD24BD3}"/>
                </a:ext>
              </a:extLst>
            </p:cNvPr>
            <p:cNvSpPr txBox="1"/>
            <p:nvPr/>
          </p:nvSpPr>
          <p:spPr>
            <a:xfrm>
              <a:off x="7549896" y="2992817"/>
              <a:ext cx="2259865" cy="7466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ar-SA" sz="3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بلاد الرافدين</a:t>
              </a:r>
            </a:p>
          </p:txBody>
        </p:sp>
      </p:grpSp>
      <p:sp>
        <p:nvSpPr>
          <p:cNvPr id="18" name="شكل بيضاوي 17">
            <a:extLst>
              <a:ext uri="{FF2B5EF4-FFF2-40B4-BE49-F238E27FC236}">
                <a16:creationId xmlns:a16="http://schemas.microsoft.com/office/drawing/2014/main" id="{B3C91002-F351-460D-9081-AED3FC8DEA9E}"/>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4" name="مربع نص 13">
            <a:extLst>
              <a:ext uri="{FF2B5EF4-FFF2-40B4-BE49-F238E27FC236}">
                <a16:creationId xmlns:a16="http://schemas.microsoft.com/office/drawing/2014/main" id="{9672250D-990E-47ED-8141-F6393D4F0193}"/>
              </a:ext>
            </a:extLst>
          </p:cNvPr>
          <p:cNvSpPr txBox="1"/>
          <p:nvPr/>
        </p:nvSpPr>
        <p:spPr>
          <a:xfrm>
            <a:off x="3925317" y="261185"/>
            <a:ext cx="7094705" cy="553998"/>
          </a:xfrm>
          <a:prstGeom prst="rect">
            <a:avLst/>
          </a:prstGeom>
          <a:noFill/>
        </p:spPr>
        <p:txBody>
          <a:bodyPr wrap="square" rtlCol="1">
            <a:spAutoFit/>
          </a:bodyPr>
          <a:lstStyle/>
          <a:p>
            <a:pPr algn="r" rtl="1"/>
            <a:r>
              <a:rPr lang="ar-SA" sz="3001" b="1" dirty="0">
                <a:solidFill>
                  <a:srgbClr val="03508F"/>
                </a:solidFill>
                <a:effectLst>
                  <a:outerShdw blurRad="38100" dist="38100" dir="2700000" algn="tl">
                    <a:srgbClr val="000000">
                      <a:alpha val="43137"/>
                    </a:srgbClr>
                  </a:outerShdw>
                </a:effectLst>
                <a:cs typeface="Arial" panose="020B0604020202020204" pitchFamily="34" charset="0"/>
              </a:rPr>
              <a:t>شعوب حضارة بلاد الرافدين:</a:t>
            </a:r>
            <a:endParaRPr lang="en-US" sz="3001" b="1" dirty="0">
              <a:solidFill>
                <a:srgbClr val="03508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80059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out)">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graphicEl>
                                              <a:dgm id="{44A29005-B57F-4417-8D50-1E70F3D17160}"/>
                                            </p:graphicEl>
                                          </p:spTgt>
                                        </p:tgtEl>
                                        <p:attrNameLst>
                                          <p:attrName>style.visibility</p:attrName>
                                        </p:attrNameLst>
                                      </p:cBhvr>
                                      <p:to>
                                        <p:strVal val="visible"/>
                                      </p:to>
                                    </p:set>
                                    <p:animEffect transition="in" filter="wipe(up)">
                                      <p:cBhvr>
                                        <p:cTn id="20" dur="1500"/>
                                        <p:tgtEl>
                                          <p:spTgt spid="3">
                                            <p:graphicEl>
                                              <a:dgm id="{44A29005-B57F-4417-8D50-1E70F3D17160}"/>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graphicEl>
                                              <a:dgm id="{C1D1E93A-C762-4184-9F98-9AF0317D0134}"/>
                                            </p:graphicEl>
                                          </p:spTgt>
                                        </p:tgtEl>
                                        <p:attrNameLst>
                                          <p:attrName>style.visibility</p:attrName>
                                        </p:attrNameLst>
                                      </p:cBhvr>
                                      <p:to>
                                        <p:strVal val="visible"/>
                                      </p:to>
                                    </p:set>
                                    <p:animEffect transition="in" filter="wipe(up)">
                                      <p:cBhvr>
                                        <p:cTn id="25" dur="1500"/>
                                        <p:tgtEl>
                                          <p:spTgt spid="3">
                                            <p:graphicEl>
                                              <a:dgm id="{C1D1E93A-C762-4184-9F98-9AF0317D0134}"/>
                                            </p:graphic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
                                            <p:graphicEl>
                                              <a:dgm id="{95461CFD-74EA-4AEE-BF15-11648A29C7DD}"/>
                                            </p:graphicEl>
                                          </p:spTgt>
                                        </p:tgtEl>
                                        <p:attrNameLst>
                                          <p:attrName>style.visibility</p:attrName>
                                        </p:attrNameLst>
                                      </p:cBhvr>
                                      <p:to>
                                        <p:strVal val="visible"/>
                                      </p:to>
                                    </p:set>
                                    <p:animEffect transition="in" filter="wipe(up)">
                                      <p:cBhvr>
                                        <p:cTn id="28" dur="1500"/>
                                        <p:tgtEl>
                                          <p:spTgt spid="3">
                                            <p:graphicEl>
                                              <a:dgm id="{95461CFD-74EA-4AEE-BF15-11648A29C7DD}"/>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graphicEl>
                                              <a:dgm id="{8AC39B96-B31E-4124-B564-F32B755C700C}"/>
                                            </p:graphicEl>
                                          </p:spTgt>
                                        </p:tgtEl>
                                        <p:attrNameLst>
                                          <p:attrName>style.visibility</p:attrName>
                                        </p:attrNameLst>
                                      </p:cBhvr>
                                      <p:to>
                                        <p:strVal val="visible"/>
                                      </p:to>
                                    </p:set>
                                    <p:animEffect transition="in" filter="wipe(up)">
                                      <p:cBhvr>
                                        <p:cTn id="33" dur="1500"/>
                                        <p:tgtEl>
                                          <p:spTgt spid="3">
                                            <p:graphicEl>
                                              <a:dgm id="{8AC39B96-B31E-4124-B564-F32B755C700C}"/>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
                                            <p:graphicEl>
                                              <a:dgm id="{87CD0B7F-CE3D-4801-BE38-B45AFD1CCE16}"/>
                                            </p:graphicEl>
                                          </p:spTgt>
                                        </p:tgtEl>
                                        <p:attrNameLst>
                                          <p:attrName>style.visibility</p:attrName>
                                        </p:attrNameLst>
                                      </p:cBhvr>
                                      <p:to>
                                        <p:strVal val="visible"/>
                                      </p:to>
                                    </p:set>
                                    <p:animEffect transition="in" filter="wipe(up)">
                                      <p:cBhvr>
                                        <p:cTn id="36" dur="1500"/>
                                        <p:tgtEl>
                                          <p:spTgt spid="3">
                                            <p:graphicEl>
                                              <a:dgm id="{87CD0B7F-CE3D-4801-BE38-B45AFD1CCE16}"/>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
                                            <p:graphicEl>
                                              <a:dgm id="{BDED2DB2-270C-43A7-ABCD-E618E4C512B5}"/>
                                            </p:graphicEl>
                                          </p:spTgt>
                                        </p:tgtEl>
                                        <p:attrNameLst>
                                          <p:attrName>style.visibility</p:attrName>
                                        </p:attrNameLst>
                                      </p:cBhvr>
                                      <p:to>
                                        <p:strVal val="visible"/>
                                      </p:to>
                                    </p:set>
                                    <p:animEffect transition="in" filter="wipe(up)">
                                      <p:cBhvr>
                                        <p:cTn id="41" dur="1500"/>
                                        <p:tgtEl>
                                          <p:spTgt spid="3">
                                            <p:graphicEl>
                                              <a:dgm id="{BDED2DB2-270C-43A7-ABCD-E618E4C512B5}"/>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
                                            <p:graphicEl>
                                              <a:dgm id="{EB7A93ED-D015-4C42-BA03-9DC122A53EDE}"/>
                                            </p:graphicEl>
                                          </p:spTgt>
                                        </p:tgtEl>
                                        <p:attrNameLst>
                                          <p:attrName>style.visibility</p:attrName>
                                        </p:attrNameLst>
                                      </p:cBhvr>
                                      <p:to>
                                        <p:strVal val="visible"/>
                                      </p:to>
                                    </p:set>
                                    <p:animEffect transition="in" filter="wipe(up)">
                                      <p:cBhvr>
                                        <p:cTn id="44" dur="1500"/>
                                        <p:tgtEl>
                                          <p:spTgt spid="3">
                                            <p:graphicEl>
                                              <a:dgm id="{EB7A93ED-D015-4C42-BA03-9DC122A53ED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
                                            <p:graphicEl>
                                              <a:dgm id="{9B313EBA-ED46-4ACE-B460-1B4193A493F5}"/>
                                            </p:graphicEl>
                                          </p:spTgt>
                                        </p:tgtEl>
                                        <p:attrNameLst>
                                          <p:attrName>style.visibility</p:attrName>
                                        </p:attrNameLst>
                                      </p:cBhvr>
                                      <p:to>
                                        <p:strVal val="visible"/>
                                      </p:to>
                                    </p:set>
                                    <p:animEffect transition="in" filter="wipe(up)">
                                      <p:cBhvr>
                                        <p:cTn id="49" dur="1500"/>
                                        <p:tgtEl>
                                          <p:spTgt spid="3">
                                            <p:graphicEl>
                                              <a:dgm id="{9B313EBA-ED46-4ACE-B460-1B4193A493F5}"/>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
                                            <p:graphicEl>
                                              <a:dgm id="{F64CAD9D-A5A9-4603-9A59-A6AABB6030C5}"/>
                                            </p:graphicEl>
                                          </p:spTgt>
                                        </p:tgtEl>
                                        <p:attrNameLst>
                                          <p:attrName>style.visibility</p:attrName>
                                        </p:attrNameLst>
                                      </p:cBhvr>
                                      <p:to>
                                        <p:strVal val="visible"/>
                                      </p:to>
                                    </p:set>
                                    <p:animEffect transition="in" filter="wipe(up)">
                                      <p:cBhvr>
                                        <p:cTn id="52" dur="1500"/>
                                        <p:tgtEl>
                                          <p:spTgt spid="3">
                                            <p:graphicEl>
                                              <a:dgm id="{F64CAD9D-A5A9-4603-9A59-A6AABB6030C5}"/>
                                            </p:graphic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
                                            <p:graphicEl>
                                              <a:dgm id="{001ED909-CEEC-4CB6-B1C2-F4DCA589B9DA}"/>
                                            </p:graphicEl>
                                          </p:spTgt>
                                        </p:tgtEl>
                                        <p:attrNameLst>
                                          <p:attrName>style.visibility</p:attrName>
                                        </p:attrNameLst>
                                      </p:cBhvr>
                                      <p:to>
                                        <p:strVal val="visible"/>
                                      </p:to>
                                    </p:set>
                                    <p:animEffect transition="in" filter="wipe(up)">
                                      <p:cBhvr>
                                        <p:cTn id="55" dur="1500"/>
                                        <p:tgtEl>
                                          <p:spTgt spid="3">
                                            <p:graphicEl>
                                              <a:dgm id="{001ED909-CEEC-4CB6-B1C2-F4DCA589B9D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23F569B4-1276-4DFB-99D8-D46175119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826" t="43000" b="15736"/>
          <a:stretch/>
        </p:blipFill>
        <p:spPr>
          <a:xfrm>
            <a:off x="10486355" y="0"/>
            <a:ext cx="1705645" cy="1158253"/>
          </a:xfrm>
          <a:prstGeom prst="rect">
            <a:avLst/>
          </a:prstGeom>
        </p:spPr>
      </p:pic>
      <p:pic>
        <p:nvPicPr>
          <p:cNvPr id="11" name="صورة 10">
            <a:extLst>
              <a:ext uri="{FF2B5EF4-FFF2-40B4-BE49-F238E27FC236}">
                <a16:creationId xmlns:a16="http://schemas.microsoft.com/office/drawing/2014/main" id="{660BCE4E-DA1E-4B42-AF3D-605CC03BD506}"/>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1099952" cy="295886"/>
          </a:xfrm>
          <a:prstGeom prst="rect">
            <a:avLst/>
          </a:prstGeom>
        </p:spPr>
      </p:pic>
      <p:sp>
        <p:nvSpPr>
          <p:cNvPr id="8" name="مربع نص 7">
            <a:extLst>
              <a:ext uri="{FF2B5EF4-FFF2-40B4-BE49-F238E27FC236}">
                <a16:creationId xmlns:a16="http://schemas.microsoft.com/office/drawing/2014/main" id="{A4EE0B60-111F-49B3-A170-4E6936903433}"/>
              </a:ext>
            </a:extLst>
          </p:cNvPr>
          <p:cNvSpPr txBox="1"/>
          <p:nvPr/>
        </p:nvSpPr>
        <p:spPr>
          <a:xfrm>
            <a:off x="1385041" y="846805"/>
            <a:ext cx="12192000" cy="4708981"/>
          </a:xfrm>
          <a:prstGeom prst="rect">
            <a:avLst/>
          </a:prstGeom>
          <a:noFill/>
        </p:spPr>
        <p:txBody>
          <a:bodyPr wrap="square" rtlCol="1">
            <a:spAutoFit/>
          </a:bodyPr>
          <a:lstStyle/>
          <a:p>
            <a:pPr algn="ctr"/>
            <a:r>
              <a:rPr lang="ar-SA" sz="29000"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انتهى الدرس </a:t>
            </a:r>
          </a:p>
        </p:txBody>
      </p:sp>
      <p:pic>
        <p:nvPicPr>
          <p:cNvPr id="9" name="صورة 8">
            <a:extLst>
              <a:ext uri="{FF2B5EF4-FFF2-40B4-BE49-F238E27FC236}">
                <a16:creationId xmlns:a16="http://schemas.microsoft.com/office/drawing/2014/main" id="{BEA94D4A-67B4-447E-B4BD-019BBF1958B2}"/>
              </a:ext>
            </a:extLst>
          </p:cNvPr>
          <p:cNvPicPr>
            <a:picLocks noChangeAspect="1"/>
          </p:cNvPicPr>
          <p:nvPr/>
        </p:nvPicPr>
        <p:blipFill rotWithShape="1">
          <a:blip r:embed="rId4">
            <a:extLst>
              <a:ext uri="{28A0092B-C50C-407E-A947-70E740481C1C}">
                <a14:useLocalDpi xmlns:a14="http://schemas.microsoft.com/office/drawing/2010/main" val="0"/>
              </a:ext>
            </a:extLst>
          </a:blip>
          <a:srcRect l="4859" t="33052" r="1338" b="9670"/>
          <a:stretch/>
        </p:blipFill>
        <p:spPr>
          <a:xfrm>
            <a:off x="2003326" y="38637"/>
            <a:ext cx="1641397" cy="563768"/>
          </a:xfrm>
          <a:prstGeom prst="rect">
            <a:avLst/>
          </a:prstGeom>
        </p:spPr>
      </p:pic>
    </p:spTree>
    <p:extLst>
      <p:ext uri="{BB962C8B-B14F-4D97-AF65-F5344CB8AC3E}">
        <p14:creationId xmlns:p14="http://schemas.microsoft.com/office/powerpoint/2010/main" val="180700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5B9A7B77-9FDD-4C07-BA69-BD40022F2660}"/>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17</a:t>
            </a:r>
          </a:p>
        </p:txBody>
      </p:sp>
      <p:sp>
        <p:nvSpPr>
          <p:cNvPr id="5" name="مربع نص 4">
            <a:extLst>
              <a:ext uri="{FF2B5EF4-FFF2-40B4-BE49-F238E27FC236}">
                <a16:creationId xmlns:a16="http://schemas.microsoft.com/office/drawing/2014/main" id="{FF627A35-BD9E-40C0-A67F-CE40C95F1A14}"/>
              </a:ext>
            </a:extLst>
          </p:cNvPr>
          <p:cNvSpPr txBox="1"/>
          <p:nvPr/>
        </p:nvSpPr>
        <p:spPr>
          <a:xfrm>
            <a:off x="1175657" y="1720684"/>
            <a:ext cx="11094720" cy="2400657"/>
          </a:xfrm>
          <a:prstGeom prst="rect">
            <a:avLst/>
          </a:prstGeom>
          <a:noFill/>
        </p:spPr>
        <p:txBody>
          <a:bodyPr wrap="square" rtlCol="1">
            <a:spAutoFit/>
          </a:bodyPr>
          <a:lstStyle/>
          <a:p>
            <a:pPr algn="ctr"/>
            <a:r>
              <a:rPr lang="ar-SA" sz="15000" b="1" dirty="0">
                <a:solidFill>
                  <a:srgbClr val="C00000"/>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الحضارات القديمة</a:t>
            </a:r>
            <a:endParaRPr lang="ar-SA" sz="15000"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endParaRPr>
          </a:p>
        </p:txBody>
      </p:sp>
      <p:sp>
        <p:nvSpPr>
          <p:cNvPr id="6" name="مربع نص 5">
            <a:extLst>
              <a:ext uri="{FF2B5EF4-FFF2-40B4-BE49-F238E27FC236}">
                <a16:creationId xmlns:a16="http://schemas.microsoft.com/office/drawing/2014/main" id="{BC95FE56-EBEA-4C21-AAC3-BEA5633463C0}"/>
              </a:ext>
            </a:extLst>
          </p:cNvPr>
          <p:cNvSpPr txBox="1"/>
          <p:nvPr/>
        </p:nvSpPr>
        <p:spPr>
          <a:xfrm>
            <a:off x="5047978" y="5110873"/>
            <a:ext cx="4164530" cy="1631216"/>
          </a:xfrm>
          <a:prstGeom prst="rect">
            <a:avLst/>
          </a:prstGeom>
          <a:noFill/>
        </p:spPr>
        <p:txBody>
          <a:bodyPr wrap="square" rtlCol="1">
            <a:spAutoFit/>
          </a:bodyPr>
          <a:lstStyle/>
          <a:p>
            <a:pPr algn="ctr"/>
            <a:r>
              <a:rPr lang="ar-SA" sz="10000" b="1" dirty="0">
                <a:solidFill>
                  <a:srgbClr val="92D050"/>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الدرس الأول </a:t>
            </a:r>
          </a:p>
        </p:txBody>
      </p:sp>
      <p:pic>
        <p:nvPicPr>
          <p:cNvPr id="7" name="صورة 6">
            <a:extLst>
              <a:ext uri="{FF2B5EF4-FFF2-40B4-BE49-F238E27FC236}">
                <a16:creationId xmlns:a16="http://schemas.microsoft.com/office/drawing/2014/main" id="{23F569B4-1276-4DFB-99D8-D46175119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826" t="43000" b="15736"/>
          <a:stretch/>
        </p:blipFill>
        <p:spPr>
          <a:xfrm>
            <a:off x="10486355" y="0"/>
            <a:ext cx="1705645" cy="1158253"/>
          </a:xfrm>
          <a:prstGeom prst="rect">
            <a:avLst/>
          </a:prstGeom>
        </p:spPr>
      </p:pic>
      <p:pic>
        <p:nvPicPr>
          <p:cNvPr id="11" name="صورة 10">
            <a:extLst>
              <a:ext uri="{FF2B5EF4-FFF2-40B4-BE49-F238E27FC236}">
                <a16:creationId xmlns:a16="http://schemas.microsoft.com/office/drawing/2014/main" id="{660BCE4E-DA1E-4B42-AF3D-605CC03BD506}"/>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1099952" cy="295886"/>
          </a:xfrm>
          <a:prstGeom prst="rect">
            <a:avLst/>
          </a:prstGeom>
        </p:spPr>
      </p:pic>
    </p:spTree>
    <p:extLst>
      <p:ext uri="{BB962C8B-B14F-4D97-AF65-F5344CB8AC3E}">
        <p14:creationId xmlns:p14="http://schemas.microsoft.com/office/powerpoint/2010/main" val="32443787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500"/>
                                        <p:tgtEl>
                                          <p:spTgt spid="6"/>
                                        </p:tgtEl>
                                      </p:cBhvr>
                                    </p:animEffect>
                                  </p:childTnLst>
                                </p:cTn>
                              </p:par>
                            </p:childTnLst>
                          </p:cTn>
                        </p:par>
                        <p:par>
                          <p:cTn id="8" fill="hold">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635C5053-DD46-4AA0-BE40-25947B75D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صورة 10">
            <a:extLst>
              <a:ext uri="{FF2B5EF4-FFF2-40B4-BE49-F238E27FC236}">
                <a16:creationId xmlns:a16="http://schemas.microsoft.com/office/drawing/2014/main" id="{660BCE4E-DA1E-4B42-AF3D-605CC03BD506}"/>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1099952" cy="295886"/>
          </a:xfrm>
          <a:prstGeom prst="rect">
            <a:avLst/>
          </a:prstGeom>
        </p:spPr>
      </p:pic>
      <p:sp>
        <p:nvSpPr>
          <p:cNvPr id="8" name="مربع نص 7">
            <a:extLst>
              <a:ext uri="{FF2B5EF4-FFF2-40B4-BE49-F238E27FC236}">
                <a16:creationId xmlns:a16="http://schemas.microsoft.com/office/drawing/2014/main" id="{105E72EC-FBA8-44B3-B22F-42D066A81F3B}"/>
              </a:ext>
            </a:extLst>
          </p:cNvPr>
          <p:cNvSpPr txBox="1"/>
          <p:nvPr/>
        </p:nvSpPr>
        <p:spPr>
          <a:xfrm>
            <a:off x="2182398" y="-214798"/>
            <a:ext cx="4789689" cy="4709238"/>
          </a:xfrm>
          <a:prstGeom prst="rect">
            <a:avLst/>
          </a:prstGeom>
          <a:noFill/>
        </p:spPr>
        <p:txBody>
          <a:bodyPr wrap="square" rtlCol="1">
            <a:spAutoFit/>
          </a:bodyPr>
          <a:lstStyle/>
          <a:p>
            <a:pPr algn="ctr" rtl="1"/>
            <a:r>
              <a:rPr lang="ar-SA" sz="15001" b="1" dirty="0">
                <a:solidFill>
                  <a:srgbClr val="C00000"/>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عناصر الدرس</a:t>
            </a:r>
            <a:endParaRPr lang="ar-SA" sz="15001"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endParaRPr>
          </a:p>
        </p:txBody>
      </p:sp>
      <p:sp>
        <p:nvSpPr>
          <p:cNvPr id="9" name="مربع نص 8">
            <a:extLst>
              <a:ext uri="{FF2B5EF4-FFF2-40B4-BE49-F238E27FC236}">
                <a16:creationId xmlns:a16="http://schemas.microsoft.com/office/drawing/2014/main" id="{8BC01EA0-EF58-45AC-8894-E9043116C9F6}"/>
              </a:ext>
            </a:extLst>
          </p:cNvPr>
          <p:cNvSpPr txBox="1"/>
          <p:nvPr/>
        </p:nvSpPr>
        <p:spPr>
          <a:xfrm>
            <a:off x="5464112" y="1139735"/>
            <a:ext cx="5714384" cy="554126"/>
          </a:xfrm>
          <a:prstGeom prst="rect">
            <a:avLst/>
          </a:prstGeom>
          <a:noFill/>
        </p:spPr>
        <p:txBody>
          <a:bodyPr wrap="square" rtlCol="1">
            <a:spAutoFit/>
          </a:bodyPr>
          <a:lstStyle/>
          <a:p>
            <a:pPr algn="r" rtl="1"/>
            <a:r>
              <a:rPr lang="ar-SA"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الحضارة:</a:t>
            </a:r>
            <a:endPar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شكل بيضاوي 9">
            <a:extLst>
              <a:ext uri="{FF2B5EF4-FFF2-40B4-BE49-F238E27FC236}">
                <a16:creationId xmlns:a16="http://schemas.microsoft.com/office/drawing/2014/main" id="{AD472616-F6EB-4C6E-A128-D8A2877FAB24}"/>
              </a:ext>
            </a:extLst>
          </p:cNvPr>
          <p:cNvSpPr/>
          <p:nvPr/>
        </p:nvSpPr>
        <p:spPr bwMode="auto">
          <a:xfrm>
            <a:off x="11178496" y="1139735"/>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2" name="مربع نص 11">
            <a:extLst>
              <a:ext uri="{FF2B5EF4-FFF2-40B4-BE49-F238E27FC236}">
                <a16:creationId xmlns:a16="http://schemas.microsoft.com/office/drawing/2014/main" id="{6DBC2C81-783B-4CCE-B00A-AA8F7754C5FB}"/>
              </a:ext>
            </a:extLst>
          </p:cNvPr>
          <p:cNvSpPr txBox="1"/>
          <p:nvPr/>
        </p:nvSpPr>
        <p:spPr>
          <a:xfrm>
            <a:off x="5464112" y="2116383"/>
            <a:ext cx="5714384" cy="554126"/>
          </a:xfrm>
          <a:prstGeom prst="rect">
            <a:avLst/>
          </a:prstGeom>
          <a:noFill/>
        </p:spPr>
        <p:txBody>
          <a:bodyPr wrap="square" rtlCol="1">
            <a:spAutoFit/>
          </a:bodyPr>
          <a:lstStyle/>
          <a:p>
            <a:pPr algn="r" rtl="1"/>
            <a:r>
              <a:rPr lang="ar-SA"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العوامل التي تسهم في حياة قيام الحضارات:</a:t>
            </a:r>
            <a:endPar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شكل بيضاوي 12">
            <a:extLst>
              <a:ext uri="{FF2B5EF4-FFF2-40B4-BE49-F238E27FC236}">
                <a16:creationId xmlns:a16="http://schemas.microsoft.com/office/drawing/2014/main" id="{B995C884-C0BC-4746-90B4-ABA2EA6F01EF}"/>
              </a:ext>
            </a:extLst>
          </p:cNvPr>
          <p:cNvSpPr/>
          <p:nvPr/>
        </p:nvSpPr>
        <p:spPr bwMode="auto">
          <a:xfrm>
            <a:off x="11178496" y="2116383"/>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pic>
        <p:nvPicPr>
          <p:cNvPr id="14" name="صورة 13">
            <a:extLst>
              <a:ext uri="{FF2B5EF4-FFF2-40B4-BE49-F238E27FC236}">
                <a16:creationId xmlns:a16="http://schemas.microsoft.com/office/drawing/2014/main" id="{48822B3C-2BEC-4E21-BE56-4AE78F12660B}"/>
              </a:ext>
            </a:extLst>
          </p:cNvPr>
          <p:cNvPicPr>
            <a:picLocks noChangeAspect="1"/>
          </p:cNvPicPr>
          <p:nvPr/>
        </p:nvPicPr>
        <p:blipFill rotWithShape="1">
          <a:blip r:embed="rId4">
            <a:extLst>
              <a:ext uri="{28A0092B-C50C-407E-A947-70E740481C1C}">
                <a14:useLocalDpi xmlns:a14="http://schemas.microsoft.com/office/drawing/2010/main" val="0"/>
              </a:ext>
            </a:extLst>
          </a:blip>
          <a:srcRect l="4859" t="33052" r="1338" b="9670"/>
          <a:stretch/>
        </p:blipFill>
        <p:spPr>
          <a:xfrm>
            <a:off x="2003326" y="38637"/>
            <a:ext cx="1641397" cy="563768"/>
          </a:xfrm>
          <a:prstGeom prst="rect">
            <a:avLst/>
          </a:prstGeom>
        </p:spPr>
      </p:pic>
      <p:sp>
        <p:nvSpPr>
          <p:cNvPr id="15" name="مربع نص 14">
            <a:extLst>
              <a:ext uri="{FF2B5EF4-FFF2-40B4-BE49-F238E27FC236}">
                <a16:creationId xmlns:a16="http://schemas.microsoft.com/office/drawing/2014/main" id="{FB6BA70E-D404-433B-BF41-5D148EA080FD}"/>
              </a:ext>
            </a:extLst>
          </p:cNvPr>
          <p:cNvSpPr txBox="1"/>
          <p:nvPr/>
        </p:nvSpPr>
        <p:spPr>
          <a:xfrm>
            <a:off x="5464112" y="3095507"/>
            <a:ext cx="5714384" cy="554126"/>
          </a:xfrm>
          <a:prstGeom prst="rect">
            <a:avLst/>
          </a:prstGeom>
          <a:noFill/>
        </p:spPr>
        <p:txBody>
          <a:bodyPr wrap="square" rtlCol="1">
            <a:spAutoFit/>
          </a:bodyPr>
          <a:lstStyle/>
          <a:p>
            <a:pPr algn="r" rtl="1"/>
            <a:r>
              <a:rPr lang="ar-SA"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أبرز الحضارات القديمة:</a:t>
            </a:r>
            <a:endPar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شكل بيضاوي 15">
            <a:extLst>
              <a:ext uri="{FF2B5EF4-FFF2-40B4-BE49-F238E27FC236}">
                <a16:creationId xmlns:a16="http://schemas.microsoft.com/office/drawing/2014/main" id="{6BA7B226-8F39-4DB1-95D3-7F2C5C08EFAD}"/>
              </a:ext>
            </a:extLst>
          </p:cNvPr>
          <p:cNvSpPr/>
          <p:nvPr/>
        </p:nvSpPr>
        <p:spPr bwMode="auto">
          <a:xfrm>
            <a:off x="11178496" y="309550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7" name="مربع نص 16">
            <a:extLst>
              <a:ext uri="{FF2B5EF4-FFF2-40B4-BE49-F238E27FC236}">
                <a16:creationId xmlns:a16="http://schemas.microsoft.com/office/drawing/2014/main" id="{B475621D-3F31-4E68-88E5-2B82864FE190}"/>
              </a:ext>
            </a:extLst>
          </p:cNvPr>
          <p:cNvSpPr txBox="1"/>
          <p:nvPr/>
        </p:nvSpPr>
        <p:spPr>
          <a:xfrm>
            <a:off x="7791718" y="4052104"/>
            <a:ext cx="3170778" cy="477054"/>
          </a:xfrm>
          <a:prstGeom prst="rect">
            <a:avLst/>
          </a:prstGeom>
          <a:noFill/>
        </p:spPr>
        <p:txBody>
          <a:bodyPr wrap="square" rtlCol="1">
            <a:spAutoFit/>
          </a:bodyPr>
          <a:lstStyle/>
          <a:p>
            <a:pPr algn="r" rtl="1"/>
            <a:r>
              <a:rPr lang="ar-SA" sz="2500" b="1" dirty="0">
                <a:solidFill>
                  <a:schemeClr val="bg1"/>
                </a:solidFill>
                <a:effectLst>
                  <a:outerShdw blurRad="38100" dist="38100" dir="2700000" algn="tl">
                    <a:srgbClr val="000000">
                      <a:alpha val="43137"/>
                    </a:srgbClr>
                  </a:outerShdw>
                </a:effectLst>
                <a:cs typeface="Arial" panose="020B0604020202020204" pitchFamily="34" charset="0"/>
              </a:rPr>
              <a:t>حضارة بلاد الرافدين:</a:t>
            </a:r>
            <a:endParaRPr lang="en-US" sz="25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18" name="شكل بيضاوي 17">
            <a:extLst>
              <a:ext uri="{FF2B5EF4-FFF2-40B4-BE49-F238E27FC236}">
                <a16:creationId xmlns:a16="http://schemas.microsoft.com/office/drawing/2014/main" id="{B3F018EC-1ADE-4573-8DD3-48EFFF260189}"/>
              </a:ext>
            </a:extLst>
          </p:cNvPr>
          <p:cNvSpPr/>
          <p:nvPr/>
        </p:nvSpPr>
        <p:spPr bwMode="auto">
          <a:xfrm>
            <a:off x="10962496" y="4074631"/>
            <a:ext cx="432000" cy="432000"/>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9" name="مربع نص 18">
            <a:extLst>
              <a:ext uri="{FF2B5EF4-FFF2-40B4-BE49-F238E27FC236}">
                <a16:creationId xmlns:a16="http://schemas.microsoft.com/office/drawing/2014/main" id="{C19C241E-27C8-4ECA-BFFE-10546E7CB390}"/>
              </a:ext>
            </a:extLst>
          </p:cNvPr>
          <p:cNvSpPr txBox="1"/>
          <p:nvPr/>
        </p:nvSpPr>
        <p:spPr>
          <a:xfrm>
            <a:off x="7134896" y="4909102"/>
            <a:ext cx="3837172" cy="477054"/>
          </a:xfrm>
          <a:prstGeom prst="rect">
            <a:avLst/>
          </a:prstGeom>
          <a:noFill/>
        </p:spPr>
        <p:txBody>
          <a:bodyPr wrap="square" rtlCol="1">
            <a:spAutoFit/>
          </a:bodyPr>
          <a:lstStyle/>
          <a:p>
            <a:pPr algn="r" rtl="1"/>
            <a:r>
              <a:rPr lang="ar-SA" sz="2500" b="1" dirty="0">
                <a:solidFill>
                  <a:schemeClr val="bg1"/>
                </a:solidFill>
                <a:effectLst>
                  <a:outerShdw blurRad="38100" dist="38100" dir="2700000" algn="tl">
                    <a:srgbClr val="000000">
                      <a:alpha val="43137"/>
                    </a:srgbClr>
                  </a:outerShdw>
                </a:effectLst>
                <a:cs typeface="Arial" panose="020B0604020202020204" pitchFamily="34" charset="0"/>
              </a:rPr>
              <a:t>حضارة مصر القديمة (الفرعونية):</a:t>
            </a:r>
            <a:endParaRPr lang="en-US" sz="2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شكل بيضاوي 19">
            <a:extLst>
              <a:ext uri="{FF2B5EF4-FFF2-40B4-BE49-F238E27FC236}">
                <a16:creationId xmlns:a16="http://schemas.microsoft.com/office/drawing/2014/main" id="{DBB69F9D-F2BB-473A-A5C9-C8F1AA7211B1}"/>
              </a:ext>
            </a:extLst>
          </p:cNvPr>
          <p:cNvSpPr/>
          <p:nvPr/>
        </p:nvSpPr>
        <p:spPr bwMode="auto">
          <a:xfrm>
            <a:off x="10972068" y="4931629"/>
            <a:ext cx="432000" cy="432000"/>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21" name="مربع نص 20">
            <a:extLst>
              <a:ext uri="{FF2B5EF4-FFF2-40B4-BE49-F238E27FC236}">
                <a16:creationId xmlns:a16="http://schemas.microsoft.com/office/drawing/2014/main" id="{7378737E-F6EB-4098-95F7-F8DBB3C1DD6D}"/>
              </a:ext>
            </a:extLst>
          </p:cNvPr>
          <p:cNvSpPr txBox="1"/>
          <p:nvPr/>
        </p:nvSpPr>
        <p:spPr>
          <a:xfrm>
            <a:off x="7791718" y="5788627"/>
            <a:ext cx="3170778" cy="477054"/>
          </a:xfrm>
          <a:prstGeom prst="rect">
            <a:avLst/>
          </a:prstGeom>
          <a:noFill/>
        </p:spPr>
        <p:txBody>
          <a:bodyPr wrap="square" rtlCol="1">
            <a:spAutoFit/>
          </a:bodyPr>
          <a:lstStyle/>
          <a:p>
            <a:pPr algn="r" rtl="1"/>
            <a:r>
              <a:rPr lang="ar-SA" sz="2500" b="1" dirty="0">
                <a:solidFill>
                  <a:schemeClr val="bg1"/>
                </a:solidFill>
                <a:effectLst>
                  <a:outerShdw blurRad="38100" dist="38100" dir="2700000" algn="tl">
                    <a:srgbClr val="000000">
                      <a:alpha val="43137"/>
                    </a:srgbClr>
                  </a:outerShdw>
                </a:effectLst>
                <a:cs typeface="Arial" panose="020B0604020202020204" pitchFamily="34" charset="0"/>
              </a:rPr>
              <a:t>الحضارة الصينية:</a:t>
            </a:r>
            <a:endParaRPr lang="en-US" sz="2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شكل بيضاوي 21">
            <a:extLst>
              <a:ext uri="{FF2B5EF4-FFF2-40B4-BE49-F238E27FC236}">
                <a16:creationId xmlns:a16="http://schemas.microsoft.com/office/drawing/2014/main" id="{4C6AA44E-6B38-45CF-B790-DE3FE674592B}"/>
              </a:ext>
            </a:extLst>
          </p:cNvPr>
          <p:cNvSpPr/>
          <p:nvPr/>
        </p:nvSpPr>
        <p:spPr bwMode="auto">
          <a:xfrm>
            <a:off x="10962496" y="5811154"/>
            <a:ext cx="432000" cy="432000"/>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649633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6" presetID="26"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80">
                                          <p:stCondLst>
                                            <p:cond delay="0"/>
                                          </p:stCondLst>
                                        </p:cTn>
                                        <p:tgtEl>
                                          <p:spTgt spid="10"/>
                                        </p:tgtEl>
                                      </p:cBhvr>
                                    </p:animEffect>
                                    <p:anim calcmode="lin" valueType="num">
                                      <p:cBhvr>
                                        <p:cTn id="1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4" dur="26">
                                          <p:stCondLst>
                                            <p:cond delay="650"/>
                                          </p:stCondLst>
                                        </p:cTn>
                                        <p:tgtEl>
                                          <p:spTgt spid="10"/>
                                        </p:tgtEl>
                                      </p:cBhvr>
                                      <p:to x="100000" y="60000"/>
                                    </p:animScale>
                                    <p:animScale>
                                      <p:cBhvr>
                                        <p:cTn id="25" dur="166" decel="50000">
                                          <p:stCondLst>
                                            <p:cond delay="676"/>
                                          </p:stCondLst>
                                        </p:cTn>
                                        <p:tgtEl>
                                          <p:spTgt spid="10"/>
                                        </p:tgtEl>
                                      </p:cBhvr>
                                      <p:to x="100000" y="100000"/>
                                    </p:animScale>
                                    <p:animScale>
                                      <p:cBhvr>
                                        <p:cTn id="26" dur="26">
                                          <p:stCondLst>
                                            <p:cond delay="1312"/>
                                          </p:stCondLst>
                                        </p:cTn>
                                        <p:tgtEl>
                                          <p:spTgt spid="10"/>
                                        </p:tgtEl>
                                      </p:cBhvr>
                                      <p:to x="100000" y="80000"/>
                                    </p:animScale>
                                    <p:animScale>
                                      <p:cBhvr>
                                        <p:cTn id="27" dur="166" decel="50000">
                                          <p:stCondLst>
                                            <p:cond delay="1338"/>
                                          </p:stCondLst>
                                        </p:cTn>
                                        <p:tgtEl>
                                          <p:spTgt spid="10"/>
                                        </p:tgtEl>
                                      </p:cBhvr>
                                      <p:to x="100000" y="100000"/>
                                    </p:animScale>
                                    <p:animScale>
                                      <p:cBhvr>
                                        <p:cTn id="28" dur="26">
                                          <p:stCondLst>
                                            <p:cond delay="1642"/>
                                          </p:stCondLst>
                                        </p:cTn>
                                        <p:tgtEl>
                                          <p:spTgt spid="10"/>
                                        </p:tgtEl>
                                      </p:cBhvr>
                                      <p:to x="100000" y="90000"/>
                                    </p:animScale>
                                    <p:animScale>
                                      <p:cBhvr>
                                        <p:cTn id="29" dur="166" decel="50000">
                                          <p:stCondLst>
                                            <p:cond delay="1668"/>
                                          </p:stCondLst>
                                        </p:cTn>
                                        <p:tgtEl>
                                          <p:spTgt spid="10"/>
                                        </p:tgtEl>
                                      </p:cBhvr>
                                      <p:to x="100000" y="100000"/>
                                    </p:animScale>
                                    <p:animScale>
                                      <p:cBhvr>
                                        <p:cTn id="30" dur="26">
                                          <p:stCondLst>
                                            <p:cond delay="1808"/>
                                          </p:stCondLst>
                                        </p:cTn>
                                        <p:tgtEl>
                                          <p:spTgt spid="10"/>
                                        </p:tgtEl>
                                      </p:cBhvr>
                                      <p:to x="100000" y="95000"/>
                                    </p:animScale>
                                    <p:animScale>
                                      <p:cBhvr>
                                        <p:cTn id="31" dur="166" decel="50000">
                                          <p:stCondLst>
                                            <p:cond delay="1834"/>
                                          </p:stCondLst>
                                        </p:cTn>
                                        <p:tgtEl>
                                          <p:spTgt spid="10"/>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900" decel="100000" fill="hold"/>
                                        <p:tgtEl>
                                          <p:spTgt spid="1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0" presetID="26"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80">
                                          <p:stCondLst>
                                            <p:cond delay="0"/>
                                          </p:stCondLst>
                                        </p:cTn>
                                        <p:tgtEl>
                                          <p:spTgt spid="13"/>
                                        </p:tgtEl>
                                      </p:cBhvr>
                                    </p:animEffect>
                                    <p:anim calcmode="lin" valueType="num">
                                      <p:cBhvr>
                                        <p:cTn id="4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8" dur="26">
                                          <p:stCondLst>
                                            <p:cond delay="650"/>
                                          </p:stCondLst>
                                        </p:cTn>
                                        <p:tgtEl>
                                          <p:spTgt spid="13"/>
                                        </p:tgtEl>
                                      </p:cBhvr>
                                      <p:to x="100000" y="60000"/>
                                    </p:animScale>
                                    <p:animScale>
                                      <p:cBhvr>
                                        <p:cTn id="49" dur="166" decel="50000">
                                          <p:stCondLst>
                                            <p:cond delay="676"/>
                                          </p:stCondLst>
                                        </p:cTn>
                                        <p:tgtEl>
                                          <p:spTgt spid="13"/>
                                        </p:tgtEl>
                                      </p:cBhvr>
                                      <p:to x="100000" y="100000"/>
                                    </p:animScale>
                                    <p:animScale>
                                      <p:cBhvr>
                                        <p:cTn id="50" dur="26">
                                          <p:stCondLst>
                                            <p:cond delay="1312"/>
                                          </p:stCondLst>
                                        </p:cTn>
                                        <p:tgtEl>
                                          <p:spTgt spid="13"/>
                                        </p:tgtEl>
                                      </p:cBhvr>
                                      <p:to x="100000" y="80000"/>
                                    </p:animScale>
                                    <p:animScale>
                                      <p:cBhvr>
                                        <p:cTn id="51" dur="166" decel="50000">
                                          <p:stCondLst>
                                            <p:cond delay="1338"/>
                                          </p:stCondLst>
                                        </p:cTn>
                                        <p:tgtEl>
                                          <p:spTgt spid="13"/>
                                        </p:tgtEl>
                                      </p:cBhvr>
                                      <p:to x="100000" y="100000"/>
                                    </p:animScale>
                                    <p:animScale>
                                      <p:cBhvr>
                                        <p:cTn id="52" dur="26">
                                          <p:stCondLst>
                                            <p:cond delay="1642"/>
                                          </p:stCondLst>
                                        </p:cTn>
                                        <p:tgtEl>
                                          <p:spTgt spid="13"/>
                                        </p:tgtEl>
                                      </p:cBhvr>
                                      <p:to x="100000" y="90000"/>
                                    </p:animScale>
                                    <p:animScale>
                                      <p:cBhvr>
                                        <p:cTn id="53" dur="166" decel="50000">
                                          <p:stCondLst>
                                            <p:cond delay="1668"/>
                                          </p:stCondLst>
                                        </p:cTn>
                                        <p:tgtEl>
                                          <p:spTgt spid="13"/>
                                        </p:tgtEl>
                                      </p:cBhvr>
                                      <p:to x="100000" y="100000"/>
                                    </p:animScale>
                                    <p:animScale>
                                      <p:cBhvr>
                                        <p:cTn id="54" dur="26">
                                          <p:stCondLst>
                                            <p:cond delay="1808"/>
                                          </p:stCondLst>
                                        </p:cTn>
                                        <p:tgtEl>
                                          <p:spTgt spid="13"/>
                                        </p:tgtEl>
                                      </p:cBhvr>
                                      <p:to x="100000" y="95000"/>
                                    </p:animScale>
                                    <p:animScale>
                                      <p:cBhvr>
                                        <p:cTn id="55" dur="166" decel="50000">
                                          <p:stCondLst>
                                            <p:cond delay="1834"/>
                                          </p:stCondLst>
                                        </p:cTn>
                                        <p:tgtEl>
                                          <p:spTgt spid="13"/>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900" decel="100000" fill="hold"/>
                                        <p:tgtEl>
                                          <p:spTgt spid="15"/>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64" presetID="26"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900" decel="100000" fill="hold"/>
                                        <p:tgtEl>
                                          <p:spTgt spid="17"/>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88" presetID="26" presetClass="entr" presetSubtype="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down)">
                                      <p:cBhvr>
                                        <p:cTn id="90" dur="580">
                                          <p:stCondLst>
                                            <p:cond delay="0"/>
                                          </p:stCondLst>
                                        </p:cTn>
                                        <p:tgtEl>
                                          <p:spTgt spid="18"/>
                                        </p:tgtEl>
                                      </p:cBhvr>
                                    </p:animEffect>
                                    <p:anim calcmode="lin" valueType="num">
                                      <p:cBhvr>
                                        <p:cTn id="9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6" dur="26">
                                          <p:stCondLst>
                                            <p:cond delay="650"/>
                                          </p:stCondLst>
                                        </p:cTn>
                                        <p:tgtEl>
                                          <p:spTgt spid="18"/>
                                        </p:tgtEl>
                                      </p:cBhvr>
                                      <p:to x="100000" y="60000"/>
                                    </p:animScale>
                                    <p:animScale>
                                      <p:cBhvr>
                                        <p:cTn id="97" dur="166" decel="50000">
                                          <p:stCondLst>
                                            <p:cond delay="676"/>
                                          </p:stCondLst>
                                        </p:cTn>
                                        <p:tgtEl>
                                          <p:spTgt spid="18"/>
                                        </p:tgtEl>
                                      </p:cBhvr>
                                      <p:to x="100000" y="100000"/>
                                    </p:animScale>
                                    <p:animScale>
                                      <p:cBhvr>
                                        <p:cTn id="98" dur="26">
                                          <p:stCondLst>
                                            <p:cond delay="1312"/>
                                          </p:stCondLst>
                                        </p:cTn>
                                        <p:tgtEl>
                                          <p:spTgt spid="18"/>
                                        </p:tgtEl>
                                      </p:cBhvr>
                                      <p:to x="100000" y="80000"/>
                                    </p:animScale>
                                    <p:animScale>
                                      <p:cBhvr>
                                        <p:cTn id="99" dur="166" decel="50000">
                                          <p:stCondLst>
                                            <p:cond delay="1338"/>
                                          </p:stCondLst>
                                        </p:cTn>
                                        <p:tgtEl>
                                          <p:spTgt spid="18"/>
                                        </p:tgtEl>
                                      </p:cBhvr>
                                      <p:to x="100000" y="100000"/>
                                    </p:animScale>
                                    <p:animScale>
                                      <p:cBhvr>
                                        <p:cTn id="100" dur="26">
                                          <p:stCondLst>
                                            <p:cond delay="1642"/>
                                          </p:stCondLst>
                                        </p:cTn>
                                        <p:tgtEl>
                                          <p:spTgt spid="18"/>
                                        </p:tgtEl>
                                      </p:cBhvr>
                                      <p:to x="100000" y="90000"/>
                                    </p:animScale>
                                    <p:animScale>
                                      <p:cBhvr>
                                        <p:cTn id="101" dur="166" decel="50000">
                                          <p:stCondLst>
                                            <p:cond delay="1668"/>
                                          </p:stCondLst>
                                        </p:cTn>
                                        <p:tgtEl>
                                          <p:spTgt spid="18"/>
                                        </p:tgtEl>
                                      </p:cBhvr>
                                      <p:to x="100000" y="100000"/>
                                    </p:animScale>
                                    <p:animScale>
                                      <p:cBhvr>
                                        <p:cTn id="102" dur="26">
                                          <p:stCondLst>
                                            <p:cond delay="1808"/>
                                          </p:stCondLst>
                                        </p:cTn>
                                        <p:tgtEl>
                                          <p:spTgt spid="18"/>
                                        </p:tgtEl>
                                      </p:cBhvr>
                                      <p:to x="100000" y="95000"/>
                                    </p:animScale>
                                    <p:animScale>
                                      <p:cBhvr>
                                        <p:cTn id="103" dur="166" decel="50000">
                                          <p:stCondLst>
                                            <p:cond delay="1834"/>
                                          </p:stCondLst>
                                        </p:cTn>
                                        <p:tgtEl>
                                          <p:spTgt spid="18"/>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37" presetClass="entr" presetSubtype="0"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1000"/>
                                        <p:tgtEl>
                                          <p:spTgt spid="19"/>
                                        </p:tgtEl>
                                      </p:cBhvr>
                                    </p:animEffect>
                                    <p:anim calcmode="lin" valueType="num">
                                      <p:cBhvr>
                                        <p:cTn id="109" dur="1000" fill="hold"/>
                                        <p:tgtEl>
                                          <p:spTgt spid="19"/>
                                        </p:tgtEl>
                                        <p:attrNameLst>
                                          <p:attrName>ppt_x</p:attrName>
                                        </p:attrNameLst>
                                      </p:cBhvr>
                                      <p:tavLst>
                                        <p:tav tm="0">
                                          <p:val>
                                            <p:strVal val="#ppt_x"/>
                                          </p:val>
                                        </p:tav>
                                        <p:tav tm="100000">
                                          <p:val>
                                            <p:strVal val="#ppt_x"/>
                                          </p:val>
                                        </p:tav>
                                      </p:tavLst>
                                    </p:anim>
                                    <p:anim calcmode="lin" valueType="num">
                                      <p:cBhvr>
                                        <p:cTn id="110" dur="900" decel="100000" fill="hold"/>
                                        <p:tgtEl>
                                          <p:spTgt spid="19"/>
                                        </p:tgtEl>
                                        <p:attrNameLst>
                                          <p:attrName>ppt_y</p:attrName>
                                        </p:attrNameLst>
                                      </p:cBhvr>
                                      <p:tavLst>
                                        <p:tav tm="0">
                                          <p:val>
                                            <p:strVal val="#ppt_y+1"/>
                                          </p:val>
                                        </p:tav>
                                        <p:tav tm="100000">
                                          <p:val>
                                            <p:strVal val="#ppt_y-.03"/>
                                          </p:val>
                                        </p:tav>
                                      </p:tavLst>
                                    </p:anim>
                                    <p:anim calcmode="lin" valueType="num">
                                      <p:cBhvr>
                                        <p:cTn id="11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2" presetID="26" presetClass="entr" presetSubtype="0" fill="hold" grpId="0"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wipe(down)">
                                      <p:cBhvr>
                                        <p:cTn id="114" dur="580">
                                          <p:stCondLst>
                                            <p:cond delay="0"/>
                                          </p:stCondLst>
                                        </p:cTn>
                                        <p:tgtEl>
                                          <p:spTgt spid="20"/>
                                        </p:tgtEl>
                                      </p:cBhvr>
                                    </p:animEffect>
                                    <p:anim calcmode="lin" valueType="num">
                                      <p:cBhvr>
                                        <p:cTn id="11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20" dur="26">
                                          <p:stCondLst>
                                            <p:cond delay="650"/>
                                          </p:stCondLst>
                                        </p:cTn>
                                        <p:tgtEl>
                                          <p:spTgt spid="20"/>
                                        </p:tgtEl>
                                      </p:cBhvr>
                                      <p:to x="100000" y="60000"/>
                                    </p:animScale>
                                    <p:animScale>
                                      <p:cBhvr>
                                        <p:cTn id="121" dur="166" decel="50000">
                                          <p:stCondLst>
                                            <p:cond delay="676"/>
                                          </p:stCondLst>
                                        </p:cTn>
                                        <p:tgtEl>
                                          <p:spTgt spid="20"/>
                                        </p:tgtEl>
                                      </p:cBhvr>
                                      <p:to x="100000" y="100000"/>
                                    </p:animScale>
                                    <p:animScale>
                                      <p:cBhvr>
                                        <p:cTn id="122" dur="26">
                                          <p:stCondLst>
                                            <p:cond delay="1312"/>
                                          </p:stCondLst>
                                        </p:cTn>
                                        <p:tgtEl>
                                          <p:spTgt spid="20"/>
                                        </p:tgtEl>
                                      </p:cBhvr>
                                      <p:to x="100000" y="80000"/>
                                    </p:animScale>
                                    <p:animScale>
                                      <p:cBhvr>
                                        <p:cTn id="123" dur="166" decel="50000">
                                          <p:stCondLst>
                                            <p:cond delay="1338"/>
                                          </p:stCondLst>
                                        </p:cTn>
                                        <p:tgtEl>
                                          <p:spTgt spid="20"/>
                                        </p:tgtEl>
                                      </p:cBhvr>
                                      <p:to x="100000" y="100000"/>
                                    </p:animScale>
                                    <p:animScale>
                                      <p:cBhvr>
                                        <p:cTn id="124" dur="26">
                                          <p:stCondLst>
                                            <p:cond delay="1642"/>
                                          </p:stCondLst>
                                        </p:cTn>
                                        <p:tgtEl>
                                          <p:spTgt spid="20"/>
                                        </p:tgtEl>
                                      </p:cBhvr>
                                      <p:to x="100000" y="90000"/>
                                    </p:animScale>
                                    <p:animScale>
                                      <p:cBhvr>
                                        <p:cTn id="125" dur="166" decel="50000">
                                          <p:stCondLst>
                                            <p:cond delay="1668"/>
                                          </p:stCondLst>
                                        </p:cTn>
                                        <p:tgtEl>
                                          <p:spTgt spid="20"/>
                                        </p:tgtEl>
                                      </p:cBhvr>
                                      <p:to x="100000" y="100000"/>
                                    </p:animScale>
                                    <p:animScale>
                                      <p:cBhvr>
                                        <p:cTn id="126" dur="26">
                                          <p:stCondLst>
                                            <p:cond delay="1808"/>
                                          </p:stCondLst>
                                        </p:cTn>
                                        <p:tgtEl>
                                          <p:spTgt spid="20"/>
                                        </p:tgtEl>
                                      </p:cBhvr>
                                      <p:to x="100000" y="95000"/>
                                    </p:animScale>
                                    <p:animScale>
                                      <p:cBhvr>
                                        <p:cTn id="127" dur="166" decel="50000">
                                          <p:stCondLst>
                                            <p:cond delay="1834"/>
                                          </p:stCondLst>
                                        </p:cTn>
                                        <p:tgtEl>
                                          <p:spTgt spid="20"/>
                                        </p:tgtEl>
                                      </p:cBhvr>
                                      <p:to x="100000" y="100000"/>
                                    </p:animScale>
                                  </p:childTnLst>
                                </p:cTn>
                              </p:par>
                            </p:childTnLst>
                          </p:cTn>
                        </p:par>
                      </p:childTnLst>
                    </p:cTn>
                  </p:par>
                  <p:par>
                    <p:cTn id="128" fill="hold">
                      <p:stCondLst>
                        <p:cond delay="indefinite"/>
                      </p:stCondLst>
                      <p:childTnLst>
                        <p:par>
                          <p:cTn id="129" fill="hold">
                            <p:stCondLst>
                              <p:cond delay="0"/>
                            </p:stCondLst>
                            <p:childTnLst>
                              <p:par>
                                <p:cTn id="130" presetID="37" presetClass="entr" presetSubtype="0" fill="hold" grpId="0" nodeType="click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fade">
                                      <p:cBhvr>
                                        <p:cTn id="132" dur="1000"/>
                                        <p:tgtEl>
                                          <p:spTgt spid="21"/>
                                        </p:tgtEl>
                                      </p:cBhvr>
                                    </p:animEffect>
                                    <p:anim calcmode="lin" valueType="num">
                                      <p:cBhvr>
                                        <p:cTn id="133" dur="1000" fill="hold"/>
                                        <p:tgtEl>
                                          <p:spTgt spid="21"/>
                                        </p:tgtEl>
                                        <p:attrNameLst>
                                          <p:attrName>ppt_x</p:attrName>
                                        </p:attrNameLst>
                                      </p:cBhvr>
                                      <p:tavLst>
                                        <p:tav tm="0">
                                          <p:val>
                                            <p:strVal val="#ppt_x"/>
                                          </p:val>
                                        </p:tav>
                                        <p:tav tm="100000">
                                          <p:val>
                                            <p:strVal val="#ppt_x"/>
                                          </p:val>
                                        </p:tav>
                                      </p:tavLst>
                                    </p:anim>
                                    <p:anim calcmode="lin" valueType="num">
                                      <p:cBhvr>
                                        <p:cTn id="134" dur="900" decel="100000" fill="hold"/>
                                        <p:tgtEl>
                                          <p:spTgt spid="21"/>
                                        </p:tgtEl>
                                        <p:attrNameLst>
                                          <p:attrName>ppt_y</p:attrName>
                                        </p:attrNameLst>
                                      </p:cBhvr>
                                      <p:tavLst>
                                        <p:tav tm="0">
                                          <p:val>
                                            <p:strVal val="#ppt_y+1"/>
                                          </p:val>
                                        </p:tav>
                                        <p:tav tm="100000">
                                          <p:val>
                                            <p:strVal val="#ppt_y-.03"/>
                                          </p:val>
                                        </p:tav>
                                      </p:tavLst>
                                    </p:anim>
                                    <p:anim calcmode="lin" valueType="num">
                                      <p:cBhvr>
                                        <p:cTn id="135"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36" presetID="26" presetClass="entr" presetSubtype="0" fill="hold" grpId="0" nodeType="with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ipe(down)">
                                      <p:cBhvr>
                                        <p:cTn id="138" dur="580">
                                          <p:stCondLst>
                                            <p:cond delay="0"/>
                                          </p:stCondLst>
                                        </p:cTn>
                                        <p:tgtEl>
                                          <p:spTgt spid="22"/>
                                        </p:tgtEl>
                                      </p:cBhvr>
                                    </p:animEffect>
                                    <p:anim calcmode="lin" valueType="num">
                                      <p:cBhvr>
                                        <p:cTn id="13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44" dur="26">
                                          <p:stCondLst>
                                            <p:cond delay="650"/>
                                          </p:stCondLst>
                                        </p:cTn>
                                        <p:tgtEl>
                                          <p:spTgt spid="22"/>
                                        </p:tgtEl>
                                      </p:cBhvr>
                                      <p:to x="100000" y="60000"/>
                                    </p:animScale>
                                    <p:animScale>
                                      <p:cBhvr>
                                        <p:cTn id="145" dur="166" decel="50000">
                                          <p:stCondLst>
                                            <p:cond delay="676"/>
                                          </p:stCondLst>
                                        </p:cTn>
                                        <p:tgtEl>
                                          <p:spTgt spid="22"/>
                                        </p:tgtEl>
                                      </p:cBhvr>
                                      <p:to x="100000" y="100000"/>
                                    </p:animScale>
                                    <p:animScale>
                                      <p:cBhvr>
                                        <p:cTn id="146" dur="26">
                                          <p:stCondLst>
                                            <p:cond delay="1312"/>
                                          </p:stCondLst>
                                        </p:cTn>
                                        <p:tgtEl>
                                          <p:spTgt spid="22"/>
                                        </p:tgtEl>
                                      </p:cBhvr>
                                      <p:to x="100000" y="80000"/>
                                    </p:animScale>
                                    <p:animScale>
                                      <p:cBhvr>
                                        <p:cTn id="147" dur="166" decel="50000">
                                          <p:stCondLst>
                                            <p:cond delay="1338"/>
                                          </p:stCondLst>
                                        </p:cTn>
                                        <p:tgtEl>
                                          <p:spTgt spid="22"/>
                                        </p:tgtEl>
                                      </p:cBhvr>
                                      <p:to x="100000" y="100000"/>
                                    </p:animScale>
                                    <p:animScale>
                                      <p:cBhvr>
                                        <p:cTn id="148" dur="26">
                                          <p:stCondLst>
                                            <p:cond delay="1642"/>
                                          </p:stCondLst>
                                        </p:cTn>
                                        <p:tgtEl>
                                          <p:spTgt spid="22"/>
                                        </p:tgtEl>
                                      </p:cBhvr>
                                      <p:to x="100000" y="90000"/>
                                    </p:animScale>
                                    <p:animScale>
                                      <p:cBhvr>
                                        <p:cTn id="149" dur="166" decel="50000">
                                          <p:stCondLst>
                                            <p:cond delay="1668"/>
                                          </p:stCondLst>
                                        </p:cTn>
                                        <p:tgtEl>
                                          <p:spTgt spid="22"/>
                                        </p:tgtEl>
                                      </p:cBhvr>
                                      <p:to x="100000" y="100000"/>
                                    </p:animScale>
                                    <p:animScale>
                                      <p:cBhvr>
                                        <p:cTn id="150" dur="26">
                                          <p:stCondLst>
                                            <p:cond delay="1808"/>
                                          </p:stCondLst>
                                        </p:cTn>
                                        <p:tgtEl>
                                          <p:spTgt spid="22"/>
                                        </p:tgtEl>
                                      </p:cBhvr>
                                      <p:to x="100000" y="95000"/>
                                    </p:animScale>
                                    <p:animScale>
                                      <p:cBhvr>
                                        <p:cTn id="15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2" grpId="0"/>
      <p:bldP spid="13" grpId="0" animBg="1"/>
      <p:bldP spid="15" grpId="0"/>
      <p:bldP spid="16" grpId="0" animBg="1"/>
      <p:bldP spid="17" grpId="0"/>
      <p:bldP spid="18" grpId="0" animBg="1"/>
      <p:bldP spid="19" grpId="0"/>
      <p:bldP spid="20" grpId="0" animBg="1"/>
      <p:bldP spid="21"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graphicFrame>
        <p:nvGraphicFramePr>
          <p:cNvPr id="3" name="رسم تخطيطي 2">
            <a:extLst>
              <a:ext uri="{FF2B5EF4-FFF2-40B4-BE49-F238E27FC236}">
                <a16:creationId xmlns:a16="http://schemas.microsoft.com/office/drawing/2014/main" id="{44701AB5-C56A-453F-9830-22297C9D9544}"/>
              </a:ext>
            </a:extLst>
          </p:cNvPr>
          <p:cNvGraphicFramePr/>
          <p:nvPr/>
        </p:nvGraphicFramePr>
        <p:xfrm>
          <a:off x="1268569" y="51516"/>
          <a:ext cx="9654861"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مجموعة 10">
            <a:extLst>
              <a:ext uri="{FF2B5EF4-FFF2-40B4-BE49-F238E27FC236}">
                <a16:creationId xmlns:a16="http://schemas.microsoft.com/office/drawing/2014/main" id="{3F17EC4B-C29D-4485-91FC-BE24C13FCB8D}"/>
              </a:ext>
            </a:extLst>
          </p:cNvPr>
          <p:cNvGrpSpPr/>
          <p:nvPr/>
        </p:nvGrpSpPr>
        <p:grpSpPr>
          <a:xfrm>
            <a:off x="4748834" y="2910368"/>
            <a:ext cx="2694332" cy="1037263"/>
            <a:chOff x="7526668" y="2969589"/>
            <a:chExt cx="2306321" cy="793078"/>
          </a:xfrm>
        </p:grpSpPr>
        <p:sp>
          <p:nvSpPr>
            <p:cNvPr id="12" name="مستطيل: زوايا مستديرة 11">
              <a:extLst>
                <a:ext uri="{FF2B5EF4-FFF2-40B4-BE49-F238E27FC236}">
                  <a16:creationId xmlns:a16="http://schemas.microsoft.com/office/drawing/2014/main" id="{E262EA3E-2F48-42A2-9079-79867FDAF242}"/>
                </a:ext>
              </a:extLst>
            </p:cNvPr>
            <p:cNvSpPr/>
            <p:nvPr/>
          </p:nvSpPr>
          <p:spPr>
            <a:xfrm>
              <a:off x="7526668" y="2969589"/>
              <a:ext cx="2306321" cy="793078"/>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مستطيل: زوايا مستديرة 4">
              <a:extLst>
                <a:ext uri="{FF2B5EF4-FFF2-40B4-BE49-F238E27FC236}">
                  <a16:creationId xmlns:a16="http://schemas.microsoft.com/office/drawing/2014/main" id="{77AFE949-A400-4D01-8EBB-39D52DD24BD3}"/>
                </a:ext>
              </a:extLst>
            </p:cNvPr>
            <p:cNvSpPr txBox="1"/>
            <p:nvPr/>
          </p:nvSpPr>
          <p:spPr>
            <a:xfrm>
              <a:off x="7549896" y="2992817"/>
              <a:ext cx="2259865" cy="7466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ar-SA" sz="3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بلاد الرافدين</a:t>
              </a:r>
            </a:p>
          </p:txBody>
        </p:sp>
      </p:grpSp>
      <p:sp>
        <p:nvSpPr>
          <p:cNvPr id="17" name="مربع نص 16">
            <a:extLst>
              <a:ext uri="{FF2B5EF4-FFF2-40B4-BE49-F238E27FC236}">
                <a16:creationId xmlns:a16="http://schemas.microsoft.com/office/drawing/2014/main" id="{A0994034-87BA-42DA-B71B-56193E42F47C}"/>
              </a:ext>
            </a:extLst>
          </p:cNvPr>
          <p:cNvSpPr txBox="1"/>
          <p:nvPr/>
        </p:nvSpPr>
        <p:spPr>
          <a:xfrm>
            <a:off x="3925317" y="261185"/>
            <a:ext cx="7094705" cy="553998"/>
          </a:xfrm>
          <a:prstGeom prst="rect">
            <a:avLst/>
          </a:prstGeom>
          <a:noFill/>
        </p:spPr>
        <p:txBody>
          <a:bodyPr wrap="square" rtlCol="1">
            <a:spAutoFit/>
          </a:bodyPr>
          <a:lstStyle/>
          <a:p>
            <a:pPr algn="r" rtl="1"/>
            <a:r>
              <a:rPr lang="ar-SA" sz="3001" b="1" dirty="0">
                <a:solidFill>
                  <a:srgbClr val="03508F"/>
                </a:solidFill>
                <a:effectLst>
                  <a:outerShdw blurRad="38100" dist="38100" dir="2700000" algn="tl">
                    <a:srgbClr val="000000">
                      <a:alpha val="43137"/>
                    </a:srgbClr>
                  </a:outerShdw>
                </a:effectLst>
                <a:cs typeface="Arial" panose="020B0604020202020204" pitchFamily="34" charset="0"/>
              </a:rPr>
              <a:t>شعوب حضارة بلاد الرافدين:</a:t>
            </a:r>
            <a:endParaRPr lang="en-US" sz="3001" b="1" dirty="0">
              <a:solidFill>
                <a:srgbClr val="03508F"/>
              </a:solidFill>
              <a:effectLst>
                <a:outerShdw blurRad="38100" dist="38100" dir="2700000" algn="tl">
                  <a:srgbClr val="000000">
                    <a:alpha val="43137"/>
                  </a:srgbClr>
                </a:outerShdw>
              </a:effectLst>
              <a:cs typeface="Arial" panose="020B0604020202020204" pitchFamily="34" charset="0"/>
            </a:endParaRPr>
          </a:p>
        </p:txBody>
      </p:sp>
      <p:sp>
        <p:nvSpPr>
          <p:cNvPr id="18" name="شكل بيضاوي 17">
            <a:extLst>
              <a:ext uri="{FF2B5EF4-FFF2-40B4-BE49-F238E27FC236}">
                <a16:creationId xmlns:a16="http://schemas.microsoft.com/office/drawing/2014/main" id="{B3C91002-F351-460D-9081-AED3FC8DEA9E}"/>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46405069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37"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900" decel="100000" fill="hold"/>
                                        <p:tgtEl>
                                          <p:spTgt spid="1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ox(out)">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graphicEl>
                                              <a:dgm id="{44A29005-B57F-4417-8D50-1E70F3D17160}"/>
                                            </p:graphicEl>
                                          </p:spTgt>
                                        </p:tgtEl>
                                        <p:attrNameLst>
                                          <p:attrName>style.visibility</p:attrName>
                                        </p:attrNameLst>
                                      </p:cBhvr>
                                      <p:to>
                                        <p:strVal val="visible"/>
                                      </p:to>
                                    </p:set>
                                    <p:animEffect transition="in" filter="wipe(up)">
                                      <p:cBhvr>
                                        <p:cTn id="36" dur="1500"/>
                                        <p:tgtEl>
                                          <p:spTgt spid="3">
                                            <p:graphicEl>
                                              <a:dgm id="{44A29005-B57F-4417-8D50-1E70F3D1716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
                                            <p:graphicEl>
                                              <a:dgm id="{C1D1E93A-C762-4184-9F98-9AF0317D0134}"/>
                                            </p:graphicEl>
                                          </p:spTgt>
                                        </p:tgtEl>
                                        <p:attrNameLst>
                                          <p:attrName>style.visibility</p:attrName>
                                        </p:attrNameLst>
                                      </p:cBhvr>
                                      <p:to>
                                        <p:strVal val="visible"/>
                                      </p:to>
                                    </p:set>
                                    <p:animEffect transition="in" filter="wipe(up)">
                                      <p:cBhvr>
                                        <p:cTn id="41" dur="1500"/>
                                        <p:tgtEl>
                                          <p:spTgt spid="3">
                                            <p:graphicEl>
                                              <a:dgm id="{C1D1E93A-C762-4184-9F98-9AF0317D0134}"/>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
                                            <p:graphicEl>
                                              <a:dgm id="{95461CFD-74EA-4AEE-BF15-11648A29C7DD}"/>
                                            </p:graphicEl>
                                          </p:spTgt>
                                        </p:tgtEl>
                                        <p:attrNameLst>
                                          <p:attrName>style.visibility</p:attrName>
                                        </p:attrNameLst>
                                      </p:cBhvr>
                                      <p:to>
                                        <p:strVal val="visible"/>
                                      </p:to>
                                    </p:set>
                                    <p:animEffect transition="in" filter="wipe(up)">
                                      <p:cBhvr>
                                        <p:cTn id="44" dur="1500"/>
                                        <p:tgtEl>
                                          <p:spTgt spid="3">
                                            <p:graphicEl>
                                              <a:dgm id="{95461CFD-74EA-4AEE-BF15-11648A29C7D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
                                            <p:graphicEl>
                                              <a:dgm id="{8AC39B96-B31E-4124-B564-F32B755C700C}"/>
                                            </p:graphicEl>
                                          </p:spTgt>
                                        </p:tgtEl>
                                        <p:attrNameLst>
                                          <p:attrName>style.visibility</p:attrName>
                                        </p:attrNameLst>
                                      </p:cBhvr>
                                      <p:to>
                                        <p:strVal val="visible"/>
                                      </p:to>
                                    </p:set>
                                    <p:animEffect transition="in" filter="wipe(up)">
                                      <p:cBhvr>
                                        <p:cTn id="49" dur="1500"/>
                                        <p:tgtEl>
                                          <p:spTgt spid="3">
                                            <p:graphicEl>
                                              <a:dgm id="{8AC39B96-B31E-4124-B564-F32B755C700C}"/>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
                                            <p:graphicEl>
                                              <a:dgm id="{87CD0B7F-CE3D-4801-BE38-B45AFD1CCE16}"/>
                                            </p:graphicEl>
                                          </p:spTgt>
                                        </p:tgtEl>
                                        <p:attrNameLst>
                                          <p:attrName>style.visibility</p:attrName>
                                        </p:attrNameLst>
                                      </p:cBhvr>
                                      <p:to>
                                        <p:strVal val="visible"/>
                                      </p:to>
                                    </p:set>
                                    <p:animEffect transition="in" filter="wipe(up)">
                                      <p:cBhvr>
                                        <p:cTn id="52" dur="1500"/>
                                        <p:tgtEl>
                                          <p:spTgt spid="3">
                                            <p:graphicEl>
                                              <a:dgm id="{87CD0B7F-CE3D-4801-BE38-B45AFD1CCE16}"/>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
                                            <p:graphicEl>
                                              <a:dgm id="{BDED2DB2-270C-43A7-ABCD-E618E4C512B5}"/>
                                            </p:graphicEl>
                                          </p:spTgt>
                                        </p:tgtEl>
                                        <p:attrNameLst>
                                          <p:attrName>style.visibility</p:attrName>
                                        </p:attrNameLst>
                                      </p:cBhvr>
                                      <p:to>
                                        <p:strVal val="visible"/>
                                      </p:to>
                                    </p:set>
                                    <p:animEffect transition="in" filter="wipe(up)">
                                      <p:cBhvr>
                                        <p:cTn id="57" dur="1500"/>
                                        <p:tgtEl>
                                          <p:spTgt spid="3">
                                            <p:graphicEl>
                                              <a:dgm id="{BDED2DB2-270C-43A7-ABCD-E618E4C512B5}"/>
                                            </p:graphicEl>
                                          </p:spTgt>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
                                            <p:graphicEl>
                                              <a:dgm id="{EB7A93ED-D015-4C42-BA03-9DC122A53EDE}"/>
                                            </p:graphicEl>
                                          </p:spTgt>
                                        </p:tgtEl>
                                        <p:attrNameLst>
                                          <p:attrName>style.visibility</p:attrName>
                                        </p:attrNameLst>
                                      </p:cBhvr>
                                      <p:to>
                                        <p:strVal val="visible"/>
                                      </p:to>
                                    </p:set>
                                    <p:animEffect transition="in" filter="wipe(up)">
                                      <p:cBhvr>
                                        <p:cTn id="60" dur="1500"/>
                                        <p:tgtEl>
                                          <p:spTgt spid="3">
                                            <p:graphicEl>
                                              <a:dgm id="{EB7A93ED-D015-4C42-BA03-9DC122A53EDE}"/>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graphicEl>
                                              <a:dgm id="{9B313EBA-ED46-4ACE-B460-1B4193A493F5}"/>
                                            </p:graphicEl>
                                          </p:spTgt>
                                        </p:tgtEl>
                                        <p:attrNameLst>
                                          <p:attrName>style.visibility</p:attrName>
                                        </p:attrNameLst>
                                      </p:cBhvr>
                                      <p:to>
                                        <p:strVal val="visible"/>
                                      </p:to>
                                    </p:set>
                                    <p:animEffect transition="in" filter="wipe(up)">
                                      <p:cBhvr>
                                        <p:cTn id="65" dur="1500"/>
                                        <p:tgtEl>
                                          <p:spTgt spid="3">
                                            <p:graphicEl>
                                              <a:dgm id="{9B313EBA-ED46-4ACE-B460-1B4193A493F5}"/>
                                            </p:graphicEl>
                                          </p:spTgt>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3">
                                            <p:graphicEl>
                                              <a:dgm id="{F64CAD9D-A5A9-4603-9A59-A6AABB6030C5}"/>
                                            </p:graphicEl>
                                          </p:spTgt>
                                        </p:tgtEl>
                                        <p:attrNameLst>
                                          <p:attrName>style.visibility</p:attrName>
                                        </p:attrNameLst>
                                      </p:cBhvr>
                                      <p:to>
                                        <p:strVal val="visible"/>
                                      </p:to>
                                    </p:set>
                                    <p:animEffect transition="in" filter="wipe(up)">
                                      <p:cBhvr>
                                        <p:cTn id="68" dur="1500"/>
                                        <p:tgtEl>
                                          <p:spTgt spid="3">
                                            <p:graphicEl>
                                              <a:dgm id="{F64CAD9D-A5A9-4603-9A59-A6AABB6030C5}"/>
                                            </p:graphicEl>
                                          </p:spTgt>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3">
                                            <p:graphicEl>
                                              <a:dgm id="{001ED909-CEEC-4CB6-B1C2-F4DCA589B9DA}"/>
                                            </p:graphicEl>
                                          </p:spTgt>
                                        </p:tgtEl>
                                        <p:attrNameLst>
                                          <p:attrName>style.visibility</p:attrName>
                                        </p:attrNameLst>
                                      </p:cBhvr>
                                      <p:to>
                                        <p:strVal val="visible"/>
                                      </p:to>
                                    </p:set>
                                    <p:animEffect transition="in" filter="wipe(up)">
                                      <p:cBhvr>
                                        <p:cTn id="71" dur="1500"/>
                                        <p:tgtEl>
                                          <p:spTgt spid="3">
                                            <p:graphicEl>
                                              <a:dgm id="{001ED909-CEEC-4CB6-B1C2-F4DCA589B9D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17</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12" name="مربع نص 11">
            <a:extLst>
              <a:ext uri="{FF2B5EF4-FFF2-40B4-BE49-F238E27FC236}">
                <a16:creationId xmlns:a16="http://schemas.microsoft.com/office/drawing/2014/main" id="{BB341A7F-84A1-4D21-A4E2-AB5D2D695C3D}"/>
              </a:ext>
            </a:extLst>
          </p:cNvPr>
          <p:cNvSpPr txBox="1"/>
          <p:nvPr/>
        </p:nvSpPr>
        <p:spPr>
          <a:xfrm>
            <a:off x="1331259" y="886514"/>
            <a:ext cx="10860741" cy="2708434"/>
          </a:xfrm>
          <a:prstGeom prst="rect">
            <a:avLst/>
          </a:prstGeom>
          <a:noFill/>
        </p:spPr>
        <p:txBody>
          <a:bodyPr wrap="square" rtlCol="1">
            <a:spAutoFit/>
          </a:bodyPr>
          <a:lstStyle/>
          <a:p>
            <a:pPr algn="r" rtl="1"/>
            <a:r>
              <a:rPr lang="ar-SA" sz="30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السومريون (قبل عام 4000 ق.م):</a:t>
            </a: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endParaRPr lang="ar-SA" sz="2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أول الشعوب التي سكنت جنوب العراق، واشتغلوا بالزراعة والتجارة،             ومن أشهر مدنهم: أور، ونيبور.</a:t>
            </a:r>
          </a:p>
          <a:p>
            <a:pPr algn="r" rtl="1"/>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بنى السومريون السفن لعبور الخليج العربي من أجل التجارة مع الحضارات الأخرى.</a:t>
            </a:r>
          </a:p>
        </p:txBody>
      </p:sp>
      <p:sp>
        <p:nvSpPr>
          <p:cNvPr id="14" name="مربع نص 13">
            <a:extLst>
              <a:ext uri="{FF2B5EF4-FFF2-40B4-BE49-F238E27FC236}">
                <a16:creationId xmlns:a16="http://schemas.microsoft.com/office/drawing/2014/main" id="{AB8B2642-17EF-44A9-975A-469B55F596CF}"/>
              </a:ext>
            </a:extLst>
          </p:cNvPr>
          <p:cNvSpPr txBox="1"/>
          <p:nvPr/>
        </p:nvSpPr>
        <p:spPr>
          <a:xfrm>
            <a:off x="3925317" y="261185"/>
            <a:ext cx="709470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بلاد الرافدين (نهري دجلة والفرات):</a:t>
            </a:r>
            <a:endParaRPr lang="en-US" sz="3001"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شكل بيضاوي 14">
            <a:extLst>
              <a:ext uri="{FF2B5EF4-FFF2-40B4-BE49-F238E27FC236}">
                <a16:creationId xmlns:a16="http://schemas.microsoft.com/office/drawing/2014/main" id="{D8A403CA-2E1C-4FE0-A7E2-8F20718EAF67}"/>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pic>
        <p:nvPicPr>
          <p:cNvPr id="11" name="صورة 10">
            <a:extLst>
              <a:ext uri="{FF2B5EF4-FFF2-40B4-BE49-F238E27FC236}">
                <a16:creationId xmlns:a16="http://schemas.microsoft.com/office/drawing/2014/main" id="{2F730713-01CD-4141-9930-AE8708469F2E}"/>
              </a:ext>
            </a:extLst>
          </p:cNvPr>
          <p:cNvPicPr>
            <a:picLocks noChangeAspect="1"/>
          </p:cNvPicPr>
          <p:nvPr/>
        </p:nvPicPr>
        <p:blipFill rotWithShape="1">
          <a:blip r:embed="rId4">
            <a:extLst>
              <a:ext uri="{28A0092B-C50C-407E-A947-70E740481C1C}">
                <a14:useLocalDpi xmlns:a14="http://schemas.microsoft.com/office/drawing/2010/main" val="0"/>
              </a:ext>
            </a:extLst>
          </a:blip>
          <a:srcRect l="48330" t="51531" r="11480" b="8078"/>
          <a:stretch/>
        </p:blipFill>
        <p:spPr>
          <a:xfrm>
            <a:off x="3657418" y="3483106"/>
            <a:ext cx="6208422" cy="3509564"/>
          </a:xfrm>
          <a:prstGeom prst="rect">
            <a:avLst/>
          </a:prstGeom>
        </p:spPr>
      </p:pic>
    </p:spTree>
    <p:extLst>
      <p:ext uri="{BB962C8B-B14F-4D97-AF65-F5344CB8AC3E}">
        <p14:creationId xmlns:p14="http://schemas.microsoft.com/office/powerpoint/2010/main" val="13451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down)">
                                      <p:cBhvr>
                                        <p:cTn id="15" dur="580">
                                          <p:stCondLst>
                                            <p:cond delay="0"/>
                                          </p:stCondLst>
                                        </p:cTn>
                                        <p:tgtEl>
                                          <p:spTgt spid="12">
                                            <p:txEl>
                                              <p:pRg st="0" end="0"/>
                                            </p:txEl>
                                          </p:spTgt>
                                        </p:tgtEl>
                                      </p:cBhvr>
                                    </p:animEffect>
                                    <p:anim calcmode="lin" valueType="num">
                                      <p:cBhvr>
                                        <p:cTn id="16"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12">
                                            <p:txEl>
                                              <p:pRg st="0" end="0"/>
                                            </p:txEl>
                                          </p:spTgt>
                                        </p:tgtEl>
                                      </p:cBhvr>
                                      <p:to x="100000" y="60000"/>
                                    </p:animScale>
                                    <p:animScale>
                                      <p:cBhvr>
                                        <p:cTn id="22" dur="166" decel="50000">
                                          <p:stCondLst>
                                            <p:cond delay="676"/>
                                          </p:stCondLst>
                                        </p:cTn>
                                        <p:tgtEl>
                                          <p:spTgt spid="12">
                                            <p:txEl>
                                              <p:pRg st="0" end="0"/>
                                            </p:txEl>
                                          </p:spTgt>
                                        </p:tgtEl>
                                      </p:cBhvr>
                                      <p:to x="100000" y="100000"/>
                                    </p:animScale>
                                    <p:animScale>
                                      <p:cBhvr>
                                        <p:cTn id="23" dur="26">
                                          <p:stCondLst>
                                            <p:cond delay="1312"/>
                                          </p:stCondLst>
                                        </p:cTn>
                                        <p:tgtEl>
                                          <p:spTgt spid="12">
                                            <p:txEl>
                                              <p:pRg st="0" end="0"/>
                                            </p:txEl>
                                          </p:spTgt>
                                        </p:tgtEl>
                                      </p:cBhvr>
                                      <p:to x="100000" y="80000"/>
                                    </p:animScale>
                                    <p:animScale>
                                      <p:cBhvr>
                                        <p:cTn id="24" dur="166" decel="50000">
                                          <p:stCondLst>
                                            <p:cond delay="1338"/>
                                          </p:stCondLst>
                                        </p:cTn>
                                        <p:tgtEl>
                                          <p:spTgt spid="12">
                                            <p:txEl>
                                              <p:pRg st="0" end="0"/>
                                            </p:txEl>
                                          </p:spTgt>
                                        </p:tgtEl>
                                      </p:cBhvr>
                                      <p:to x="100000" y="100000"/>
                                    </p:animScale>
                                    <p:animScale>
                                      <p:cBhvr>
                                        <p:cTn id="25" dur="26">
                                          <p:stCondLst>
                                            <p:cond delay="1642"/>
                                          </p:stCondLst>
                                        </p:cTn>
                                        <p:tgtEl>
                                          <p:spTgt spid="12">
                                            <p:txEl>
                                              <p:pRg st="0" end="0"/>
                                            </p:txEl>
                                          </p:spTgt>
                                        </p:tgtEl>
                                      </p:cBhvr>
                                      <p:to x="100000" y="90000"/>
                                    </p:animScale>
                                    <p:animScale>
                                      <p:cBhvr>
                                        <p:cTn id="26" dur="166" decel="50000">
                                          <p:stCondLst>
                                            <p:cond delay="1668"/>
                                          </p:stCondLst>
                                        </p:cTn>
                                        <p:tgtEl>
                                          <p:spTgt spid="12">
                                            <p:txEl>
                                              <p:pRg st="0" end="0"/>
                                            </p:txEl>
                                          </p:spTgt>
                                        </p:tgtEl>
                                      </p:cBhvr>
                                      <p:to x="100000" y="100000"/>
                                    </p:animScale>
                                    <p:animScale>
                                      <p:cBhvr>
                                        <p:cTn id="27" dur="26">
                                          <p:stCondLst>
                                            <p:cond delay="1808"/>
                                          </p:stCondLst>
                                        </p:cTn>
                                        <p:tgtEl>
                                          <p:spTgt spid="12">
                                            <p:txEl>
                                              <p:pRg st="0" end="0"/>
                                            </p:txEl>
                                          </p:spTgt>
                                        </p:tgtEl>
                                      </p:cBhvr>
                                      <p:to x="100000" y="95000"/>
                                    </p:animScale>
                                    <p:animScale>
                                      <p:cBhvr>
                                        <p:cTn id="28" dur="166" decel="50000">
                                          <p:stCondLst>
                                            <p:cond delay="1834"/>
                                          </p:stCondLst>
                                        </p:cTn>
                                        <p:tgtEl>
                                          <p:spTgt spid="12">
                                            <p:txEl>
                                              <p:pRg st="0" end="0"/>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wipe(right)">
                                      <p:cBhvr>
                                        <p:cTn id="33" dur="1500"/>
                                        <p:tgtEl>
                                          <p:spTgt spid="12">
                                            <p:txEl>
                                              <p:pRg st="2" end="2"/>
                                            </p:txEl>
                                          </p:spTgt>
                                        </p:tgtEl>
                                      </p:cBhvr>
                                    </p:animEffect>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1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2">
                                            <p:txEl>
                                              <p:pRg st="4" end="4"/>
                                            </p:txEl>
                                          </p:spTgt>
                                        </p:tgtEl>
                                        <p:attrNameLst>
                                          <p:attrName>style.visibility</p:attrName>
                                        </p:attrNameLst>
                                      </p:cBhvr>
                                      <p:to>
                                        <p:strVal val="visible"/>
                                      </p:to>
                                    </p:set>
                                    <p:animEffect transition="in" filter="wipe(right)">
                                      <p:cBhvr>
                                        <p:cTn id="42" dur="1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24C44F0-CFCF-4D19-A7A7-FBF9DE4CC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 y="2262"/>
            <a:ext cx="12186096" cy="6853476"/>
          </a:xfrm>
          <a:prstGeom prst="rect">
            <a:avLst/>
          </a:prstGeom>
        </p:spPr>
      </p:pic>
    </p:spTree>
    <p:extLst>
      <p:ext uri="{BB962C8B-B14F-4D97-AF65-F5344CB8AC3E}">
        <p14:creationId xmlns:p14="http://schemas.microsoft.com/office/powerpoint/2010/main" val="281549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17</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12" name="مربع نص 11">
            <a:extLst>
              <a:ext uri="{FF2B5EF4-FFF2-40B4-BE49-F238E27FC236}">
                <a16:creationId xmlns:a16="http://schemas.microsoft.com/office/drawing/2014/main" id="{BB341A7F-84A1-4D21-A4E2-AB5D2D695C3D}"/>
              </a:ext>
            </a:extLst>
          </p:cNvPr>
          <p:cNvSpPr txBox="1"/>
          <p:nvPr/>
        </p:nvSpPr>
        <p:spPr>
          <a:xfrm>
            <a:off x="1331259" y="886514"/>
            <a:ext cx="10860741" cy="1785104"/>
          </a:xfrm>
          <a:prstGeom prst="rect">
            <a:avLst/>
          </a:prstGeom>
          <a:noFill/>
        </p:spPr>
        <p:txBody>
          <a:bodyPr wrap="square" rtlCol="1">
            <a:spAutoFit/>
          </a:bodyPr>
          <a:lstStyle/>
          <a:p>
            <a:pPr algn="r" rtl="1"/>
            <a:r>
              <a:rPr lang="ar-SA" sz="30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السومريون (قبل عام 4000 ق.م):</a:t>
            </a: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endParaRPr lang="ar-SA" sz="2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سقطت إمبراطوريتهم على يد العموريين (في بابل)                          </a:t>
            </a:r>
            <a:r>
              <a:rPr lang="ar-SA" sz="3000" b="1" dirty="0" err="1">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والعيلاميين</a:t>
            </a: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(في شمال شرق الخليج العربي).</a:t>
            </a:r>
            <a:endPar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endParaRPr>
          </a:p>
        </p:txBody>
      </p:sp>
      <p:sp>
        <p:nvSpPr>
          <p:cNvPr id="14" name="مربع نص 13">
            <a:extLst>
              <a:ext uri="{FF2B5EF4-FFF2-40B4-BE49-F238E27FC236}">
                <a16:creationId xmlns:a16="http://schemas.microsoft.com/office/drawing/2014/main" id="{AB8B2642-17EF-44A9-975A-469B55F596CF}"/>
              </a:ext>
            </a:extLst>
          </p:cNvPr>
          <p:cNvSpPr txBox="1"/>
          <p:nvPr/>
        </p:nvSpPr>
        <p:spPr>
          <a:xfrm>
            <a:off x="3925317" y="261185"/>
            <a:ext cx="709470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بلاد الرافدين (نهري دجلة والفرات):</a:t>
            </a:r>
            <a:endParaRPr lang="en-US" sz="3001"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شكل بيضاوي 14">
            <a:extLst>
              <a:ext uri="{FF2B5EF4-FFF2-40B4-BE49-F238E27FC236}">
                <a16:creationId xmlns:a16="http://schemas.microsoft.com/office/drawing/2014/main" id="{D8A403CA-2E1C-4FE0-A7E2-8F20718EAF67}"/>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pic>
        <p:nvPicPr>
          <p:cNvPr id="16" name="صورة 15">
            <a:extLst>
              <a:ext uri="{FF2B5EF4-FFF2-40B4-BE49-F238E27FC236}">
                <a16:creationId xmlns:a16="http://schemas.microsoft.com/office/drawing/2014/main" id="{E72F6C2E-C2CD-497A-A7F1-EAA1B1BE3506}"/>
              </a:ext>
            </a:extLst>
          </p:cNvPr>
          <p:cNvPicPr>
            <a:picLocks noChangeAspect="1"/>
          </p:cNvPicPr>
          <p:nvPr/>
        </p:nvPicPr>
        <p:blipFill rotWithShape="1">
          <a:blip r:embed="rId4">
            <a:extLst>
              <a:ext uri="{28A0092B-C50C-407E-A947-70E740481C1C}">
                <a14:useLocalDpi xmlns:a14="http://schemas.microsoft.com/office/drawing/2010/main" val="0"/>
              </a:ext>
            </a:extLst>
          </a:blip>
          <a:srcRect l="19286" t="52019" r="51831" b="8078"/>
          <a:stretch/>
        </p:blipFill>
        <p:spPr>
          <a:xfrm>
            <a:off x="1025710" y="2344494"/>
            <a:ext cx="4740358" cy="3683777"/>
          </a:xfrm>
          <a:prstGeom prst="rect">
            <a:avLst/>
          </a:prstGeom>
        </p:spPr>
      </p:pic>
      <p:pic>
        <p:nvPicPr>
          <p:cNvPr id="11" name="صورة 10">
            <a:extLst>
              <a:ext uri="{FF2B5EF4-FFF2-40B4-BE49-F238E27FC236}">
                <a16:creationId xmlns:a16="http://schemas.microsoft.com/office/drawing/2014/main" id="{072AAFA6-1DC4-4300-86A1-9625B10130C6}"/>
              </a:ext>
            </a:extLst>
          </p:cNvPr>
          <p:cNvPicPr>
            <a:picLocks noChangeAspect="1"/>
          </p:cNvPicPr>
          <p:nvPr/>
        </p:nvPicPr>
        <p:blipFill rotWithShape="1">
          <a:blip r:embed="rId5">
            <a:extLst>
              <a:ext uri="{28A0092B-C50C-407E-A947-70E740481C1C}">
                <a14:useLocalDpi xmlns:a14="http://schemas.microsoft.com/office/drawing/2010/main" val="0"/>
              </a:ext>
            </a:extLst>
          </a:blip>
          <a:srcRect l="33098" t="32864" r="16021" b="28451"/>
          <a:stretch/>
        </p:blipFill>
        <p:spPr>
          <a:xfrm>
            <a:off x="5576552" y="3114292"/>
            <a:ext cx="6615448" cy="2829306"/>
          </a:xfrm>
          <a:prstGeom prst="rect">
            <a:avLst/>
          </a:prstGeom>
        </p:spPr>
      </p:pic>
    </p:spTree>
    <p:extLst>
      <p:ext uri="{BB962C8B-B14F-4D97-AF65-F5344CB8AC3E}">
        <p14:creationId xmlns:p14="http://schemas.microsoft.com/office/powerpoint/2010/main" val="62278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wipe(right)">
                                      <p:cBhvr>
                                        <p:cTn id="7" dur="1500"/>
                                        <p:tgtEl>
                                          <p:spTgt spid="12">
                                            <p:txEl>
                                              <p:pRg st="2" end="2"/>
                                            </p:txEl>
                                          </p:spTgt>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A0FE4AEF-2B82-44CB-A65F-DD8BC25F7E92}"/>
              </a:ext>
            </a:extLst>
          </p:cNvPr>
          <p:cNvSpPr txBox="1"/>
          <p:nvPr/>
        </p:nvSpPr>
        <p:spPr>
          <a:xfrm>
            <a:off x="7531110" y="180304"/>
            <a:ext cx="4660890" cy="6247864"/>
          </a:xfrm>
          <a:prstGeom prst="rect">
            <a:avLst/>
          </a:prstGeom>
          <a:noFill/>
        </p:spPr>
        <p:txBody>
          <a:bodyPr wrap="square" rtlCol="1">
            <a:spAutoFit/>
          </a:bodyPr>
          <a:lstStyle/>
          <a:p>
            <a:pPr algn="ctr"/>
            <a:r>
              <a:rPr lang="ar-SA" sz="20000"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فاصل</a:t>
            </a:r>
          </a:p>
          <a:p>
            <a:pPr algn="ctr"/>
            <a:r>
              <a:rPr lang="ar-SA" sz="20000"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خفيف</a:t>
            </a:r>
          </a:p>
        </p:txBody>
      </p:sp>
      <p:pic>
        <p:nvPicPr>
          <p:cNvPr id="9" name="صورة 8">
            <a:extLst>
              <a:ext uri="{FF2B5EF4-FFF2-40B4-BE49-F238E27FC236}">
                <a16:creationId xmlns:a16="http://schemas.microsoft.com/office/drawing/2014/main" id="{1090AE62-4F8A-4BB0-985F-A3791D8BF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85823" cy="6858000"/>
          </a:xfrm>
          <a:prstGeom prst="rect">
            <a:avLst/>
          </a:prstGeom>
        </p:spPr>
      </p:pic>
    </p:spTree>
    <p:extLst>
      <p:ext uri="{BB962C8B-B14F-4D97-AF65-F5344CB8AC3E}">
        <p14:creationId xmlns:p14="http://schemas.microsoft.com/office/powerpoint/2010/main" val="325855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18</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pic>
        <p:nvPicPr>
          <p:cNvPr id="11" name="صورة 10">
            <a:extLst>
              <a:ext uri="{FF2B5EF4-FFF2-40B4-BE49-F238E27FC236}">
                <a16:creationId xmlns:a16="http://schemas.microsoft.com/office/drawing/2014/main" id="{A155FA8E-E6BC-41AE-B696-C514859B7D63}"/>
              </a:ext>
            </a:extLst>
          </p:cNvPr>
          <p:cNvPicPr>
            <a:picLocks noChangeAspect="1"/>
          </p:cNvPicPr>
          <p:nvPr/>
        </p:nvPicPr>
        <p:blipFill rotWithShape="1">
          <a:blip r:embed="rId4">
            <a:extLst>
              <a:ext uri="{28A0092B-C50C-407E-A947-70E740481C1C}">
                <a14:useLocalDpi xmlns:a14="http://schemas.microsoft.com/office/drawing/2010/main" val="0"/>
              </a:ext>
            </a:extLst>
          </a:blip>
          <a:srcRect l="19542" t="15962" r="60599" b="28075"/>
          <a:stretch/>
        </p:blipFill>
        <p:spPr>
          <a:xfrm>
            <a:off x="1249250" y="1068755"/>
            <a:ext cx="3335629" cy="5287327"/>
          </a:xfrm>
          <a:prstGeom prst="rect">
            <a:avLst/>
          </a:prstGeom>
        </p:spPr>
      </p:pic>
      <p:sp>
        <p:nvSpPr>
          <p:cNvPr id="17" name="مربع نص 16">
            <a:extLst>
              <a:ext uri="{FF2B5EF4-FFF2-40B4-BE49-F238E27FC236}">
                <a16:creationId xmlns:a16="http://schemas.microsoft.com/office/drawing/2014/main" id="{1D68AAEB-814C-4A68-A923-555E70D51010}"/>
              </a:ext>
            </a:extLst>
          </p:cNvPr>
          <p:cNvSpPr txBox="1"/>
          <p:nvPr/>
        </p:nvSpPr>
        <p:spPr>
          <a:xfrm>
            <a:off x="3925317" y="261185"/>
            <a:ext cx="709470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بلاد الرافدين (نهري دجلة والفرات):</a:t>
            </a:r>
            <a:endParaRPr lang="en-US" sz="3001"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شكل بيضاوي 17">
            <a:extLst>
              <a:ext uri="{FF2B5EF4-FFF2-40B4-BE49-F238E27FC236}">
                <a16:creationId xmlns:a16="http://schemas.microsoft.com/office/drawing/2014/main" id="{E67763B0-B450-4B7C-9B1F-8F9F52F30155}"/>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9" name="مربع نص 18">
            <a:extLst>
              <a:ext uri="{FF2B5EF4-FFF2-40B4-BE49-F238E27FC236}">
                <a16:creationId xmlns:a16="http://schemas.microsoft.com/office/drawing/2014/main" id="{F2850C0F-7D53-40F1-AAAE-439364FD5896}"/>
              </a:ext>
            </a:extLst>
          </p:cNvPr>
          <p:cNvSpPr txBox="1"/>
          <p:nvPr/>
        </p:nvSpPr>
        <p:spPr>
          <a:xfrm>
            <a:off x="4700789" y="886514"/>
            <a:ext cx="7491211" cy="4708981"/>
          </a:xfrm>
          <a:prstGeom prst="rect">
            <a:avLst/>
          </a:prstGeom>
          <a:noFill/>
        </p:spPr>
        <p:txBody>
          <a:bodyPr wrap="square" rtlCol="1">
            <a:spAutoFit/>
          </a:bodyPr>
          <a:lstStyle/>
          <a:p>
            <a:pPr algn="justLow" rtl="1"/>
            <a:r>
              <a:rPr lang="ar-SA" sz="30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الأكاديون (نحو عام 2350 ق.م):</a:t>
            </a:r>
          </a:p>
          <a:p>
            <a:pPr algn="justLow" rtl="1"/>
            <a:endParaRPr lang="ar-SA" sz="2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justLow"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بدأت أولى هجرات الأكاديين من شبه الجزيرة العربية في نحو عام (2500 ق.م)، وسموا بذلك نسبة إلى مدينتهم أكاد، ويتكلمون اللغة الأكادية التي تندرج تحت اللغات السامية، وقد تأثروا بالحضارة السومرية (السومريون).</a:t>
            </a:r>
          </a:p>
          <a:p>
            <a:pPr algn="justLow" rtl="1"/>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Low" rtl="1"/>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justLow"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سقطت الإمبراطورية الأكادية في نحو عام (2159 ق.م) على يد السومريين والعموريين والعيلاميين.</a:t>
            </a:r>
          </a:p>
        </p:txBody>
      </p:sp>
    </p:spTree>
    <p:extLst>
      <p:ext uri="{BB962C8B-B14F-4D97-AF65-F5344CB8AC3E}">
        <p14:creationId xmlns:p14="http://schemas.microsoft.com/office/powerpoint/2010/main" val="304282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down)">
                                      <p:cBhvr>
                                        <p:cTn id="7" dur="580">
                                          <p:stCondLst>
                                            <p:cond delay="0"/>
                                          </p:stCondLst>
                                        </p:cTn>
                                        <p:tgtEl>
                                          <p:spTgt spid="19">
                                            <p:txEl>
                                              <p:pRg st="0" end="0"/>
                                            </p:txEl>
                                          </p:spTgt>
                                        </p:tgtEl>
                                      </p:cBhvr>
                                    </p:animEffect>
                                    <p:anim calcmode="lin" valueType="num">
                                      <p:cBhvr>
                                        <p:cTn id="8"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xEl>
                                              <p:pRg st="0" end="0"/>
                                            </p:txEl>
                                          </p:spTgt>
                                        </p:tgtEl>
                                      </p:cBhvr>
                                      <p:to x="100000" y="60000"/>
                                    </p:animScale>
                                    <p:animScale>
                                      <p:cBhvr>
                                        <p:cTn id="14" dur="166" decel="50000">
                                          <p:stCondLst>
                                            <p:cond delay="676"/>
                                          </p:stCondLst>
                                        </p:cTn>
                                        <p:tgtEl>
                                          <p:spTgt spid="19">
                                            <p:txEl>
                                              <p:pRg st="0" end="0"/>
                                            </p:txEl>
                                          </p:spTgt>
                                        </p:tgtEl>
                                      </p:cBhvr>
                                      <p:to x="100000" y="100000"/>
                                    </p:animScale>
                                    <p:animScale>
                                      <p:cBhvr>
                                        <p:cTn id="15" dur="26">
                                          <p:stCondLst>
                                            <p:cond delay="1312"/>
                                          </p:stCondLst>
                                        </p:cTn>
                                        <p:tgtEl>
                                          <p:spTgt spid="19">
                                            <p:txEl>
                                              <p:pRg st="0" end="0"/>
                                            </p:txEl>
                                          </p:spTgt>
                                        </p:tgtEl>
                                      </p:cBhvr>
                                      <p:to x="100000" y="80000"/>
                                    </p:animScale>
                                    <p:animScale>
                                      <p:cBhvr>
                                        <p:cTn id="16" dur="166" decel="50000">
                                          <p:stCondLst>
                                            <p:cond delay="1338"/>
                                          </p:stCondLst>
                                        </p:cTn>
                                        <p:tgtEl>
                                          <p:spTgt spid="19">
                                            <p:txEl>
                                              <p:pRg st="0" end="0"/>
                                            </p:txEl>
                                          </p:spTgt>
                                        </p:tgtEl>
                                      </p:cBhvr>
                                      <p:to x="100000" y="100000"/>
                                    </p:animScale>
                                    <p:animScale>
                                      <p:cBhvr>
                                        <p:cTn id="17" dur="26">
                                          <p:stCondLst>
                                            <p:cond delay="1642"/>
                                          </p:stCondLst>
                                        </p:cTn>
                                        <p:tgtEl>
                                          <p:spTgt spid="19">
                                            <p:txEl>
                                              <p:pRg st="0" end="0"/>
                                            </p:txEl>
                                          </p:spTgt>
                                        </p:tgtEl>
                                      </p:cBhvr>
                                      <p:to x="100000" y="90000"/>
                                    </p:animScale>
                                    <p:animScale>
                                      <p:cBhvr>
                                        <p:cTn id="18" dur="166" decel="50000">
                                          <p:stCondLst>
                                            <p:cond delay="1668"/>
                                          </p:stCondLst>
                                        </p:cTn>
                                        <p:tgtEl>
                                          <p:spTgt spid="19">
                                            <p:txEl>
                                              <p:pRg st="0" end="0"/>
                                            </p:txEl>
                                          </p:spTgt>
                                        </p:tgtEl>
                                      </p:cBhvr>
                                      <p:to x="100000" y="100000"/>
                                    </p:animScale>
                                    <p:animScale>
                                      <p:cBhvr>
                                        <p:cTn id="19" dur="26">
                                          <p:stCondLst>
                                            <p:cond delay="1808"/>
                                          </p:stCondLst>
                                        </p:cTn>
                                        <p:tgtEl>
                                          <p:spTgt spid="19">
                                            <p:txEl>
                                              <p:pRg st="0" end="0"/>
                                            </p:txEl>
                                          </p:spTgt>
                                        </p:tgtEl>
                                      </p:cBhvr>
                                      <p:to x="100000" y="95000"/>
                                    </p:animScale>
                                    <p:animScale>
                                      <p:cBhvr>
                                        <p:cTn id="20" dur="166" decel="50000">
                                          <p:stCondLst>
                                            <p:cond delay="1834"/>
                                          </p:stCondLst>
                                        </p:cTn>
                                        <p:tgtEl>
                                          <p:spTgt spid="19">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wipe(right)">
                                      <p:cBhvr>
                                        <p:cTn id="25" dur="15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9">
                                            <p:txEl>
                                              <p:pRg st="5" end="5"/>
                                            </p:txEl>
                                          </p:spTgt>
                                        </p:tgtEl>
                                        <p:attrNameLst>
                                          <p:attrName>style.visibility</p:attrName>
                                        </p:attrNameLst>
                                      </p:cBhvr>
                                      <p:to>
                                        <p:strVal val="visible"/>
                                      </p:to>
                                    </p:set>
                                    <p:animEffect transition="in" filter="wipe(right)">
                                      <p:cBhvr>
                                        <p:cTn id="35" dur="1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18</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6" name="مربع نص 5">
            <a:extLst>
              <a:ext uri="{FF2B5EF4-FFF2-40B4-BE49-F238E27FC236}">
                <a16:creationId xmlns:a16="http://schemas.microsoft.com/office/drawing/2014/main" id="{A63D2DB3-9200-41F4-B686-CC714A3983E2}"/>
              </a:ext>
            </a:extLst>
          </p:cNvPr>
          <p:cNvSpPr txBox="1"/>
          <p:nvPr/>
        </p:nvSpPr>
        <p:spPr>
          <a:xfrm>
            <a:off x="4365938" y="892457"/>
            <a:ext cx="7826062" cy="5478423"/>
          </a:xfrm>
          <a:prstGeom prst="rect">
            <a:avLst/>
          </a:prstGeom>
          <a:noFill/>
        </p:spPr>
        <p:txBody>
          <a:bodyPr wrap="square" rtlCol="1">
            <a:spAutoFit/>
          </a:bodyPr>
          <a:lstStyle/>
          <a:p>
            <a:pPr algn="r" rtl="1"/>
            <a:r>
              <a:rPr lang="ar-SA" sz="30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العموريين (الأموريون) (نحو عام 2000 ق.م):</a:t>
            </a:r>
          </a:p>
          <a:p>
            <a:pPr algn="r" rtl="1"/>
            <a:endParaRPr lang="ar-SA" sz="2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هاجروا من الجزيرة العربية واستقروا في الشام ثم العراق.</a:t>
            </a:r>
          </a:p>
          <a:p>
            <a:pPr marL="457200" indent="-457200" algn="r" rtl="1">
              <a:buFont typeface="Arial" panose="020B0604020202020204" pitchFamily="34" charset="0"/>
              <a:buChar char="•"/>
            </a:pP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وقد قام زعيمهم (سامو آبي) ببناء مدينة (بابل) وتأسيس الدولة البابلية الأولى في وسط العراق.</a:t>
            </a:r>
          </a:p>
          <a:p>
            <a:pPr marL="457200" indent="-457200" algn="r" rtl="1">
              <a:buFont typeface="Arial" panose="020B0604020202020204" pitchFamily="34" charset="0"/>
              <a:buChar char="•"/>
            </a:pP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أشهر ملوك الدولة البابلية (الملك حمورابي) الذي اشتهر بوضع (قانون حمورابي).</a:t>
            </a:r>
          </a:p>
          <a:p>
            <a:pPr marL="457200" indent="-457200" algn="r" rtl="1">
              <a:buFont typeface="Arial" panose="020B0604020202020204" pitchFamily="34" charset="0"/>
              <a:buChar char="•"/>
            </a:pP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سقطت (بابل) على أيدي الكاشيين الآشوريون (نحو عام 722 ق.م).</a:t>
            </a:r>
          </a:p>
        </p:txBody>
      </p:sp>
      <p:sp>
        <p:nvSpPr>
          <p:cNvPr id="12" name="مربع نص 11">
            <a:extLst>
              <a:ext uri="{FF2B5EF4-FFF2-40B4-BE49-F238E27FC236}">
                <a16:creationId xmlns:a16="http://schemas.microsoft.com/office/drawing/2014/main" id="{97D5B494-5A7E-4621-9FFF-E75154FD71CA}"/>
              </a:ext>
            </a:extLst>
          </p:cNvPr>
          <p:cNvSpPr txBox="1"/>
          <p:nvPr/>
        </p:nvSpPr>
        <p:spPr>
          <a:xfrm>
            <a:off x="3925317" y="261185"/>
            <a:ext cx="709470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بلاد الرافدين (نهري دجلة والفرات):</a:t>
            </a:r>
            <a:endParaRPr lang="en-US" sz="3001"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شكل بيضاوي 12">
            <a:extLst>
              <a:ext uri="{FF2B5EF4-FFF2-40B4-BE49-F238E27FC236}">
                <a16:creationId xmlns:a16="http://schemas.microsoft.com/office/drawing/2014/main" id="{0F6334E7-3861-4F3A-BE89-FB03F70CFFBC}"/>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pic>
        <p:nvPicPr>
          <p:cNvPr id="15" name="صورة 14">
            <a:extLst>
              <a:ext uri="{FF2B5EF4-FFF2-40B4-BE49-F238E27FC236}">
                <a16:creationId xmlns:a16="http://schemas.microsoft.com/office/drawing/2014/main" id="{A20E5575-C57E-436A-A79B-8CCE32A8B12C}"/>
              </a:ext>
            </a:extLst>
          </p:cNvPr>
          <p:cNvPicPr>
            <a:picLocks noChangeAspect="1"/>
          </p:cNvPicPr>
          <p:nvPr/>
        </p:nvPicPr>
        <p:blipFill rotWithShape="1">
          <a:blip r:embed="rId4">
            <a:extLst>
              <a:ext uri="{28A0092B-C50C-407E-A947-70E740481C1C}">
                <a14:useLocalDpi xmlns:a14="http://schemas.microsoft.com/office/drawing/2010/main" val="0"/>
              </a:ext>
            </a:extLst>
          </a:blip>
          <a:srcRect l="19542" t="15962" r="60599" b="28075"/>
          <a:stretch/>
        </p:blipFill>
        <p:spPr>
          <a:xfrm>
            <a:off x="1249250" y="1068755"/>
            <a:ext cx="3335629" cy="5287327"/>
          </a:xfrm>
          <a:prstGeom prst="rect">
            <a:avLst/>
          </a:prstGeom>
        </p:spPr>
      </p:pic>
    </p:spTree>
    <p:extLst>
      <p:ext uri="{BB962C8B-B14F-4D97-AF65-F5344CB8AC3E}">
        <p14:creationId xmlns:p14="http://schemas.microsoft.com/office/powerpoint/2010/main" val="24831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right)">
                                      <p:cBhvr>
                                        <p:cTn id="25" dur="1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wipe(right)">
                                      <p:cBhvr>
                                        <p:cTn id="30" dur="1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wipe(right)">
                                      <p:cBhvr>
                                        <p:cTn id="35" dur="1500"/>
                                        <p:tgtEl>
                                          <p:spTgt spid="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6">
                                            <p:txEl>
                                              <p:pRg st="8" end="8"/>
                                            </p:txEl>
                                          </p:spTgt>
                                        </p:tgtEl>
                                        <p:attrNameLst>
                                          <p:attrName>style.visibility</p:attrName>
                                        </p:attrNameLst>
                                      </p:cBhvr>
                                      <p:to>
                                        <p:strVal val="visible"/>
                                      </p:to>
                                    </p:set>
                                    <p:animEffect transition="in" filter="wipe(right)">
                                      <p:cBhvr>
                                        <p:cTn id="40" dur="1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18</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6" name="مربع نص 5">
            <a:extLst>
              <a:ext uri="{FF2B5EF4-FFF2-40B4-BE49-F238E27FC236}">
                <a16:creationId xmlns:a16="http://schemas.microsoft.com/office/drawing/2014/main" id="{A63D2DB3-9200-41F4-B686-CC714A3983E2}"/>
              </a:ext>
            </a:extLst>
          </p:cNvPr>
          <p:cNvSpPr txBox="1"/>
          <p:nvPr/>
        </p:nvSpPr>
        <p:spPr>
          <a:xfrm>
            <a:off x="5834130" y="879578"/>
            <a:ext cx="6357870" cy="3631763"/>
          </a:xfrm>
          <a:prstGeom prst="rect">
            <a:avLst/>
          </a:prstGeom>
          <a:noFill/>
        </p:spPr>
        <p:txBody>
          <a:bodyPr wrap="square" rtlCol="1">
            <a:spAutoFit/>
          </a:bodyPr>
          <a:lstStyle/>
          <a:p>
            <a:pPr algn="r" rtl="1"/>
            <a:r>
              <a:rPr lang="ar-SA" sz="30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الآشوريون (نحو عام 722 ق.م):</a:t>
            </a:r>
          </a:p>
          <a:p>
            <a:pPr algn="r" rtl="1"/>
            <a:endParaRPr lang="ar-SA" sz="2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شعب مكوَّن من الشعوب السامية والآرية، سكنوا سهل (آشور) شمال العراق.</a:t>
            </a:r>
          </a:p>
          <a:p>
            <a:pPr marL="457200" indent="-457200" algn="r" rtl="1">
              <a:buFont typeface="Arial" panose="020B0604020202020204" pitchFamily="34" charset="0"/>
              <a:buChar char="•"/>
            </a:pP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أشهر مدنهم: آشور ونينوى.</a:t>
            </a:r>
          </a:p>
          <a:p>
            <a:pPr marL="457200" indent="-457200" algn="r" rtl="1">
              <a:buFont typeface="Arial" panose="020B0604020202020204" pitchFamily="34" charset="0"/>
              <a:buChar char="•"/>
            </a:pP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سقطوا على يد الفراعنة عام (610 ق.م).</a:t>
            </a:r>
          </a:p>
        </p:txBody>
      </p:sp>
      <p:sp>
        <p:nvSpPr>
          <p:cNvPr id="11" name="مربع نص 10">
            <a:extLst>
              <a:ext uri="{FF2B5EF4-FFF2-40B4-BE49-F238E27FC236}">
                <a16:creationId xmlns:a16="http://schemas.microsoft.com/office/drawing/2014/main" id="{A50C6FAD-5158-47C2-B716-5D7D207F43D9}"/>
              </a:ext>
            </a:extLst>
          </p:cNvPr>
          <p:cNvSpPr txBox="1"/>
          <p:nvPr/>
        </p:nvSpPr>
        <p:spPr>
          <a:xfrm>
            <a:off x="3925317" y="261185"/>
            <a:ext cx="709470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بلاد الرافدين (نهري دجلة والفرات):</a:t>
            </a:r>
            <a:endParaRPr lang="en-US" sz="3001"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شكل بيضاوي 11">
            <a:extLst>
              <a:ext uri="{FF2B5EF4-FFF2-40B4-BE49-F238E27FC236}">
                <a16:creationId xmlns:a16="http://schemas.microsoft.com/office/drawing/2014/main" id="{4E82EA94-D77E-4774-A21C-A9C585FCC830}"/>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pic>
        <p:nvPicPr>
          <p:cNvPr id="14" name="صورة 13">
            <a:extLst>
              <a:ext uri="{FF2B5EF4-FFF2-40B4-BE49-F238E27FC236}">
                <a16:creationId xmlns:a16="http://schemas.microsoft.com/office/drawing/2014/main" id="{ABDB2742-4510-4EC7-B3EB-E88065F3ECCE}"/>
              </a:ext>
            </a:extLst>
          </p:cNvPr>
          <p:cNvPicPr>
            <a:picLocks noChangeAspect="1"/>
          </p:cNvPicPr>
          <p:nvPr/>
        </p:nvPicPr>
        <p:blipFill rotWithShape="1">
          <a:blip r:embed="rId4">
            <a:extLst>
              <a:ext uri="{28A0092B-C50C-407E-A947-70E740481C1C}">
                <a14:useLocalDpi xmlns:a14="http://schemas.microsoft.com/office/drawing/2010/main" val="0"/>
              </a:ext>
            </a:extLst>
          </a:blip>
          <a:srcRect l="19542" t="15962" r="60599" b="28075"/>
          <a:stretch/>
        </p:blipFill>
        <p:spPr>
          <a:xfrm>
            <a:off x="1249250" y="1068755"/>
            <a:ext cx="3335629" cy="5287327"/>
          </a:xfrm>
          <a:prstGeom prst="rect">
            <a:avLst/>
          </a:prstGeom>
        </p:spPr>
      </p:pic>
    </p:spTree>
    <p:extLst>
      <p:ext uri="{BB962C8B-B14F-4D97-AF65-F5344CB8AC3E}">
        <p14:creationId xmlns:p14="http://schemas.microsoft.com/office/powerpoint/2010/main" val="8103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right)">
                                      <p:cBhvr>
                                        <p:cTn id="25" dur="1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wipe(right)">
                                      <p:cBhvr>
                                        <p:cTn id="30" dur="1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wipe(right)">
                                      <p:cBhvr>
                                        <p:cTn id="35" dur="1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18</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pic>
        <p:nvPicPr>
          <p:cNvPr id="12" name="صورة 11">
            <a:extLst>
              <a:ext uri="{FF2B5EF4-FFF2-40B4-BE49-F238E27FC236}">
                <a16:creationId xmlns:a16="http://schemas.microsoft.com/office/drawing/2014/main" id="{4087EA52-15D7-41F0-8B62-96C4A0395706}"/>
              </a:ext>
            </a:extLst>
          </p:cNvPr>
          <p:cNvPicPr>
            <a:picLocks noChangeAspect="1"/>
          </p:cNvPicPr>
          <p:nvPr/>
        </p:nvPicPr>
        <p:blipFill rotWithShape="1">
          <a:blip r:embed="rId4">
            <a:extLst>
              <a:ext uri="{28A0092B-C50C-407E-A947-70E740481C1C}">
                <a14:useLocalDpi xmlns:a14="http://schemas.microsoft.com/office/drawing/2010/main" val="0"/>
              </a:ext>
            </a:extLst>
          </a:blip>
          <a:srcRect l="15317" t="18591" r="15387" b="17558"/>
          <a:stretch/>
        </p:blipFill>
        <p:spPr>
          <a:xfrm>
            <a:off x="1444960" y="911499"/>
            <a:ext cx="10747040" cy="5570113"/>
          </a:xfrm>
          <a:prstGeom prst="rect">
            <a:avLst/>
          </a:prstGeom>
        </p:spPr>
      </p:pic>
      <p:sp>
        <p:nvSpPr>
          <p:cNvPr id="2" name="شكل بيضاوي 1">
            <a:extLst>
              <a:ext uri="{FF2B5EF4-FFF2-40B4-BE49-F238E27FC236}">
                <a16:creationId xmlns:a16="http://schemas.microsoft.com/office/drawing/2014/main" id="{E659B7D6-708B-410E-A312-FE59B60EAFF8}"/>
              </a:ext>
            </a:extLst>
          </p:cNvPr>
          <p:cNvSpPr/>
          <p:nvPr/>
        </p:nvSpPr>
        <p:spPr>
          <a:xfrm>
            <a:off x="6980349" y="2498502"/>
            <a:ext cx="772733" cy="425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ربع نص 12">
            <a:extLst>
              <a:ext uri="{FF2B5EF4-FFF2-40B4-BE49-F238E27FC236}">
                <a16:creationId xmlns:a16="http://schemas.microsoft.com/office/drawing/2014/main" id="{3C427B13-F58B-41B8-8F5B-CE5ADDEA1D89}"/>
              </a:ext>
            </a:extLst>
          </p:cNvPr>
          <p:cNvSpPr txBox="1"/>
          <p:nvPr/>
        </p:nvSpPr>
        <p:spPr>
          <a:xfrm>
            <a:off x="3925317" y="261185"/>
            <a:ext cx="709470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بلاد الرافدين (نهري دجلة والفرات):</a:t>
            </a:r>
            <a:endParaRPr lang="en-US" sz="3001"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شكل بيضاوي 13">
            <a:extLst>
              <a:ext uri="{FF2B5EF4-FFF2-40B4-BE49-F238E27FC236}">
                <a16:creationId xmlns:a16="http://schemas.microsoft.com/office/drawing/2014/main" id="{EC732BB9-0E6D-4D1C-90FD-3C4E93D87F95}"/>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35348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19</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6" name="مربع نص 5">
            <a:extLst>
              <a:ext uri="{FF2B5EF4-FFF2-40B4-BE49-F238E27FC236}">
                <a16:creationId xmlns:a16="http://schemas.microsoft.com/office/drawing/2014/main" id="{9904857C-E60C-4104-8C99-8D79F5D7984A}"/>
              </a:ext>
            </a:extLst>
          </p:cNvPr>
          <p:cNvSpPr txBox="1"/>
          <p:nvPr/>
        </p:nvSpPr>
        <p:spPr>
          <a:xfrm>
            <a:off x="4584879" y="892457"/>
            <a:ext cx="7607122" cy="6093976"/>
          </a:xfrm>
          <a:prstGeom prst="rect">
            <a:avLst/>
          </a:prstGeom>
          <a:noFill/>
        </p:spPr>
        <p:txBody>
          <a:bodyPr wrap="square" rtlCol="1">
            <a:spAutoFit/>
          </a:bodyPr>
          <a:lstStyle/>
          <a:p>
            <a:pPr algn="justLow" rtl="1"/>
            <a:r>
              <a:rPr lang="ar-SA" sz="30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الكلدانيون (نحو عام 626 ق.م):</a:t>
            </a:r>
          </a:p>
          <a:p>
            <a:pPr algn="justLow" rtl="1"/>
            <a:endParaRPr lang="ar-SA" sz="2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justLow"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ينتسب الكلدانيون إلى قبيلة كلدة السامية، وهي من قبائل شبه الجزيرة العربية حيث خرجت منها في نحو عام (700ق.م) وسكنوا جنوب العراق، ثم اتجهوا شمالاً واستقروا قرب مدينة بابل وسيطروا عليها وعلى سهل شنعار ومدينة نينوى بعد ما كانت خاضعة للآشوريين، وبهذا أقاموا الدولة البابلية الثانية.</a:t>
            </a:r>
          </a:p>
          <a:p>
            <a:pPr marL="457200" indent="-457200" algn="justLow" rtl="1">
              <a:buFont typeface="Arial" panose="020B0604020202020204" pitchFamily="34" charset="0"/>
              <a:buChar char="•"/>
            </a:pP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justLow"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أشهر ملوكهم نبوخذ نصر الذي بنى إمبراطورية الكلدانيين التي امتدت إلى سوريا ولبنان وفلسطين.</a:t>
            </a:r>
          </a:p>
          <a:p>
            <a:pPr marL="457200" indent="-457200" algn="justLow" rtl="1">
              <a:buFont typeface="Arial" panose="020B0604020202020204" pitchFamily="34" charset="0"/>
              <a:buChar char="•"/>
            </a:pP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justLow"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سقطت على يد الفرس عام (539 ق.م ).</a:t>
            </a:r>
          </a:p>
        </p:txBody>
      </p:sp>
      <p:sp>
        <p:nvSpPr>
          <p:cNvPr id="12" name="مربع نص 11">
            <a:extLst>
              <a:ext uri="{FF2B5EF4-FFF2-40B4-BE49-F238E27FC236}">
                <a16:creationId xmlns:a16="http://schemas.microsoft.com/office/drawing/2014/main" id="{71125BE2-B4D9-4C18-B51A-17192F3B9C31}"/>
              </a:ext>
            </a:extLst>
          </p:cNvPr>
          <p:cNvSpPr txBox="1"/>
          <p:nvPr/>
        </p:nvSpPr>
        <p:spPr>
          <a:xfrm>
            <a:off x="3925317" y="261185"/>
            <a:ext cx="709470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بلاد الرافدين (نهري دجلة والفرات):</a:t>
            </a:r>
            <a:endParaRPr lang="en-US" sz="3001"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شكل بيضاوي 12">
            <a:extLst>
              <a:ext uri="{FF2B5EF4-FFF2-40B4-BE49-F238E27FC236}">
                <a16:creationId xmlns:a16="http://schemas.microsoft.com/office/drawing/2014/main" id="{6C88A114-AEEC-4BB3-9BB1-33F39923C6DD}"/>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pic>
        <p:nvPicPr>
          <p:cNvPr id="14" name="صورة 13">
            <a:extLst>
              <a:ext uri="{FF2B5EF4-FFF2-40B4-BE49-F238E27FC236}">
                <a16:creationId xmlns:a16="http://schemas.microsoft.com/office/drawing/2014/main" id="{F98AFE25-E4A1-45DF-B69E-CCB120D8F591}"/>
              </a:ext>
            </a:extLst>
          </p:cNvPr>
          <p:cNvPicPr>
            <a:picLocks noChangeAspect="1"/>
          </p:cNvPicPr>
          <p:nvPr/>
        </p:nvPicPr>
        <p:blipFill rotWithShape="1">
          <a:blip r:embed="rId4">
            <a:extLst>
              <a:ext uri="{28A0092B-C50C-407E-A947-70E740481C1C}">
                <a14:useLocalDpi xmlns:a14="http://schemas.microsoft.com/office/drawing/2010/main" val="0"/>
              </a:ext>
            </a:extLst>
          </a:blip>
          <a:srcRect l="19542" t="15962" r="60599" b="28075"/>
          <a:stretch/>
        </p:blipFill>
        <p:spPr>
          <a:xfrm>
            <a:off x="1249250" y="1068755"/>
            <a:ext cx="3335629" cy="5287327"/>
          </a:xfrm>
          <a:prstGeom prst="rect">
            <a:avLst/>
          </a:prstGeom>
        </p:spPr>
      </p:pic>
    </p:spTree>
    <p:extLst>
      <p:ext uri="{BB962C8B-B14F-4D97-AF65-F5344CB8AC3E}">
        <p14:creationId xmlns:p14="http://schemas.microsoft.com/office/powerpoint/2010/main" val="246697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up)">
                                      <p:cBhvr>
                                        <p:cTn id="25" dur="1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wipe(right)">
                                      <p:cBhvr>
                                        <p:cTn id="30" dur="1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wipe(right)">
                                      <p:cBhvr>
                                        <p:cTn id="35" dur="1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23F569B4-1276-4DFB-99D8-D46175119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826" t="43000" b="15736"/>
          <a:stretch/>
        </p:blipFill>
        <p:spPr>
          <a:xfrm>
            <a:off x="10486355" y="0"/>
            <a:ext cx="1705645" cy="1158253"/>
          </a:xfrm>
          <a:prstGeom prst="rect">
            <a:avLst/>
          </a:prstGeom>
        </p:spPr>
      </p:pic>
      <p:pic>
        <p:nvPicPr>
          <p:cNvPr id="11" name="صورة 10">
            <a:extLst>
              <a:ext uri="{FF2B5EF4-FFF2-40B4-BE49-F238E27FC236}">
                <a16:creationId xmlns:a16="http://schemas.microsoft.com/office/drawing/2014/main" id="{660BCE4E-DA1E-4B42-AF3D-605CC03BD506}"/>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1099952" cy="295886"/>
          </a:xfrm>
          <a:prstGeom prst="rect">
            <a:avLst/>
          </a:prstGeom>
        </p:spPr>
      </p:pic>
      <p:sp>
        <p:nvSpPr>
          <p:cNvPr id="8" name="مربع نص 7">
            <a:extLst>
              <a:ext uri="{FF2B5EF4-FFF2-40B4-BE49-F238E27FC236}">
                <a16:creationId xmlns:a16="http://schemas.microsoft.com/office/drawing/2014/main" id="{A4EE0B60-111F-49B3-A170-4E6936903433}"/>
              </a:ext>
            </a:extLst>
          </p:cNvPr>
          <p:cNvSpPr txBox="1"/>
          <p:nvPr/>
        </p:nvSpPr>
        <p:spPr>
          <a:xfrm>
            <a:off x="1385041" y="846805"/>
            <a:ext cx="12192000" cy="4708981"/>
          </a:xfrm>
          <a:prstGeom prst="rect">
            <a:avLst/>
          </a:prstGeom>
          <a:noFill/>
        </p:spPr>
        <p:txBody>
          <a:bodyPr wrap="square" rtlCol="1">
            <a:spAutoFit/>
          </a:bodyPr>
          <a:lstStyle/>
          <a:p>
            <a:pPr algn="ctr"/>
            <a:r>
              <a:rPr lang="ar-SA" sz="29000"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انتهى الدرس </a:t>
            </a:r>
          </a:p>
        </p:txBody>
      </p:sp>
      <p:pic>
        <p:nvPicPr>
          <p:cNvPr id="9" name="صورة 8">
            <a:extLst>
              <a:ext uri="{FF2B5EF4-FFF2-40B4-BE49-F238E27FC236}">
                <a16:creationId xmlns:a16="http://schemas.microsoft.com/office/drawing/2014/main" id="{BEA94D4A-67B4-447E-B4BD-019BBF1958B2}"/>
              </a:ext>
            </a:extLst>
          </p:cNvPr>
          <p:cNvPicPr>
            <a:picLocks noChangeAspect="1"/>
          </p:cNvPicPr>
          <p:nvPr/>
        </p:nvPicPr>
        <p:blipFill rotWithShape="1">
          <a:blip r:embed="rId4">
            <a:extLst>
              <a:ext uri="{28A0092B-C50C-407E-A947-70E740481C1C}">
                <a14:useLocalDpi xmlns:a14="http://schemas.microsoft.com/office/drawing/2010/main" val="0"/>
              </a:ext>
            </a:extLst>
          </a:blip>
          <a:srcRect l="4859" t="33052" r="1338" b="9670"/>
          <a:stretch/>
        </p:blipFill>
        <p:spPr>
          <a:xfrm>
            <a:off x="2003326" y="38637"/>
            <a:ext cx="1641397" cy="563768"/>
          </a:xfrm>
          <a:prstGeom prst="rect">
            <a:avLst/>
          </a:prstGeom>
        </p:spPr>
      </p:pic>
    </p:spTree>
    <p:extLst>
      <p:ext uri="{BB962C8B-B14F-4D97-AF65-F5344CB8AC3E}">
        <p14:creationId xmlns:p14="http://schemas.microsoft.com/office/powerpoint/2010/main" val="374068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5B9A7B77-9FDD-4C07-BA69-BD40022F2660}"/>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19</a:t>
            </a:r>
          </a:p>
        </p:txBody>
      </p:sp>
      <p:sp>
        <p:nvSpPr>
          <p:cNvPr id="5" name="مربع نص 4">
            <a:extLst>
              <a:ext uri="{FF2B5EF4-FFF2-40B4-BE49-F238E27FC236}">
                <a16:creationId xmlns:a16="http://schemas.microsoft.com/office/drawing/2014/main" id="{FF627A35-BD9E-40C0-A67F-CE40C95F1A14}"/>
              </a:ext>
            </a:extLst>
          </p:cNvPr>
          <p:cNvSpPr txBox="1"/>
          <p:nvPr/>
        </p:nvSpPr>
        <p:spPr>
          <a:xfrm>
            <a:off x="1175657" y="1720684"/>
            <a:ext cx="11094720" cy="2400657"/>
          </a:xfrm>
          <a:prstGeom prst="rect">
            <a:avLst/>
          </a:prstGeom>
          <a:noFill/>
        </p:spPr>
        <p:txBody>
          <a:bodyPr wrap="square" rtlCol="1">
            <a:spAutoFit/>
          </a:bodyPr>
          <a:lstStyle/>
          <a:p>
            <a:pPr algn="ctr"/>
            <a:r>
              <a:rPr lang="ar-SA" sz="15000" b="1" dirty="0">
                <a:solidFill>
                  <a:srgbClr val="C00000"/>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الحضارات القديمة</a:t>
            </a:r>
            <a:endParaRPr lang="ar-SA" sz="15000"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endParaRPr>
          </a:p>
        </p:txBody>
      </p:sp>
      <p:sp>
        <p:nvSpPr>
          <p:cNvPr id="6" name="مربع نص 5">
            <a:extLst>
              <a:ext uri="{FF2B5EF4-FFF2-40B4-BE49-F238E27FC236}">
                <a16:creationId xmlns:a16="http://schemas.microsoft.com/office/drawing/2014/main" id="{BC95FE56-EBEA-4C21-AAC3-BEA5633463C0}"/>
              </a:ext>
            </a:extLst>
          </p:cNvPr>
          <p:cNvSpPr txBox="1"/>
          <p:nvPr/>
        </p:nvSpPr>
        <p:spPr>
          <a:xfrm>
            <a:off x="5047978" y="5110873"/>
            <a:ext cx="4164530" cy="1631216"/>
          </a:xfrm>
          <a:prstGeom prst="rect">
            <a:avLst/>
          </a:prstGeom>
          <a:noFill/>
        </p:spPr>
        <p:txBody>
          <a:bodyPr wrap="square" rtlCol="1">
            <a:spAutoFit/>
          </a:bodyPr>
          <a:lstStyle/>
          <a:p>
            <a:pPr algn="ctr"/>
            <a:r>
              <a:rPr lang="ar-SA" sz="10000" b="1" dirty="0">
                <a:solidFill>
                  <a:srgbClr val="92D050"/>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الدرس الأول </a:t>
            </a:r>
          </a:p>
        </p:txBody>
      </p:sp>
      <p:pic>
        <p:nvPicPr>
          <p:cNvPr id="7" name="صورة 6">
            <a:extLst>
              <a:ext uri="{FF2B5EF4-FFF2-40B4-BE49-F238E27FC236}">
                <a16:creationId xmlns:a16="http://schemas.microsoft.com/office/drawing/2014/main" id="{23F569B4-1276-4DFB-99D8-D46175119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826" t="43000" b="15736"/>
          <a:stretch/>
        </p:blipFill>
        <p:spPr>
          <a:xfrm>
            <a:off x="10486355" y="0"/>
            <a:ext cx="1705645" cy="1158253"/>
          </a:xfrm>
          <a:prstGeom prst="rect">
            <a:avLst/>
          </a:prstGeom>
        </p:spPr>
      </p:pic>
      <p:pic>
        <p:nvPicPr>
          <p:cNvPr id="11" name="صورة 10">
            <a:extLst>
              <a:ext uri="{FF2B5EF4-FFF2-40B4-BE49-F238E27FC236}">
                <a16:creationId xmlns:a16="http://schemas.microsoft.com/office/drawing/2014/main" id="{660BCE4E-DA1E-4B42-AF3D-605CC03BD506}"/>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1099952" cy="295886"/>
          </a:xfrm>
          <a:prstGeom prst="rect">
            <a:avLst/>
          </a:prstGeom>
        </p:spPr>
      </p:pic>
    </p:spTree>
    <p:extLst>
      <p:ext uri="{BB962C8B-B14F-4D97-AF65-F5344CB8AC3E}">
        <p14:creationId xmlns:p14="http://schemas.microsoft.com/office/powerpoint/2010/main" val="8555832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500"/>
                                        <p:tgtEl>
                                          <p:spTgt spid="6"/>
                                        </p:tgtEl>
                                      </p:cBhvr>
                                    </p:animEffect>
                                  </p:childTnLst>
                                </p:cTn>
                              </p:par>
                            </p:childTnLst>
                          </p:cTn>
                        </p:par>
                        <p:par>
                          <p:cTn id="8" fill="hold">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7A397F6-5F52-485C-B60D-032E83E47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صورة 10">
            <a:extLst>
              <a:ext uri="{FF2B5EF4-FFF2-40B4-BE49-F238E27FC236}">
                <a16:creationId xmlns:a16="http://schemas.microsoft.com/office/drawing/2014/main" id="{660BCE4E-DA1E-4B42-AF3D-605CC03BD506}"/>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1099952" cy="295886"/>
          </a:xfrm>
          <a:prstGeom prst="rect">
            <a:avLst/>
          </a:prstGeom>
        </p:spPr>
      </p:pic>
      <p:sp>
        <p:nvSpPr>
          <p:cNvPr id="8" name="مربع نص 7">
            <a:extLst>
              <a:ext uri="{FF2B5EF4-FFF2-40B4-BE49-F238E27FC236}">
                <a16:creationId xmlns:a16="http://schemas.microsoft.com/office/drawing/2014/main" id="{105E72EC-FBA8-44B3-B22F-42D066A81F3B}"/>
              </a:ext>
            </a:extLst>
          </p:cNvPr>
          <p:cNvSpPr txBox="1"/>
          <p:nvPr/>
        </p:nvSpPr>
        <p:spPr>
          <a:xfrm>
            <a:off x="2182398" y="-214798"/>
            <a:ext cx="4789689" cy="4709238"/>
          </a:xfrm>
          <a:prstGeom prst="rect">
            <a:avLst/>
          </a:prstGeom>
          <a:noFill/>
        </p:spPr>
        <p:txBody>
          <a:bodyPr wrap="square" rtlCol="1">
            <a:spAutoFit/>
          </a:bodyPr>
          <a:lstStyle/>
          <a:p>
            <a:pPr algn="ctr" rtl="1"/>
            <a:r>
              <a:rPr lang="ar-SA" sz="15001" b="1" dirty="0">
                <a:solidFill>
                  <a:srgbClr val="C00000"/>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عناصر الدرس</a:t>
            </a:r>
            <a:endParaRPr lang="ar-SA" sz="15001"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endParaRPr>
          </a:p>
        </p:txBody>
      </p:sp>
      <p:sp>
        <p:nvSpPr>
          <p:cNvPr id="9" name="مربع نص 8">
            <a:extLst>
              <a:ext uri="{FF2B5EF4-FFF2-40B4-BE49-F238E27FC236}">
                <a16:creationId xmlns:a16="http://schemas.microsoft.com/office/drawing/2014/main" id="{8BC01EA0-EF58-45AC-8894-E9043116C9F6}"/>
              </a:ext>
            </a:extLst>
          </p:cNvPr>
          <p:cNvSpPr txBox="1"/>
          <p:nvPr/>
        </p:nvSpPr>
        <p:spPr>
          <a:xfrm>
            <a:off x="5464112" y="1139735"/>
            <a:ext cx="5714384" cy="554126"/>
          </a:xfrm>
          <a:prstGeom prst="rect">
            <a:avLst/>
          </a:prstGeom>
          <a:noFill/>
        </p:spPr>
        <p:txBody>
          <a:bodyPr wrap="square" rtlCol="1">
            <a:spAutoFit/>
          </a:bodyPr>
          <a:lstStyle/>
          <a:p>
            <a:pPr algn="r" rtl="1"/>
            <a:r>
              <a:rPr lang="ar-SA"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الحضارة:</a:t>
            </a:r>
            <a:endPar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شكل بيضاوي 9">
            <a:extLst>
              <a:ext uri="{FF2B5EF4-FFF2-40B4-BE49-F238E27FC236}">
                <a16:creationId xmlns:a16="http://schemas.microsoft.com/office/drawing/2014/main" id="{AD472616-F6EB-4C6E-A128-D8A2877FAB24}"/>
              </a:ext>
            </a:extLst>
          </p:cNvPr>
          <p:cNvSpPr/>
          <p:nvPr/>
        </p:nvSpPr>
        <p:spPr bwMode="auto">
          <a:xfrm>
            <a:off x="11178496" y="1139735"/>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2" name="مربع نص 11">
            <a:extLst>
              <a:ext uri="{FF2B5EF4-FFF2-40B4-BE49-F238E27FC236}">
                <a16:creationId xmlns:a16="http://schemas.microsoft.com/office/drawing/2014/main" id="{6DBC2C81-783B-4CCE-B00A-AA8F7754C5FB}"/>
              </a:ext>
            </a:extLst>
          </p:cNvPr>
          <p:cNvSpPr txBox="1"/>
          <p:nvPr/>
        </p:nvSpPr>
        <p:spPr>
          <a:xfrm>
            <a:off x="5464112" y="2116383"/>
            <a:ext cx="5714384" cy="554126"/>
          </a:xfrm>
          <a:prstGeom prst="rect">
            <a:avLst/>
          </a:prstGeom>
          <a:noFill/>
        </p:spPr>
        <p:txBody>
          <a:bodyPr wrap="square" rtlCol="1">
            <a:spAutoFit/>
          </a:bodyPr>
          <a:lstStyle/>
          <a:p>
            <a:pPr algn="r" rtl="1"/>
            <a:r>
              <a:rPr lang="ar-SA"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العوامل التي تسهم في حياة قيام الحضارات:</a:t>
            </a:r>
            <a:endPar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شكل بيضاوي 12">
            <a:extLst>
              <a:ext uri="{FF2B5EF4-FFF2-40B4-BE49-F238E27FC236}">
                <a16:creationId xmlns:a16="http://schemas.microsoft.com/office/drawing/2014/main" id="{B995C884-C0BC-4746-90B4-ABA2EA6F01EF}"/>
              </a:ext>
            </a:extLst>
          </p:cNvPr>
          <p:cNvSpPr/>
          <p:nvPr/>
        </p:nvSpPr>
        <p:spPr bwMode="auto">
          <a:xfrm>
            <a:off x="11178496" y="2116383"/>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pic>
        <p:nvPicPr>
          <p:cNvPr id="14" name="صورة 13">
            <a:extLst>
              <a:ext uri="{FF2B5EF4-FFF2-40B4-BE49-F238E27FC236}">
                <a16:creationId xmlns:a16="http://schemas.microsoft.com/office/drawing/2014/main" id="{48822B3C-2BEC-4E21-BE56-4AE78F12660B}"/>
              </a:ext>
            </a:extLst>
          </p:cNvPr>
          <p:cNvPicPr>
            <a:picLocks noChangeAspect="1"/>
          </p:cNvPicPr>
          <p:nvPr/>
        </p:nvPicPr>
        <p:blipFill rotWithShape="1">
          <a:blip r:embed="rId4">
            <a:extLst>
              <a:ext uri="{28A0092B-C50C-407E-A947-70E740481C1C}">
                <a14:useLocalDpi xmlns:a14="http://schemas.microsoft.com/office/drawing/2010/main" val="0"/>
              </a:ext>
            </a:extLst>
          </a:blip>
          <a:srcRect l="4859" t="33052" r="1338" b="9670"/>
          <a:stretch/>
        </p:blipFill>
        <p:spPr>
          <a:xfrm>
            <a:off x="2003326" y="38637"/>
            <a:ext cx="1641397" cy="563768"/>
          </a:xfrm>
          <a:prstGeom prst="rect">
            <a:avLst/>
          </a:prstGeom>
        </p:spPr>
      </p:pic>
      <p:sp>
        <p:nvSpPr>
          <p:cNvPr id="15" name="مربع نص 14">
            <a:extLst>
              <a:ext uri="{FF2B5EF4-FFF2-40B4-BE49-F238E27FC236}">
                <a16:creationId xmlns:a16="http://schemas.microsoft.com/office/drawing/2014/main" id="{FB6BA70E-D404-433B-BF41-5D148EA080FD}"/>
              </a:ext>
            </a:extLst>
          </p:cNvPr>
          <p:cNvSpPr txBox="1"/>
          <p:nvPr/>
        </p:nvSpPr>
        <p:spPr>
          <a:xfrm>
            <a:off x="5464112" y="3095507"/>
            <a:ext cx="5714384" cy="554126"/>
          </a:xfrm>
          <a:prstGeom prst="rect">
            <a:avLst/>
          </a:prstGeom>
          <a:noFill/>
        </p:spPr>
        <p:txBody>
          <a:bodyPr wrap="square" rtlCol="1">
            <a:spAutoFit/>
          </a:bodyPr>
          <a:lstStyle/>
          <a:p>
            <a:pPr algn="r" rtl="1"/>
            <a:r>
              <a:rPr lang="ar-SA"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أبرز الحضارات القديمة:</a:t>
            </a:r>
            <a:endPar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شكل بيضاوي 15">
            <a:extLst>
              <a:ext uri="{FF2B5EF4-FFF2-40B4-BE49-F238E27FC236}">
                <a16:creationId xmlns:a16="http://schemas.microsoft.com/office/drawing/2014/main" id="{6BA7B226-8F39-4DB1-95D3-7F2C5C08EFAD}"/>
              </a:ext>
            </a:extLst>
          </p:cNvPr>
          <p:cNvSpPr/>
          <p:nvPr/>
        </p:nvSpPr>
        <p:spPr bwMode="auto">
          <a:xfrm>
            <a:off x="11178496" y="309550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7" name="مربع نص 16">
            <a:extLst>
              <a:ext uri="{FF2B5EF4-FFF2-40B4-BE49-F238E27FC236}">
                <a16:creationId xmlns:a16="http://schemas.microsoft.com/office/drawing/2014/main" id="{B475621D-3F31-4E68-88E5-2B82864FE190}"/>
              </a:ext>
            </a:extLst>
          </p:cNvPr>
          <p:cNvSpPr txBox="1"/>
          <p:nvPr/>
        </p:nvSpPr>
        <p:spPr>
          <a:xfrm>
            <a:off x="7791718" y="4052104"/>
            <a:ext cx="3170778" cy="477054"/>
          </a:xfrm>
          <a:prstGeom prst="rect">
            <a:avLst/>
          </a:prstGeom>
          <a:noFill/>
        </p:spPr>
        <p:txBody>
          <a:bodyPr wrap="square" rtlCol="1">
            <a:spAutoFit/>
          </a:bodyPr>
          <a:lstStyle/>
          <a:p>
            <a:pPr algn="r" rtl="1"/>
            <a:r>
              <a:rPr lang="ar-SA" sz="2500" b="1" dirty="0">
                <a:solidFill>
                  <a:schemeClr val="bg1"/>
                </a:solidFill>
                <a:effectLst>
                  <a:outerShdw blurRad="38100" dist="38100" dir="2700000" algn="tl">
                    <a:srgbClr val="000000">
                      <a:alpha val="43137"/>
                    </a:srgbClr>
                  </a:outerShdw>
                </a:effectLst>
                <a:cs typeface="Arial" panose="020B0604020202020204" pitchFamily="34" charset="0"/>
              </a:rPr>
              <a:t>حضارة بلاد الرافدين:</a:t>
            </a:r>
            <a:endParaRPr lang="en-US" sz="25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18" name="شكل بيضاوي 17">
            <a:extLst>
              <a:ext uri="{FF2B5EF4-FFF2-40B4-BE49-F238E27FC236}">
                <a16:creationId xmlns:a16="http://schemas.microsoft.com/office/drawing/2014/main" id="{B3F018EC-1ADE-4573-8DD3-48EFFF260189}"/>
              </a:ext>
            </a:extLst>
          </p:cNvPr>
          <p:cNvSpPr/>
          <p:nvPr/>
        </p:nvSpPr>
        <p:spPr bwMode="auto">
          <a:xfrm>
            <a:off x="10962496" y="4074631"/>
            <a:ext cx="432000" cy="432000"/>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9" name="مربع نص 18">
            <a:extLst>
              <a:ext uri="{FF2B5EF4-FFF2-40B4-BE49-F238E27FC236}">
                <a16:creationId xmlns:a16="http://schemas.microsoft.com/office/drawing/2014/main" id="{C19C241E-27C8-4ECA-BFFE-10546E7CB390}"/>
              </a:ext>
            </a:extLst>
          </p:cNvPr>
          <p:cNvSpPr txBox="1"/>
          <p:nvPr/>
        </p:nvSpPr>
        <p:spPr>
          <a:xfrm>
            <a:off x="7134896" y="4909102"/>
            <a:ext cx="3837172" cy="477054"/>
          </a:xfrm>
          <a:prstGeom prst="rect">
            <a:avLst/>
          </a:prstGeom>
          <a:noFill/>
        </p:spPr>
        <p:txBody>
          <a:bodyPr wrap="square" rtlCol="1">
            <a:spAutoFit/>
          </a:bodyPr>
          <a:lstStyle/>
          <a:p>
            <a:pPr algn="r" rtl="1"/>
            <a:r>
              <a:rPr lang="ar-SA" sz="2500" b="1" dirty="0">
                <a:solidFill>
                  <a:schemeClr val="bg1"/>
                </a:solidFill>
                <a:effectLst>
                  <a:outerShdw blurRad="38100" dist="38100" dir="2700000" algn="tl">
                    <a:srgbClr val="000000">
                      <a:alpha val="43137"/>
                    </a:srgbClr>
                  </a:outerShdw>
                </a:effectLst>
                <a:cs typeface="Arial" panose="020B0604020202020204" pitchFamily="34" charset="0"/>
              </a:rPr>
              <a:t>حضارة مصر القديمة (الفرعونية):</a:t>
            </a:r>
            <a:endParaRPr lang="en-US" sz="2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شكل بيضاوي 19">
            <a:extLst>
              <a:ext uri="{FF2B5EF4-FFF2-40B4-BE49-F238E27FC236}">
                <a16:creationId xmlns:a16="http://schemas.microsoft.com/office/drawing/2014/main" id="{DBB69F9D-F2BB-473A-A5C9-C8F1AA7211B1}"/>
              </a:ext>
            </a:extLst>
          </p:cNvPr>
          <p:cNvSpPr/>
          <p:nvPr/>
        </p:nvSpPr>
        <p:spPr bwMode="auto">
          <a:xfrm>
            <a:off x="10972068" y="4931629"/>
            <a:ext cx="432000" cy="432000"/>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21" name="مربع نص 20">
            <a:extLst>
              <a:ext uri="{FF2B5EF4-FFF2-40B4-BE49-F238E27FC236}">
                <a16:creationId xmlns:a16="http://schemas.microsoft.com/office/drawing/2014/main" id="{7378737E-F6EB-4098-95F7-F8DBB3C1DD6D}"/>
              </a:ext>
            </a:extLst>
          </p:cNvPr>
          <p:cNvSpPr txBox="1"/>
          <p:nvPr/>
        </p:nvSpPr>
        <p:spPr>
          <a:xfrm>
            <a:off x="7791718" y="5788627"/>
            <a:ext cx="3170778" cy="477054"/>
          </a:xfrm>
          <a:prstGeom prst="rect">
            <a:avLst/>
          </a:prstGeom>
          <a:noFill/>
        </p:spPr>
        <p:txBody>
          <a:bodyPr wrap="square" rtlCol="1">
            <a:spAutoFit/>
          </a:bodyPr>
          <a:lstStyle/>
          <a:p>
            <a:pPr algn="r" rtl="1"/>
            <a:r>
              <a:rPr lang="ar-SA" sz="2500" b="1" dirty="0">
                <a:solidFill>
                  <a:schemeClr val="bg1"/>
                </a:solidFill>
                <a:effectLst>
                  <a:outerShdw blurRad="38100" dist="38100" dir="2700000" algn="tl">
                    <a:srgbClr val="000000">
                      <a:alpha val="43137"/>
                    </a:srgbClr>
                  </a:outerShdw>
                </a:effectLst>
                <a:cs typeface="Arial" panose="020B0604020202020204" pitchFamily="34" charset="0"/>
              </a:rPr>
              <a:t>الحضارة الصينية:</a:t>
            </a:r>
            <a:endParaRPr lang="en-US" sz="2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شكل بيضاوي 21">
            <a:extLst>
              <a:ext uri="{FF2B5EF4-FFF2-40B4-BE49-F238E27FC236}">
                <a16:creationId xmlns:a16="http://schemas.microsoft.com/office/drawing/2014/main" id="{4C6AA44E-6B38-45CF-B790-DE3FE674592B}"/>
              </a:ext>
            </a:extLst>
          </p:cNvPr>
          <p:cNvSpPr/>
          <p:nvPr/>
        </p:nvSpPr>
        <p:spPr bwMode="auto">
          <a:xfrm>
            <a:off x="10962496" y="5811154"/>
            <a:ext cx="432000" cy="432000"/>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75585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6" presetID="26"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80">
                                          <p:stCondLst>
                                            <p:cond delay="0"/>
                                          </p:stCondLst>
                                        </p:cTn>
                                        <p:tgtEl>
                                          <p:spTgt spid="10"/>
                                        </p:tgtEl>
                                      </p:cBhvr>
                                    </p:animEffect>
                                    <p:anim calcmode="lin" valueType="num">
                                      <p:cBhvr>
                                        <p:cTn id="1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4" dur="26">
                                          <p:stCondLst>
                                            <p:cond delay="650"/>
                                          </p:stCondLst>
                                        </p:cTn>
                                        <p:tgtEl>
                                          <p:spTgt spid="10"/>
                                        </p:tgtEl>
                                      </p:cBhvr>
                                      <p:to x="100000" y="60000"/>
                                    </p:animScale>
                                    <p:animScale>
                                      <p:cBhvr>
                                        <p:cTn id="25" dur="166" decel="50000">
                                          <p:stCondLst>
                                            <p:cond delay="676"/>
                                          </p:stCondLst>
                                        </p:cTn>
                                        <p:tgtEl>
                                          <p:spTgt spid="10"/>
                                        </p:tgtEl>
                                      </p:cBhvr>
                                      <p:to x="100000" y="100000"/>
                                    </p:animScale>
                                    <p:animScale>
                                      <p:cBhvr>
                                        <p:cTn id="26" dur="26">
                                          <p:stCondLst>
                                            <p:cond delay="1312"/>
                                          </p:stCondLst>
                                        </p:cTn>
                                        <p:tgtEl>
                                          <p:spTgt spid="10"/>
                                        </p:tgtEl>
                                      </p:cBhvr>
                                      <p:to x="100000" y="80000"/>
                                    </p:animScale>
                                    <p:animScale>
                                      <p:cBhvr>
                                        <p:cTn id="27" dur="166" decel="50000">
                                          <p:stCondLst>
                                            <p:cond delay="1338"/>
                                          </p:stCondLst>
                                        </p:cTn>
                                        <p:tgtEl>
                                          <p:spTgt spid="10"/>
                                        </p:tgtEl>
                                      </p:cBhvr>
                                      <p:to x="100000" y="100000"/>
                                    </p:animScale>
                                    <p:animScale>
                                      <p:cBhvr>
                                        <p:cTn id="28" dur="26">
                                          <p:stCondLst>
                                            <p:cond delay="1642"/>
                                          </p:stCondLst>
                                        </p:cTn>
                                        <p:tgtEl>
                                          <p:spTgt spid="10"/>
                                        </p:tgtEl>
                                      </p:cBhvr>
                                      <p:to x="100000" y="90000"/>
                                    </p:animScale>
                                    <p:animScale>
                                      <p:cBhvr>
                                        <p:cTn id="29" dur="166" decel="50000">
                                          <p:stCondLst>
                                            <p:cond delay="1668"/>
                                          </p:stCondLst>
                                        </p:cTn>
                                        <p:tgtEl>
                                          <p:spTgt spid="10"/>
                                        </p:tgtEl>
                                      </p:cBhvr>
                                      <p:to x="100000" y="100000"/>
                                    </p:animScale>
                                    <p:animScale>
                                      <p:cBhvr>
                                        <p:cTn id="30" dur="26">
                                          <p:stCondLst>
                                            <p:cond delay="1808"/>
                                          </p:stCondLst>
                                        </p:cTn>
                                        <p:tgtEl>
                                          <p:spTgt spid="10"/>
                                        </p:tgtEl>
                                      </p:cBhvr>
                                      <p:to x="100000" y="95000"/>
                                    </p:animScale>
                                    <p:animScale>
                                      <p:cBhvr>
                                        <p:cTn id="31" dur="166" decel="50000">
                                          <p:stCondLst>
                                            <p:cond delay="1834"/>
                                          </p:stCondLst>
                                        </p:cTn>
                                        <p:tgtEl>
                                          <p:spTgt spid="10"/>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900" decel="100000" fill="hold"/>
                                        <p:tgtEl>
                                          <p:spTgt spid="1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0" presetID="26"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80">
                                          <p:stCondLst>
                                            <p:cond delay="0"/>
                                          </p:stCondLst>
                                        </p:cTn>
                                        <p:tgtEl>
                                          <p:spTgt spid="13"/>
                                        </p:tgtEl>
                                      </p:cBhvr>
                                    </p:animEffect>
                                    <p:anim calcmode="lin" valueType="num">
                                      <p:cBhvr>
                                        <p:cTn id="4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8" dur="26">
                                          <p:stCondLst>
                                            <p:cond delay="650"/>
                                          </p:stCondLst>
                                        </p:cTn>
                                        <p:tgtEl>
                                          <p:spTgt spid="13"/>
                                        </p:tgtEl>
                                      </p:cBhvr>
                                      <p:to x="100000" y="60000"/>
                                    </p:animScale>
                                    <p:animScale>
                                      <p:cBhvr>
                                        <p:cTn id="49" dur="166" decel="50000">
                                          <p:stCondLst>
                                            <p:cond delay="676"/>
                                          </p:stCondLst>
                                        </p:cTn>
                                        <p:tgtEl>
                                          <p:spTgt spid="13"/>
                                        </p:tgtEl>
                                      </p:cBhvr>
                                      <p:to x="100000" y="100000"/>
                                    </p:animScale>
                                    <p:animScale>
                                      <p:cBhvr>
                                        <p:cTn id="50" dur="26">
                                          <p:stCondLst>
                                            <p:cond delay="1312"/>
                                          </p:stCondLst>
                                        </p:cTn>
                                        <p:tgtEl>
                                          <p:spTgt spid="13"/>
                                        </p:tgtEl>
                                      </p:cBhvr>
                                      <p:to x="100000" y="80000"/>
                                    </p:animScale>
                                    <p:animScale>
                                      <p:cBhvr>
                                        <p:cTn id="51" dur="166" decel="50000">
                                          <p:stCondLst>
                                            <p:cond delay="1338"/>
                                          </p:stCondLst>
                                        </p:cTn>
                                        <p:tgtEl>
                                          <p:spTgt spid="13"/>
                                        </p:tgtEl>
                                      </p:cBhvr>
                                      <p:to x="100000" y="100000"/>
                                    </p:animScale>
                                    <p:animScale>
                                      <p:cBhvr>
                                        <p:cTn id="52" dur="26">
                                          <p:stCondLst>
                                            <p:cond delay="1642"/>
                                          </p:stCondLst>
                                        </p:cTn>
                                        <p:tgtEl>
                                          <p:spTgt spid="13"/>
                                        </p:tgtEl>
                                      </p:cBhvr>
                                      <p:to x="100000" y="90000"/>
                                    </p:animScale>
                                    <p:animScale>
                                      <p:cBhvr>
                                        <p:cTn id="53" dur="166" decel="50000">
                                          <p:stCondLst>
                                            <p:cond delay="1668"/>
                                          </p:stCondLst>
                                        </p:cTn>
                                        <p:tgtEl>
                                          <p:spTgt spid="13"/>
                                        </p:tgtEl>
                                      </p:cBhvr>
                                      <p:to x="100000" y="100000"/>
                                    </p:animScale>
                                    <p:animScale>
                                      <p:cBhvr>
                                        <p:cTn id="54" dur="26">
                                          <p:stCondLst>
                                            <p:cond delay="1808"/>
                                          </p:stCondLst>
                                        </p:cTn>
                                        <p:tgtEl>
                                          <p:spTgt spid="13"/>
                                        </p:tgtEl>
                                      </p:cBhvr>
                                      <p:to x="100000" y="95000"/>
                                    </p:animScale>
                                    <p:animScale>
                                      <p:cBhvr>
                                        <p:cTn id="55" dur="166" decel="50000">
                                          <p:stCondLst>
                                            <p:cond delay="1834"/>
                                          </p:stCondLst>
                                        </p:cTn>
                                        <p:tgtEl>
                                          <p:spTgt spid="13"/>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900" decel="100000" fill="hold"/>
                                        <p:tgtEl>
                                          <p:spTgt spid="15"/>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64" presetID="26"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900" decel="100000" fill="hold"/>
                                        <p:tgtEl>
                                          <p:spTgt spid="17"/>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88" presetID="26" presetClass="entr" presetSubtype="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down)">
                                      <p:cBhvr>
                                        <p:cTn id="90" dur="580">
                                          <p:stCondLst>
                                            <p:cond delay="0"/>
                                          </p:stCondLst>
                                        </p:cTn>
                                        <p:tgtEl>
                                          <p:spTgt spid="18"/>
                                        </p:tgtEl>
                                      </p:cBhvr>
                                    </p:animEffect>
                                    <p:anim calcmode="lin" valueType="num">
                                      <p:cBhvr>
                                        <p:cTn id="9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6" dur="26">
                                          <p:stCondLst>
                                            <p:cond delay="650"/>
                                          </p:stCondLst>
                                        </p:cTn>
                                        <p:tgtEl>
                                          <p:spTgt spid="18"/>
                                        </p:tgtEl>
                                      </p:cBhvr>
                                      <p:to x="100000" y="60000"/>
                                    </p:animScale>
                                    <p:animScale>
                                      <p:cBhvr>
                                        <p:cTn id="97" dur="166" decel="50000">
                                          <p:stCondLst>
                                            <p:cond delay="676"/>
                                          </p:stCondLst>
                                        </p:cTn>
                                        <p:tgtEl>
                                          <p:spTgt spid="18"/>
                                        </p:tgtEl>
                                      </p:cBhvr>
                                      <p:to x="100000" y="100000"/>
                                    </p:animScale>
                                    <p:animScale>
                                      <p:cBhvr>
                                        <p:cTn id="98" dur="26">
                                          <p:stCondLst>
                                            <p:cond delay="1312"/>
                                          </p:stCondLst>
                                        </p:cTn>
                                        <p:tgtEl>
                                          <p:spTgt spid="18"/>
                                        </p:tgtEl>
                                      </p:cBhvr>
                                      <p:to x="100000" y="80000"/>
                                    </p:animScale>
                                    <p:animScale>
                                      <p:cBhvr>
                                        <p:cTn id="99" dur="166" decel="50000">
                                          <p:stCondLst>
                                            <p:cond delay="1338"/>
                                          </p:stCondLst>
                                        </p:cTn>
                                        <p:tgtEl>
                                          <p:spTgt spid="18"/>
                                        </p:tgtEl>
                                      </p:cBhvr>
                                      <p:to x="100000" y="100000"/>
                                    </p:animScale>
                                    <p:animScale>
                                      <p:cBhvr>
                                        <p:cTn id="100" dur="26">
                                          <p:stCondLst>
                                            <p:cond delay="1642"/>
                                          </p:stCondLst>
                                        </p:cTn>
                                        <p:tgtEl>
                                          <p:spTgt spid="18"/>
                                        </p:tgtEl>
                                      </p:cBhvr>
                                      <p:to x="100000" y="90000"/>
                                    </p:animScale>
                                    <p:animScale>
                                      <p:cBhvr>
                                        <p:cTn id="101" dur="166" decel="50000">
                                          <p:stCondLst>
                                            <p:cond delay="1668"/>
                                          </p:stCondLst>
                                        </p:cTn>
                                        <p:tgtEl>
                                          <p:spTgt spid="18"/>
                                        </p:tgtEl>
                                      </p:cBhvr>
                                      <p:to x="100000" y="100000"/>
                                    </p:animScale>
                                    <p:animScale>
                                      <p:cBhvr>
                                        <p:cTn id="102" dur="26">
                                          <p:stCondLst>
                                            <p:cond delay="1808"/>
                                          </p:stCondLst>
                                        </p:cTn>
                                        <p:tgtEl>
                                          <p:spTgt spid="18"/>
                                        </p:tgtEl>
                                      </p:cBhvr>
                                      <p:to x="100000" y="95000"/>
                                    </p:animScale>
                                    <p:animScale>
                                      <p:cBhvr>
                                        <p:cTn id="103" dur="166" decel="50000">
                                          <p:stCondLst>
                                            <p:cond delay="1834"/>
                                          </p:stCondLst>
                                        </p:cTn>
                                        <p:tgtEl>
                                          <p:spTgt spid="18"/>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37" presetClass="entr" presetSubtype="0"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1000"/>
                                        <p:tgtEl>
                                          <p:spTgt spid="19"/>
                                        </p:tgtEl>
                                      </p:cBhvr>
                                    </p:animEffect>
                                    <p:anim calcmode="lin" valueType="num">
                                      <p:cBhvr>
                                        <p:cTn id="109" dur="1000" fill="hold"/>
                                        <p:tgtEl>
                                          <p:spTgt spid="19"/>
                                        </p:tgtEl>
                                        <p:attrNameLst>
                                          <p:attrName>ppt_x</p:attrName>
                                        </p:attrNameLst>
                                      </p:cBhvr>
                                      <p:tavLst>
                                        <p:tav tm="0">
                                          <p:val>
                                            <p:strVal val="#ppt_x"/>
                                          </p:val>
                                        </p:tav>
                                        <p:tav tm="100000">
                                          <p:val>
                                            <p:strVal val="#ppt_x"/>
                                          </p:val>
                                        </p:tav>
                                      </p:tavLst>
                                    </p:anim>
                                    <p:anim calcmode="lin" valueType="num">
                                      <p:cBhvr>
                                        <p:cTn id="110" dur="900" decel="100000" fill="hold"/>
                                        <p:tgtEl>
                                          <p:spTgt spid="19"/>
                                        </p:tgtEl>
                                        <p:attrNameLst>
                                          <p:attrName>ppt_y</p:attrName>
                                        </p:attrNameLst>
                                      </p:cBhvr>
                                      <p:tavLst>
                                        <p:tav tm="0">
                                          <p:val>
                                            <p:strVal val="#ppt_y+1"/>
                                          </p:val>
                                        </p:tav>
                                        <p:tav tm="100000">
                                          <p:val>
                                            <p:strVal val="#ppt_y-.03"/>
                                          </p:val>
                                        </p:tav>
                                      </p:tavLst>
                                    </p:anim>
                                    <p:anim calcmode="lin" valueType="num">
                                      <p:cBhvr>
                                        <p:cTn id="11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2" presetID="26" presetClass="entr" presetSubtype="0" fill="hold" grpId="0"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wipe(down)">
                                      <p:cBhvr>
                                        <p:cTn id="114" dur="580">
                                          <p:stCondLst>
                                            <p:cond delay="0"/>
                                          </p:stCondLst>
                                        </p:cTn>
                                        <p:tgtEl>
                                          <p:spTgt spid="20"/>
                                        </p:tgtEl>
                                      </p:cBhvr>
                                    </p:animEffect>
                                    <p:anim calcmode="lin" valueType="num">
                                      <p:cBhvr>
                                        <p:cTn id="11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20" dur="26">
                                          <p:stCondLst>
                                            <p:cond delay="650"/>
                                          </p:stCondLst>
                                        </p:cTn>
                                        <p:tgtEl>
                                          <p:spTgt spid="20"/>
                                        </p:tgtEl>
                                      </p:cBhvr>
                                      <p:to x="100000" y="60000"/>
                                    </p:animScale>
                                    <p:animScale>
                                      <p:cBhvr>
                                        <p:cTn id="121" dur="166" decel="50000">
                                          <p:stCondLst>
                                            <p:cond delay="676"/>
                                          </p:stCondLst>
                                        </p:cTn>
                                        <p:tgtEl>
                                          <p:spTgt spid="20"/>
                                        </p:tgtEl>
                                      </p:cBhvr>
                                      <p:to x="100000" y="100000"/>
                                    </p:animScale>
                                    <p:animScale>
                                      <p:cBhvr>
                                        <p:cTn id="122" dur="26">
                                          <p:stCondLst>
                                            <p:cond delay="1312"/>
                                          </p:stCondLst>
                                        </p:cTn>
                                        <p:tgtEl>
                                          <p:spTgt spid="20"/>
                                        </p:tgtEl>
                                      </p:cBhvr>
                                      <p:to x="100000" y="80000"/>
                                    </p:animScale>
                                    <p:animScale>
                                      <p:cBhvr>
                                        <p:cTn id="123" dur="166" decel="50000">
                                          <p:stCondLst>
                                            <p:cond delay="1338"/>
                                          </p:stCondLst>
                                        </p:cTn>
                                        <p:tgtEl>
                                          <p:spTgt spid="20"/>
                                        </p:tgtEl>
                                      </p:cBhvr>
                                      <p:to x="100000" y="100000"/>
                                    </p:animScale>
                                    <p:animScale>
                                      <p:cBhvr>
                                        <p:cTn id="124" dur="26">
                                          <p:stCondLst>
                                            <p:cond delay="1642"/>
                                          </p:stCondLst>
                                        </p:cTn>
                                        <p:tgtEl>
                                          <p:spTgt spid="20"/>
                                        </p:tgtEl>
                                      </p:cBhvr>
                                      <p:to x="100000" y="90000"/>
                                    </p:animScale>
                                    <p:animScale>
                                      <p:cBhvr>
                                        <p:cTn id="125" dur="166" decel="50000">
                                          <p:stCondLst>
                                            <p:cond delay="1668"/>
                                          </p:stCondLst>
                                        </p:cTn>
                                        <p:tgtEl>
                                          <p:spTgt spid="20"/>
                                        </p:tgtEl>
                                      </p:cBhvr>
                                      <p:to x="100000" y="100000"/>
                                    </p:animScale>
                                    <p:animScale>
                                      <p:cBhvr>
                                        <p:cTn id="126" dur="26">
                                          <p:stCondLst>
                                            <p:cond delay="1808"/>
                                          </p:stCondLst>
                                        </p:cTn>
                                        <p:tgtEl>
                                          <p:spTgt spid="20"/>
                                        </p:tgtEl>
                                      </p:cBhvr>
                                      <p:to x="100000" y="95000"/>
                                    </p:animScale>
                                    <p:animScale>
                                      <p:cBhvr>
                                        <p:cTn id="127" dur="166" decel="50000">
                                          <p:stCondLst>
                                            <p:cond delay="1834"/>
                                          </p:stCondLst>
                                        </p:cTn>
                                        <p:tgtEl>
                                          <p:spTgt spid="20"/>
                                        </p:tgtEl>
                                      </p:cBhvr>
                                      <p:to x="100000" y="100000"/>
                                    </p:animScale>
                                  </p:childTnLst>
                                </p:cTn>
                              </p:par>
                            </p:childTnLst>
                          </p:cTn>
                        </p:par>
                      </p:childTnLst>
                    </p:cTn>
                  </p:par>
                  <p:par>
                    <p:cTn id="128" fill="hold">
                      <p:stCondLst>
                        <p:cond delay="indefinite"/>
                      </p:stCondLst>
                      <p:childTnLst>
                        <p:par>
                          <p:cTn id="129" fill="hold">
                            <p:stCondLst>
                              <p:cond delay="0"/>
                            </p:stCondLst>
                            <p:childTnLst>
                              <p:par>
                                <p:cTn id="130" presetID="37" presetClass="entr" presetSubtype="0" fill="hold" grpId="0" nodeType="click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fade">
                                      <p:cBhvr>
                                        <p:cTn id="132" dur="1000"/>
                                        <p:tgtEl>
                                          <p:spTgt spid="21"/>
                                        </p:tgtEl>
                                      </p:cBhvr>
                                    </p:animEffect>
                                    <p:anim calcmode="lin" valueType="num">
                                      <p:cBhvr>
                                        <p:cTn id="133" dur="1000" fill="hold"/>
                                        <p:tgtEl>
                                          <p:spTgt spid="21"/>
                                        </p:tgtEl>
                                        <p:attrNameLst>
                                          <p:attrName>ppt_x</p:attrName>
                                        </p:attrNameLst>
                                      </p:cBhvr>
                                      <p:tavLst>
                                        <p:tav tm="0">
                                          <p:val>
                                            <p:strVal val="#ppt_x"/>
                                          </p:val>
                                        </p:tav>
                                        <p:tav tm="100000">
                                          <p:val>
                                            <p:strVal val="#ppt_x"/>
                                          </p:val>
                                        </p:tav>
                                      </p:tavLst>
                                    </p:anim>
                                    <p:anim calcmode="lin" valueType="num">
                                      <p:cBhvr>
                                        <p:cTn id="134" dur="900" decel="100000" fill="hold"/>
                                        <p:tgtEl>
                                          <p:spTgt spid="21"/>
                                        </p:tgtEl>
                                        <p:attrNameLst>
                                          <p:attrName>ppt_y</p:attrName>
                                        </p:attrNameLst>
                                      </p:cBhvr>
                                      <p:tavLst>
                                        <p:tav tm="0">
                                          <p:val>
                                            <p:strVal val="#ppt_y+1"/>
                                          </p:val>
                                        </p:tav>
                                        <p:tav tm="100000">
                                          <p:val>
                                            <p:strVal val="#ppt_y-.03"/>
                                          </p:val>
                                        </p:tav>
                                      </p:tavLst>
                                    </p:anim>
                                    <p:anim calcmode="lin" valueType="num">
                                      <p:cBhvr>
                                        <p:cTn id="135"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36" presetID="26" presetClass="entr" presetSubtype="0" fill="hold" grpId="0" nodeType="with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ipe(down)">
                                      <p:cBhvr>
                                        <p:cTn id="138" dur="580">
                                          <p:stCondLst>
                                            <p:cond delay="0"/>
                                          </p:stCondLst>
                                        </p:cTn>
                                        <p:tgtEl>
                                          <p:spTgt spid="22"/>
                                        </p:tgtEl>
                                      </p:cBhvr>
                                    </p:animEffect>
                                    <p:anim calcmode="lin" valueType="num">
                                      <p:cBhvr>
                                        <p:cTn id="13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44" dur="26">
                                          <p:stCondLst>
                                            <p:cond delay="650"/>
                                          </p:stCondLst>
                                        </p:cTn>
                                        <p:tgtEl>
                                          <p:spTgt spid="22"/>
                                        </p:tgtEl>
                                      </p:cBhvr>
                                      <p:to x="100000" y="60000"/>
                                    </p:animScale>
                                    <p:animScale>
                                      <p:cBhvr>
                                        <p:cTn id="145" dur="166" decel="50000">
                                          <p:stCondLst>
                                            <p:cond delay="676"/>
                                          </p:stCondLst>
                                        </p:cTn>
                                        <p:tgtEl>
                                          <p:spTgt spid="22"/>
                                        </p:tgtEl>
                                      </p:cBhvr>
                                      <p:to x="100000" y="100000"/>
                                    </p:animScale>
                                    <p:animScale>
                                      <p:cBhvr>
                                        <p:cTn id="146" dur="26">
                                          <p:stCondLst>
                                            <p:cond delay="1312"/>
                                          </p:stCondLst>
                                        </p:cTn>
                                        <p:tgtEl>
                                          <p:spTgt spid="22"/>
                                        </p:tgtEl>
                                      </p:cBhvr>
                                      <p:to x="100000" y="80000"/>
                                    </p:animScale>
                                    <p:animScale>
                                      <p:cBhvr>
                                        <p:cTn id="147" dur="166" decel="50000">
                                          <p:stCondLst>
                                            <p:cond delay="1338"/>
                                          </p:stCondLst>
                                        </p:cTn>
                                        <p:tgtEl>
                                          <p:spTgt spid="22"/>
                                        </p:tgtEl>
                                      </p:cBhvr>
                                      <p:to x="100000" y="100000"/>
                                    </p:animScale>
                                    <p:animScale>
                                      <p:cBhvr>
                                        <p:cTn id="148" dur="26">
                                          <p:stCondLst>
                                            <p:cond delay="1642"/>
                                          </p:stCondLst>
                                        </p:cTn>
                                        <p:tgtEl>
                                          <p:spTgt spid="22"/>
                                        </p:tgtEl>
                                      </p:cBhvr>
                                      <p:to x="100000" y="90000"/>
                                    </p:animScale>
                                    <p:animScale>
                                      <p:cBhvr>
                                        <p:cTn id="149" dur="166" decel="50000">
                                          <p:stCondLst>
                                            <p:cond delay="1668"/>
                                          </p:stCondLst>
                                        </p:cTn>
                                        <p:tgtEl>
                                          <p:spTgt spid="22"/>
                                        </p:tgtEl>
                                      </p:cBhvr>
                                      <p:to x="100000" y="100000"/>
                                    </p:animScale>
                                    <p:animScale>
                                      <p:cBhvr>
                                        <p:cTn id="150" dur="26">
                                          <p:stCondLst>
                                            <p:cond delay="1808"/>
                                          </p:stCondLst>
                                        </p:cTn>
                                        <p:tgtEl>
                                          <p:spTgt spid="22"/>
                                        </p:tgtEl>
                                      </p:cBhvr>
                                      <p:to x="100000" y="95000"/>
                                    </p:animScale>
                                    <p:animScale>
                                      <p:cBhvr>
                                        <p:cTn id="15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2" grpId="0"/>
      <p:bldP spid="13" grpId="0" animBg="1"/>
      <p:bldP spid="15" grpId="0"/>
      <p:bldP spid="16" grpId="0" animBg="1"/>
      <p:bldP spid="17" grpId="0"/>
      <p:bldP spid="18" grpId="0" animBg="1"/>
      <p:bldP spid="19" grpId="0"/>
      <p:bldP spid="20" grpId="0" animBg="1"/>
      <p:bldP spid="21"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856C502-1CA9-480F-9BEF-EC8E3D6CD0B7}"/>
              </a:ext>
            </a:extLst>
          </p:cNvPr>
          <p:cNvPicPr>
            <a:picLocks noChangeAspect="1"/>
          </p:cNvPicPr>
          <p:nvPr/>
        </p:nvPicPr>
        <p:blipFill rotWithShape="1">
          <a:blip r:embed="rId2">
            <a:extLst>
              <a:ext uri="{28A0092B-C50C-407E-A947-70E740481C1C}">
                <a14:useLocalDpi xmlns:a14="http://schemas.microsoft.com/office/drawing/2010/main" val="0"/>
              </a:ext>
            </a:extLst>
          </a:blip>
          <a:srcRect l="19754" t="12207" r="12218" b="1298"/>
          <a:stretch/>
        </p:blipFill>
        <p:spPr>
          <a:xfrm>
            <a:off x="1300766" y="-1061"/>
            <a:ext cx="9590468" cy="6859061"/>
          </a:xfrm>
          <a:prstGeom prst="rect">
            <a:avLst/>
          </a:prstGeom>
        </p:spPr>
      </p:pic>
    </p:spTree>
    <p:extLst>
      <p:ext uri="{BB962C8B-B14F-4D97-AF65-F5344CB8AC3E}">
        <p14:creationId xmlns:p14="http://schemas.microsoft.com/office/powerpoint/2010/main" val="261674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AB2D173-ABA0-445B-98E4-E47E7C33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52285"/>
            <a:ext cx="12192000" cy="5805715"/>
          </a:xfrm>
          <a:prstGeom prst="rect">
            <a:avLst/>
          </a:prstGeom>
        </p:spPr>
      </p:pic>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3">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4">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4">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graphicFrame>
        <p:nvGraphicFramePr>
          <p:cNvPr id="3" name="رسم تخطيطي 2">
            <a:extLst>
              <a:ext uri="{FF2B5EF4-FFF2-40B4-BE49-F238E27FC236}">
                <a16:creationId xmlns:a16="http://schemas.microsoft.com/office/drawing/2014/main" id="{44701AB5-C56A-453F-9830-22297C9D9544}"/>
              </a:ext>
            </a:extLst>
          </p:cNvPr>
          <p:cNvGraphicFramePr/>
          <p:nvPr>
            <p:extLst>
              <p:ext uri="{D42A27DB-BD31-4B8C-83A1-F6EECF244321}">
                <p14:modId xmlns:p14="http://schemas.microsoft.com/office/powerpoint/2010/main" val="265540428"/>
              </p:ext>
            </p:extLst>
          </p:nvPr>
        </p:nvGraphicFramePr>
        <p:xfrm>
          <a:off x="1268569" y="0"/>
          <a:ext cx="9654861"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1" name="مجموعة 10">
            <a:extLst>
              <a:ext uri="{FF2B5EF4-FFF2-40B4-BE49-F238E27FC236}">
                <a16:creationId xmlns:a16="http://schemas.microsoft.com/office/drawing/2014/main" id="{3F17EC4B-C29D-4485-91FC-BE24C13FCB8D}"/>
              </a:ext>
            </a:extLst>
          </p:cNvPr>
          <p:cNvGrpSpPr/>
          <p:nvPr/>
        </p:nvGrpSpPr>
        <p:grpSpPr>
          <a:xfrm>
            <a:off x="4748833" y="2910368"/>
            <a:ext cx="2694332" cy="1037263"/>
            <a:chOff x="7526668" y="2969589"/>
            <a:chExt cx="2306321" cy="793078"/>
          </a:xfrm>
        </p:grpSpPr>
        <p:sp>
          <p:nvSpPr>
            <p:cNvPr id="12" name="مستطيل: زوايا مستديرة 11">
              <a:extLst>
                <a:ext uri="{FF2B5EF4-FFF2-40B4-BE49-F238E27FC236}">
                  <a16:creationId xmlns:a16="http://schemas.microsoft.com/office/drawing/2014/main" id="{E262EA3E-2F48-42A2-9079-79867FDAF242}"/>
                </a:ext>
              </a:extLst>
            </p:cNvPr>
            <p:cNvSpPr/>
            <p:nvPr/>
          </p:nvSpPr>
          <p:spPr>
            <a:xfrm>
              <a:off x="7526668" y="2969589"/>
              <a:ext cx="2306321" cy="793078"/>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مستطيل: زوايا مستديرة 4">
              <a:extLst>
                <a:ext uri="{FF2B5EF4-FFF2-40B4-BE49-F238E27FC236}">
                  <a16:creationId xmlns:a16="http://schemas.microsoft.com/office/drawing/2014/main" id="{77AFE949-A400-4D01-8EBB-39D52DD24BD3}"/>
                </a:ext>
              </a:extLst>
            </p:cNvPr>
            <p:cNvSpPr txBox="1"/>
            <p:nvPr/>
          </p:nvSpPr>
          <p:spPr>
            <a:xfrm>
              <a:off x="7549896" y="2992817"/>
              <a:ext cx="2259865" cy="7466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ar-SA" sz="3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مصر القديمة (الفرعونية)</a:t>
              </a:r>
            </a:p>
          </p:txBody>
        </p:sp>
      </p:grpSp>
      <p:sp>
        <p:nvSpPr>
          <p:cNvPr id="15" name="مربع نص 14">
            <a:extLst>
              <a:ext uri="{FF2B5EF4-FFF2-40B4-BE49-F238E27FC236}">
                <a16:creationId xmlns:a16="http://schemas.microsoft.com/office/drawing/2014/main" id="{18BD1F2C-F09B-40F9-821B-F63A1F606044}"/>
              </a:ext>
            </a:extLst>
          </p:cNvPr>
          <p:cNvSpPr txBox="1"/>
          <p:nvPr/>
        </p:nvSpPr>
        <p:spPr>
          <a:xfrm>
            <a:off x="7443165" y="261185"/>
            <a:ext cx="3576857" cy="553998"/>
          </a:xfrm>
          <a:prstGeom prst="rect">
            <a:avLst/>
          </a:prstGeom>
          <a:noFill/>
        </p:spPr>
        <p:txBody>
          <a:bodyPr wrap="square" rtlCol="1">
            <a:spAutoFit/>
          </a:bodyPr>
          <a:lstStyle/>
          <a:p>
            <a:pPr algn="r"/>
            <a:r>
              <a:rPr lang="ar-SA" sz="3001" b="1" dirty="0">
                <a:solidFill>
                  <a:srgbClr val="03508F"/>
                </a:solidFill>
                <a:effectLst>
                  <a:outerShdw blurRad="38100" dist="38100" dir="2700000" algn="tl">
                    <a:srgbClr val="000000">
                      <a:alpha val="43137"/>
                    </a:srgbClr>
                  </a:outerShdw>
                </a:effectLst>
                <a:cs typeface="Arial" panose="020B0604020202020204" pitchFamily="34" charset="0"/>
              </a:rPr>
              <a:t>أبرز الحضارات القديمة:</a:t>
            </a:r>
          </a:p>
        </p:txBody>
      </p:sp>
      <p:sp>
        <p:nvSpPr>
          <p:cNvPr id="16" name="شكل بيضاوي 15">
            <a:extLst>
              <a:ext uri="{FF2B5EF4-FFF2-40B4-BE49-F238E27FC236}">
                <a16:creationId xmlns:a16="http://schemas.microsoft.com/office/drawing/2014/main" id="{635B950E-82AA-4667-A7D8-DE0F5C457DCA}"/>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03926756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par>
                                <p:cTn id="21" presetID="37"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900" decel="100000" fill="hold"/>
                                        <p:tgtEl>
                                          <p:spTgt spid="1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ox(out)">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graphicEl>
                                              <a:dgm id="{44A29005-B57F-4417-8D50-1E70F3D17160}"/>
                                            </p:graphicEl>
                                          </p:spTgt>
                                        </p:tgtEl>
                                        <p:attrNameLst>
                                          <p:attrName>style.visibility</p:attrName>
                                        </p:attrNameLst>
                                      </p:cBhvr>
                                      <p:to>
                                        <p:strVal val="visible"/>
                                      </p:to>
                                    </p:set>
                                    <p:animEffect transition="in" filter="wipe(up)">
                                      <p:cBhvr>
                                        <p:cTn id="36" dur="1500"/>
                                        <p:tgtEl>
                                          <p:spTgt spid="3">
                                            <p:graphicEl>
                                              <a:dgm id="{44A29005-B57F-4417-8D50-1E70F3D1716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
                                            <p:graphicEl>
                                              <a:dgm id="{C1D1E93A-C762-4184-9F98-9AF0317D0134}"/>
                                            </p:graphicEl>
                                          </p:spTgt>
                                        </p:tgtEl>
                                        <p:attrNameLst>
                                          <p:attrName>style.visibility</p:attrName>
                                        </p:attrNameLst>
                                      </p:cBhvr>
                                      <p:to>
                                        <p:strVal val="visible"/>
                                      </p:to>
                                    </p:set>
                                    <p:animEffect transition="in" filter="wipe(up)">
                                      <p:cBhvr>
                                        <p:cTn id="41" dur="1500"/>
                                        <p:tgtEl>
                                          <p:spTgt spid="3">
                                            <p:graphicEl>
                                              <a:dgm id="{C1D1E93A-C762-4184-9F98-9AF0317D0134}"/>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
                                            <p:graphicEl>
                                              <a:dgm id="{EB7A93ED-D015-4C42-BA03-9DC122A53EDE}"/>
                                            </p:graphicEl>
                                          </p:spTgt>
                                        </p:tgtEl>
                                        <p:attrNameLst>
                                          <p:attrName>style.visibility</p:attrName>
                                        </p:attrNameLst>
                                      </p:cBhvr>
                                      <p:to>
                                        <p:strVal val="visible"/>
                                      </p:to>
                                    </p:set>
                                    <p:animEffect transition="in" filter="wipe(up)">
                                      <p:cBhvr>
                                        <p:cTn id="44" dur="1500"/>
                                        <p:tgtEl>
                                          <p:spTgt spid="3">
                                            <p:graphicEl>
                                              <a:dgm id="{EB7A93ED-D015-4C42-BA03-9DC122A53ED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
                                            <p:graphicEl>
                                              <a:dgm id="{9B313EBA-ED46-4ACE-B460-1B4193A493F5}"/>
                                            </p:graphicEl>
                                          </p:spTgt>
                                        </p:tgtEl>
                                        <p:attrNameLst>
                                          <p:attrName>style.visibility</p:attrName>
                                        </p:attrNameLst>
                                      </p:cBhvr>
                                      <p:to>
                                        <p:strVal val="visible"/>
                                      </p:to>
                                    </p:set>
                                    <p:animEffect transition="in" filter="wipe(up)">
                                      <p:cBhvr>
                                        <p:cTn id="49" dur="1500"/>
                                        <p:tgtEl>
                                          <p:spTgt spid="3">
                                            <p:graphicEl>
                                              <a:dgm id="{9B313EBA-ED46-4ACE-B460-1B4193A493F5}"/>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
                                            <p:graphicEl>
                                              <a:dgm id="{F64CAD9D-A5A9-4603-9A59-A6AABB6030C5}"/>
                                            </p:graphicEl>
                                          </p:spTgt>
                                        </p:tgtEl>
                                        <p:attrNameLst>
                                          <p:attrName>style.visibility</p:attrName>
                                        </p:attrNameLst>
                                      </p:cBhvr>
                                      <p:to>
                                        <p:strVal val="visible"/>
                                      </p:to>
                                    </p:set>
                                    <p:animEffect transition="in" filter="wipe(up)">
                                      <p:cBhvr>
                                        <p:cTn id="52" dur="1500"/>
                                        <p:tgtEl>
                                          <p:spTgt spid="3">
                                            <p:graphicEl>
                                              <a:dgm id="{F64CAD9D-A5A9-4603-9A59-A6AABB6030C5}"/>
                                            </p:graphic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
                                            <p:graphicEl>
                                              <a:dgm id="{001ED909-CEEC-4CB6-B1C2-F4DCA589B9DA}"/>
                                            </p:graphicEl>
                                          </p:spTgt>
                                        </p:tgtEl>
                                        <p:attrNameLst>
                                          <p:attrName>style.visibility</p:attrName>
                                        </p:attrNameLst>
                                      </p:cBhvr>
                                      <p:to>
                                        <p:strVal val="visible"/>
                                      </p:to>
                                    </p:set>
                                    <p:animEffect transition="in" filter="wipe(up)">
                                      <p:cBhvr>
                                        <p:cTn id="55" dur="1500"/>
                                        <p:tgtEl>
                                          <p:spTgt spid="3">
                                            <p:graphicEl>
                                              <a:dgm id="{001ED909-CEEC-4CB6-B1C2-F4DCA589B9D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15"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ربع نص 12">
            <a:extLst>
              <a:ext uri="{FF2B5EF4-FFF2-40B4-BE49-F238E27FC236}">
                <a16:creationId xmlns:a16="http://schemas.microsoft.com/office/drawing/2014/main" id="{336F10C1-EC28-4D2D-BF65-9F0866D211D2}"/>
              </a:ext>
            </a:extLst>
          </p:cNvPr>
          <p:cNvSpPr txBox="1"/>
          <p:nvPr/>
        </p:nvSpPr>
        <p:spPr>
          <a:xfrm>
            <a:off x="4356847" y="261185"/>
            <a:ext cx="666317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مصر القديمة (الفرعونية):</a:t>
            </a:r>
          </a:p>
        </p:txBody>
      </p:sp>
      <p:sp>
        <p:nvSpPr>
          <p:cNvPr id="14" name="شكل بيضاوي 13">
            <a:extLst>
              <a:ext uri="{FF2B5EF4-FFF2-40B4-BE49-F238E27FC236}">
                <a16:creationId xmlns:a16="http://schemas.microsoft.com/office/drawing/2014/main" id="{9553684B-6380-49B4-A5E6-CC25C016E867}"/>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19</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7" name="مربع نص 6">
            <a:extLst>
              <a:ext uri="{FF2B5EF4-FFF2-40B4-BE49-F238E27FC236}">
                <a16:creationId xmlns:a16="http://schemas.microsoft.com/office/drawing/2014/main" id="{44EFAE55-D665-455A-945F-3C1DEA316476}"/>
              </a:ext>
            </a:extLst>
          </p:cNvPr>
          <p:cNvSpPr txBox="1"/>
          <p:nvPr/>
        </p:nvSpPr>
        <p:spPr>
          <a:xfrm>
            <a:off x="1565442" y="895865"/>
            <a:ext cx="10626558" cy="3785652"/>
          </a:xfrm>
          <a:prstGeom prst="rect">
            <a:avLst/>
          </a:prstGeom>
          <a:noFill/>
        </p:spPr>
        <p:txBody>
          <a:bodyPr wrap="square" rtlCol="1">
            <a:spAutoFit/>
          </a:bodyPr>
          <a:lstStyle/>
          <a:p>
            <a:pPr algn="r" rtl="1"/>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الفترة:</a:t>
            </a: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3150 ق.م – 30 ق.م.</a:t>
            </a:r>
          </a:p>
          <a:p>
            <a:pPr algn="r" rtl="1"/>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الموقع:</a:t>
            </a: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ضفاف نهر النيل.</a:t>
            </a:r>
          </a:p>
          <a:p>
            <a:pPr algn="r" rtl="1"/>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ملامحها:</a:t>
            </a: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الحضارات القديمة، وقد استمرت لأكثر من 3000 سنة.</a:t>
            </a:r>
          </a:p>
          <a:p>
            <a:pPr algn="r" rtl="1"/>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نشأت المدن الكبرى فيها على ضفاف نهر النيل.</a:t>
            </a:r>
          </a:p>
        </p:txBody>
      </p:sp>
      <p:pic>
        <p:nvPicPr>
          <p:cNvPr id="5" name="صورة 4">
            <a:extLst>
              <a:ext uri="{FF2B5EF4-FFF2-40B4-BE49-F238E27FC236}">
                <a16:creationId xmlns:a16="http://schemas.microsoft.com/office/drawing/2014/main" id="{FB6D3DFE-788F-472A-9E3D-8CDF65AC0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12286"/>
            <a:ext cx="12192000" cy="5233427"/>
          </a:xfrm>
          <a:prstGeom prst="rect">
            <a:avLst/>
          </a:prstGeom>
        </p:spPr>
      </p:pic>
      <p:sp>
        <p:nvSpPr>
          <p:cNvPr id="12" name="مربع نص 11">
            <a:extLst>
              <a:ext uri="{FF2B5EF4-FFF2-40B4-BE49-F238E27FC236}">
                <a16:creationId xmlns:a16="http://schemas.microsoft.com/office/drawing/2014/main" id="{53F9D1CB-5234-4F1E-873D-79248E23F7BA}"/>
              </a:ext>
            </a:extLst>
          </p:cNvPr>
          <p:cNvSpPr txBox="1"/>
          <p:nvPr/>
        </p:nvSpPr>
        <p:spPr>
          <a:xfrm>
            <a:off x="1539683" y="4662869"/>
            <a:ext cx="10626558" cy="1477328"/>
          </a:xfrm>
          <a:prstGeom prst="rect">
            <a:avLst/>
          </a:prstGeom>
          <a:noFill/>
        </p:spPr>
        <p:txBody>
          <a:bodyPr wrap="square" rtlCol="1">
            <a:spAutoFit/>
          </a:bodyPr>
          <a:lstStyle/>
          <a:p>
            <a:pPr marL="457200" indent="-457200" algn="r" rtl="1">
              <a:buFont typeface="Arial" panose="020B0604020202020204" pitchFamily="34" charset="0"/>
              <a:buChar char="•"/>
            </a:pPr>
            <a:r>
              <a:rPr lang="ar-SA" sz="3000" b="1" dirty="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قامت في مصر صناعات متنوعة مثل: صناعات المنسوجات، والسفن، والأسلحة، وصناعة الحُلي من الذهب والنحاس، والأواني الفخارية والزجاجية، إضافةً إلى صناعة الورق من شجر البردي، ومواد التحنيط.</a:t>
            </a:r>
          </a:p>
        </p:txBody>
      </p:sp>
    </p:spTree>
    <p:extLst>
      <p:ext uri="{BB962C8B-B14F-4D97-AF65-F5344CB8AC3E}">
        <p14:creationId xmlns:p14="http://schemas.microsoft.com/office/powerpoint/2010/main" val="150175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right)">
                                      <p:cBhvr>
                                        <p:cTn id="15" dur="1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wipe(right)">
                                      <p:cBhvr>
                                        <p:cTn id="20" dur="1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wipe(right)">
                                      <p:cBhvr>
                                        <p:cTn id="25" dur="1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wipe(right)">
                                      <p:cBhvr>
                                        <p:cTn id="30" dur="1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wipe(right)">
                                      <p:cBhvr>
                                        <p:cTn id="35" dur="1500"/>
                                        <p:tgtEl>
                                          <p:spTgt spid="7">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right)">
                                      <p:cBhvr>
                                        <p:cTn id="45" dur="1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19</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7" name="مربع نص 6">
            <a:extLst>
              <a:ext uri="{FF2B5EF4-FFF2-40B4-BE49-F238E27FC236}">
                <a16:creationId xmlns:a16="http://schemas.microsoft.com/office/drawing/2014/main" id="{4C1BC7E7-4162-46EA-9E80-4C2CEE87A1E2}"/>
              </a:ext>
            </a:extLst>
          </p:cNvPr>
          <p:cNvSpPr txBox="1"/>
          <p:nvPr/>
        </p:nvSpPr>
        <p:spPr>
          <a:xfrm>
            <a:off x="2395470" y="892457"/>
            <a:ext cx="9796529" cy="1477328"/>
          </a:xfrm>
          <a:prstGeom prst="rect">
            <a:avLst/>
          </a:prstGeom>
          <a:noFill/>
        </p:spPr>
        <p:txBody>
          <a:bodyPr wrap="square" rtlCol="1">
            <a:spAutoFit/>
          </a:bodyPr>
          <a:lstStyle/>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كانت الكتابة في مصر القديمة على شكل صور؛ فكل صورة تعبر عن شيء، ثم تطورت حين اخترعوا 24 رمزاً استعملوها في كتاباتهم التي عرفت فيما بعد بالكتابة الهيروغليفية.</a:t>
            </a:r>
          </a:p>
        </p:txBody>
      </p:sp>
      <p:pic>
        <p:nvPicPr>
          <p:cNvPr id="13" name="صورة 12">
            <a:extLst>
              <a:ext uri="{FF2B5EF4-FFF2-40B4-BE49-F238E27FC236}">
                <a16:creationId xmlns:a16="http://schemas.microsoft.com/office/drawing/2014/main" id="{6DA5D8E3-C4A4-4D84-B49E-6BAE9F00D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0" y="2247158"/>
            <a:ext cx="4762500" cy="3571875"/>
          </a:xfrm>
          <a:prstGeom prst="rect">
            <a:avLst/>
          </a:prstGeom>
        </p:spPr>
      </p:pic>
      <p:pic>
        <p:nvPicPr>
          <p:cNvPr id="14" name="صورة 13">
            <a:extLst>
              <a:ext uri="{FF2B5EF4-FFF2-40B4-BE49-F238E27FC236}">
                <a16:creationId xmlns:a16="http://schemas.microsoft.com/office/drawing/2014/main" id="{53261BF6-36AE-49D4-AFBE-40BCC5A7D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0945" y="2423371"/>
            <a:ext cx="5715000" cy="3219450"/>
          </a:xfrm>
          <a:prstGeom prst="rect">
            <a:avLst/>
          </a:prstGeom>
        </p:spPr>
      </p:pic>
      <p:sp>
        <p:nvSpPr>
          <p:cNvPr id="12" name="مربع نص 11">
            <a:extLst>
              <a:ext uri="{FF2B5EF4-FFF2-40B4-BE49-F238E27FC236}">
                <a16:creationId xmlns:a16="http://schemas.microsoft.com/office/drawing/2014/main" id="{E1EE2280-E9CC-4F39-9C9A-776CD992630F}"/>
              </a:ext>
            </a:extLst>
          </p:cNvPr>
          <p:cNvSpPr txBox="1"/>
          <p:nvPr/>
        </p:nvSpPr>
        <p:spPr>
          <a:xfrm>
            <a:off x="4356847" y="261185"/>
            <a:ext cx="666317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مصر القديمة (الفرعونية):</a:t>
            </a:r>
          </a:p>
        </p:txBody>
      </p:sp>
      <p:sp>
        <p:nvSpPr>
          <p:cNvPr id="15" name="شكل بيضاوي 14">
            <a:extLst>
              <a:ext uri="{FF2B5EF4-FFF2-40B4-BE49-F238E27FC236}">
                <a16:creationId xmlns:a16="http://schemas.microsoft.com/office/drawing/2014/main" id="{BC15F00B-128A-4D10-9598-2D2C208018A5}"/>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58916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right)">
                                      <p:cBhvr>
                                        <p:cTn id="7" dur="1500"/>
                                        <p:tgtEl>
                                          <p:spTgt spid="7">
                                            <p:txEl>
                                              <p:pRg st="0" end="0"/>
                                            </p:txEl>
                                          </p:spTgt>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1500"/>
                                        <p:tgtEl>
                                          <p:spTgt spid="14"/>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20</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6" name="مربع نص 5">
            <a:extLst>
              <a:ext uri="{FF2B5EF4-FFF2-40B4-BE49-F238E27FC236}">
                <a16:creationId xmlns:a16="http://schemas.microsoft.com/office/drawing/2014/main" id="{E74AECA5-8C66-41A0-AD9B-9A0D6A1AB586}"/>
              </a:ext>
            </a:extLst>
          </p:cNvPr>
          <p:cNvSpPr txBox="1"/>
          <p:nvPr/>
        </p:nvSpPr>
        <p:spPr>
          <a:xfrm>
            <a:off x="6740434" y="889555"/>
            <a:ext cx="5451566" cy="2400657"/>
          </a:xfrm>
          <a:prstGeom prst="rect">
            <a:avLst/>
          </a:prstGeom>
          <a:noFill/>
        </p:spPr>
        <p:txBody>
          <a:bodyPr wrap="square" rtlCol="1">
            <a:spAutoFit/>
          </a:bodyPr>
          <a:lstStyle/>
          <a:p>
            <a:pPr marL="457200" indent="-457200" algn="justLow"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بنى الفراعنة الأهرامات العملاقة </a:t>
            </a:r>
            <a:r>
              <a:rPr lang="ar-SA" sz="3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لدفن موتاهم</a:t>
            </a: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وقد وجد علماء الآثار كثيراً من القطع الأثرية والمقابر القديمة، ومنها استطاع علماء الآثار معرفة كيف عاش المصريون القدماء.</a:t>
            </a:r>
          </a:p>
        </p:txBody>
      </p:sp>
      <p:sp>
        <p:nvSpPr>
          <p:cNvPr id="12" name="مربع نص 11">
            <a:extLst>
              <a:ext uri="{FF2B5EF4-FFF2-40B4-BE49-F238E27FC236}">
                <a16:creationId xmlns:a16="http://schemas.microsoft.com/office/drawing/2014/main" id="{F46EC417-F312-4798-8140-2AFBE745C54D}"/>
              </a:ext>
            </a:extLst>
          </p:cNvPr>
          <p:cNvSpPr txBox="1"/>
          <p:nvPr/>
        </p:nvSpPr>
        <p:spPr>
          <a:xfrm>
            <a:off x="4356847" y="261185"/>
            <a:ext cx="666317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مصر القديمة (الفرعونية):</a:t>
            </a:r>
          </a:p>
        </p:txBody>
      </p:sp>
      <p:sp>
        <p:nvSpPr>
          <p:cNvPr id="13" name="شكل بيضاوي 12">
            <a:extLst>
              <a:ext uri="{FF2B5EF4-FFF2-40B4-BE49-F238E27FC236}">
                <a16:creationId xmlns:a16="http://schemas.microsoft.com/office/drawing/2014/main" id="{0A46480D-E01C-4AB2-A09B-95C841AF9B52}"/>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1" name="مربع نص 10">
            <a:extLst>
              <a:ext uri="{FF2B5EF4-FFF2-40B4-BE49-F238E27FC236}">
                <a16:creationId xmlns:a16="http://schemas.microsoft.com/office/drawing/2014/main" id="{24B0990F-4A51-47B9-B7CA-1A778807B8AF}"/>
              </a:ext>
            </a:extLst>
          </p:cNvPr>
          <p:cNvSpPr txBox="1"/>
          <p:nvPr/>
        </p:nvSpPr>
        <p:spPr>
          <a:xfrm>
            <a:off x="7398443" y="3175990"/>
            <a:ext cx="4793557" cy="1015663"/>
          </a:xfrm>
          <a:prstGeom prst="rect">
            <a:avLst/>
          </a:prstGeom>
          <a:noFill/>
        </p:spPr>
        <p:txBody>
          <a:bodyPr wrap="square" rtlCol="1">
            <a:spAutoFit/>
          </a:bodyPr>
          <a:lstStyle/>
          <a:p>
            <a:pPr marL="457200" indent="-457200" algn="justLow"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غزا الرومان مصر عام 30 قبل الميلاد، وانتهى العصر الفرعوني.</a:t>
            </a:r>
          </a:p>
        </p:txBody>
      </p:sp>
      <p:pic>
        <p:nvPicPr>
          <p:cNvPr id="16" name="صورة 15" descr="صورة تحتوي على نص, خارجي, الطبيعة, شاطئ البحر&#10;&#10;تم إنشاء الوصف تلقائياً">
            <a:extLst>
              <a:ext uri="{FF2B5EF4-FFF2-40B4-BE49-F238E27FC236}">
                <a16:creationId xmlns:a16="http://schemas.microsoft.com/office/drawing/2014/main" id="{DEA0EB19-E312-4229-B5C0-F342130F3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631" y="889555"/>
            <a:ext cx="4793558" cy="5929808"/>
          </a:xfrm>
          <a:prstGeom prst="rect">
            <a:avLst/>
          </a:prstGeom>
        </p:spPr>
      </p:pic>
    </p:spTree>
    <p:extLst>
      <p:ext uri="{BB962C8B-B14F-4D97-AF65-F5344CB8AC3E}">
        <p14:creationId xmlns:p14="http://schemas.microsoft.com/office/powerpoint/2010/main" val="234500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right)">
                                      <p:cBhvr>
                                        <p:cTn id="7" dur="1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right)">
                                      <p:cBhvr>
                                        <p:cTn id="15" dur="1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a:extLst>
              <a:ext uri="{FF2B5EF4-FFF2-40B4-BE49-F238E27FC236}">
                <a16:creationId xmlns:a16="http://schemas.microsoft.com/office/drawing/2014/main" id="{A4B66B66-9E12-4D64-AC53-49A0BDC36DA7}"/>
              </a:ext>
            </a:extLst>
          </p:cNvPr>
          <p:cNvPicPr>
            <a:picLocks noChangeAspect="1"/>
          </p:cNvPicPr>
          <p:nvPr/>
        </p:nvPicPr>
        <p:blipFill rotWithShape="1">
          <a:blip r:embed="rId2">
            <a:extLst>
              <a:ext uri="{28A0092B-C50C-407E-A947-70E740481C1C}">
                <a14:useLocalDpi xmlns:a14="http://schemas.microsoft.com/office/drawing/2010/main" val="0"/>
              </a:ext>
            </a:extLst>
          </a:blip>
          <a:srcRect l="19964" t="14836" r="11056" b="30328"/>
          <a:stretch/>
        </p:blipFill>
        <p:spPr>
          <a:xfrm>
            <a:off x="2736575" y="2840133"/>
            <a:ext cx="8985161" cy="4017867"/>
          </a:xfrm>
          <a:prstGeom prst="rect">
            <a:avLst/>
          </a:prstGeom>
        </p:spPr>
      </p:pic>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20</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3">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4">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4">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14" name="مربع نص 13">
            <a:extLst>
              <a:ext uri="{FF2B5EF4-FFF2-40B4-BE49-F238E27FC236}">
                <a16:creationId xmlns:a16="http://schemas.microsoft.com/office/drawing/2014/main" id="{46F9453F-ACC5-40DA-AF6C-79E883A641E4}"/>
              </a:ext>
            </a:extLst>
          </p:cNvPr>
          <p:cNvSpPr txBox="1"/>
          <p:nvPr/>
        </p:nvSpPr>
        <p:spPr>
          <a:xfrm>
            <a:off x="1565442" y="906624"/>
            <a:ext cx="10626558" cy="1938992"/>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تُقسّم فترة حكم الفراعنة إلى ثلاثة أقسام:</a:t>
            </a: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الدولة القديمــة (عصر بناء الأهرام) وامتد حكمها 1150 سنة.</a:t>
            </a: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الدولة الوسطى (عصر الازدهار) بنيت الجسور وقنوات الري.</a:t>
            </a: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الدولة الحديثـة (عصر الإمبراطورية).</a:t>
            </a:r>
          </a:p>
        </p:txBody>
      </p:sp>
      <p:sp>
        <p:nvSpPr>
          <p:cNvPr id="12" name="مربع نص 11">
            <a:extLst>
              <a:ext uri="{FF2B5EF4-FFF2-40B4-BE49-F238E27FC236}">
                <a16:creationId xmlns:a16="http://schemas.microsoft.com/office/drawing/2014/main" id="{F46EC417-F312-4798-8140-2AFBE745C54D}"/>
              </a:ext>
            </a:extLst>
          </p:cNvPr>
          <p:cNvSpPr txBox="1"/>
          <p:nvPr/>
        </p:nvSpPr>
        <p:spPr>
          <a:xfrm>
            <a:off x="4356847" y="261185"/>
            <a:ext cx="666317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مصر القديمة (الفرعونية):</a:t>
            </a:r>
          </a:p>
        </p:txBody>
      </p:sp>
      <p:sp>
        <p:nvSpPr>
          <p:cNvPr id="13" name="شكل بيضاوي 12">
            <a:extLst>
              <a:ext uri="{FF2B5EF4-FFF2-40B4-BE49-F238E27FC236}">
                <a16:creationId xmlns:a16="http://schemas.microsoft.com/office/drawing/2014/main" id="{0A46480D-E01C-4AB2-A09B-95C841AF9B52}"/>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3572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1000"/>
                                        <p:tgtEl>
                                          <p:spTgt spid="14">
                                            <p:txEl>
                                              <p:pRg st="1" end="1"/>
                                            </p:txEl>
                                          </p:spTgt>
                                        </p:tgtEl>
                                      </p:cBhvr>
                                    </p:animEffect>
                                    <p:anim calcmode="lin" valueType="num">
                                      <p:cBhvr>
                                        <p:cTn id="16"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4">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fade">
                                      <p:cBhvr>
                                        <p:cTn id="23" dur="1000"/>
                                        <p:tgtEl>
                                          <p:spTgt spid="14">
                                            <p:txEl>
                                              <p:pRg st="2" end="2"/>
                                            </p:txEl>
                                          </p:spTgt>
                                        </p:tgtEl>
                                      </p:cBhvr>
                                    </p:animEffect>
                                    <p:anim calcmode="lin" valueType="num">
                                      <p:cBhvr>
                                        <p:cTn id="2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4">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fade">
                                      <p:cBhvr>
                                        <p:cTn id="31" dur="1000"/>
                                        <p:tgtEl>
                                          <p:spTgt spid="14">
                                            <p:txEl>
                                              <p:pRg st="3" end="3"/>
                                            </p:txEl>
                                          </p:spTgt>
                                        </p:tgtEl>
                                      </p:cBhvr>
                                    </p:animEffect>
                                    <p:anim calcmode="lin" valueType="num">
                                      <p:cBhvr>
                                        <p:cTn id="32"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4">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A0FE4AEF-2B82-44CB-A65F-DD8BC25F7E92}"/>
              </a:ext>
            </a:extLst>
          </p:cNvPr>
          <p:cNvSpPr txBox="1"/>
          <p:nvPr/>
        </p:nvSpPr>
        <p:spPr>
          <a:xfrm>
            <a:off x="7531110" y="180304"/>
            <a:ext cx="4660890" cy="6247864"/>
          </a:xfrm>
          <a:prstGeom prst="rect">
            <a:avLst/>
          </a:prstGeom>
          <a:noFill/>
        </p:spPr>
        <p:txBody>
          <a:bodyPr wrap="square" rtlCol="1">
            <a:spAutoFit/>
          </a:bodyPr>
          <a:lstStyle/>
          <a:p>
            <a:pPr algn="ctr"/>
            <a:r>
              <a:rPr lang="ar-SA" sz="20000"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فاصل</a:t>
            </a:r>
          </a:p>
          <a:p>
            <a:pPr algn="ctr"/>
            <a:r>
              <a:rPr lang="ar-SA" sz="20000"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خفيف</a:t>
            </a:r>
          </a:p>
        </p:txBody>
      </p:sp>
      <p:pic>
        <p:nvPicPr>
          <p:cNvPr id="6" name="صورة 5">
            <a:extLst>
              <a:ext uri="{FF2B5EF4-FFF2-40B4-BE49-F238E27FC236}">
                <a16:creationId xmlns:a16="http://schemas.microsoft.com/office/drawing/2014/main" id="{0639B145-EE0A-431F-91FF-75B64C76A8B4}"/>
              </a:ext>
            </a:extLst>
          </p:cNvPr>
          <p:cNvPicPr>
            <a:picLocks noChangeAspect="1"/>
          </p:cNvPicPr>
          <p:nvPr/>
        </p:nvPicPr>
        <p:blipFill rotWithShape="1">
          <a:blip r:embed="rId2">
            <a:extLst>
              <a:ext uri="{28A0092B-C50C-407E-A947-70E740481C1C}">
                <a14:useLocalDpi xmlns:a14="http://schemas.microsoft.com/office/drawing/2010/main" val="0"/>
              </a:ext>
            </a:extLst>
          </a:blip>
          <a:srcRect t="26044"/>
          <a:stretch/>
        </p:blipFill>
        <p:spPr>
          <a:xfrm>
            <a:off x="0" y="0"/>
            <a:ext cx="6284890" cy="6858000"/>
          </a:xfrm>
          <a:prstGeom prst="rect">
            <a:avLst/>
          </a:prstGeom>
        </p:spPr>
      </p:pic>
      <p:pic>
        <p:nvPicPr>
          <p:cNvPr id="7" name="صورة 6">
            <a:extLst>
              <a:ext uri="{FF2B5EF4-FFF2-40B4-BE49-F238E27FC236}">
                <a16:creationId xmlns:a16="http://schemas.microsoft.com/office/drawing/2014/main" id="{1FC8CF7F-17EB-47AC-88EA-69D4A4B490A3}"/>
              </a:ext>
            </a:extLst>
          </p:cNvPr>
          <p:cNvPicPr>
            <a:picLocks noChangeAspect="1"/>
          </p:cNvPicPr>
          <p:nvPr/>
        </p:nvPicPr>
        <p:blipFill rotWithShape="1">
          <a:blip r:embed="rId3">
            <a:extLst>
              <a:ext uri="{28A0092B-C50C-407E-A947-70E740481C1C}">
                <a14:useLocalDpi xmlns:a14="http://schemas.microsoft.com/office/drawing/2010/main" val="0"/>
              </a:ext>
            </a:extLst>
          </a:blip>
          <a:srcRect t="26044"/>
          <a:stretch/>
        </p:blipFill>
        <p:spPr>
          <a:xfrm>
            <a:off x="0" y="0"/>
            <a:ext cx="6426559" cy="6858000"/>
          </a:xfrm>
          <a:prstGeom prst="rect">
            <a:avLst/>
          </a:prstGeom>
        </p:spPr>
      </p:pic>
    </p:spTree>
    <p:extLst>
      <p:ext uri="{BB962C8B-B14F-4D97-AF65-F5344CB8AC3E}">
        <p14:creationId xmlns:p14="http://schemas.microsoft.com/office/powerpoint/2010/main" val="419245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20</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6" name="مربع نص 5">
            <a:extLst>
              <a:ext uri="{FF2B5EF4-FFF2-40B4-BE49-F238E27FC236}">
                <a16:creationId xmlns:a16="http://schemas.microsoft.com/office/drawing/2014/main" id="{5FE887C7-CDE4-4C46-AA82-A5A9A2D9A7BE}"/>
              </a:ext>
            </a:extLst>
          </p:cNvPr>
          <p:cNvSpPr txBox="1"/>
          <p:nvPr/>
        </p:nvSpPr>
        <p:spPr>
          <a:xfrm>
            <a:off x="3065172" y="892457"/>
            <a:ext cx="9126828" cy="4678204"/>
          </a:xfrm>
          <a:prstGeom prst="rect">
            <a:avLst/>
          </a:prstGeom>
          <a:noFill/>
        </p:spPr>
        <p:txBody>
          <a:bodyPr wrap="square" rtlCol="1">
            <a:spAutoFit/>
          </a:bodyPr>
          <a:lstStyle/>
          <a:p>
            <a:pPr algn="r" rtl="1"/>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الفترة:</a:t>
            </a: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1600 ق.م – 1046 ق.م.</a:t>
            </a:r>
          </a:p>
          <a:p>
            <a:pPr algn="r" rtl="1"/>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الموقع:</a:t>
            </a: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النهر الأصفر، ومنطقة اليانغتسي.</a:t>
            </a:r>
          </a:p>
          <a:p>
            <a:pPr algn="r" rtl="1"/>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ملامحها:</a:t>
            </a: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أقدم الحضـارات، وأطولهـا زمنـاً في تاريخ العالم؛                 حيث يمتد تاريخ الصين القديمة لأكثر من 4000 عام.</a:t>
            </a:r>
          </a:p>
          <a:p>
            <a:pPr marL="457200" indent="-457200" algn="r" rtl="1">
              <a:buFont typeface="Arial" panose="020B0604020202020204" pitchFamily="34" charset="0"/>
              <a:buChar char="•"/>
            </a:pPr>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كان يحكم الصين في معظم تاريخه أسر قوية تدعى السلالات الحاكمة، كـانت الأسـرة الأولـى أسـرة شـانـغ، والأخيـرة أسـرة </a:t>
            </a:r>
            <a:r>
              <a:rPr lang="ar-SA" sz="3000" b="1" dirty="0" err="1">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تشينـغ</a:t>
            </a: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1" name="مربع نص 10">
            <a:extLst>
              <a:ext uri="{FF2B5EF4-FFF2-40B4-BE49-F238E27FC236}">
                <a16:creationId xmlns:a16="http://schemas.microsoft.com/office/drawing/2014/main" id="{ADFDE138-7702-4DC1-80EA-8642F5719060}"/>
              </a:ext>
            </a:extLst>
          </p:cNvPr>
          <p:cNvSpPr txBox="1"/>
          <p:nvPr/>
        </p:nvSpPr>
        <p:spPr>
          <a:xfrm>
            <a:off x="4356847" y="261185"/>
            <a:ext cx="666317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الحضارة الصينية:</a:t>
            </a:r>
          </a:p>
        </p:txBody>
      </p:sp>
      <p:sp>
        <p:nvSpPr>
          <p:cNvPr id="12" name="شكل بيضاوي 11">
            <a:extLst>
              <a:ext uri="{FF2B5EF4-FFF2-40B4-BE49-F238E27FC236}">
                <a16:creationId xmlns:a16="http://schemas.microsoft.com/office/drawing/2014/main" id="{5B00824C-402F-4C50-AE40-0D9096737C9E}"/>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86471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right)">
                                      <p:cBhvr>
                                        <p:cTn id="15" dur="1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right)">
                                      <p:cBhvr>
                                        <p:cTn id="20" dur="1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right)">
                                      <p:cBhvr>
                                        <p:cTn id="25" dur="1500"/>
                                        <p:tgtEl>
                                          <p:spTgt spid="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wipe(right)">
                                      <p:cBhvr>
                                        <p:cTn id="30" dur="1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right)">
                                      <p:cBhvr>
                                        <p:cTn id="35" dur="1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20</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1B17C3E3-6D8F-47D4-923B-F0E8658DD605}"/>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6" name="مربع نص 5">
            <a:extLst>
              <a:ext uri="{FF2B5EF4-FFF2-40B4-BE49-F238E27FC236}">
                <a16:creationId xmlns:a16="http://schemas.microsoft.com/office/drawing/2014/main" id="{5FE887C7-CDE4-4C46-AA82-A5A9A2D9A7BE}"/>
              </a:ext>
            </a:extLst>
          </p:cNvPr>
          <p:cNvSpPr txBox="1"/>
          <p:nvPr/>
        </p:nvSpPr>
        <p:spPr>
          <a:xfrm>
            <a:off x="1565442" y="892457"/>
            <a:ext cx="10626558" cy="1169551"/>
          </a:xfrm>
          <a:prstGeom prst="rect">
            <a:avLst/>
          </a:prstGeom>
          <a:noFill/>
        </p:spPr>
        <p:txBody>
          <a:bodyPr wrap="square" rtlCol="1">
            <a:spAutoFit/>
          </a:bodyPr>
          <a:lstStyle/>
          <a:p>
            <a:pPr marL="457200" indent="-457200" algn="r" rtl="1">
              <a:buFont typeface="Arial" panose="020B0604020202020204" pitchFamily="34" charset="0"/>
              <a:buChar char="•"/>
            </a:pP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كان المغول العدو الشرس للصينيين؛</a:t>
            </a:r>
          </a:p>
          <a:p>
            <a:pPr lvl="2" algn="r" rtl="1"/>
            <a:endParaRPr lang="ar-SA" sz="1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2" algn="r" rtl="1"/>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بنوا جداراً طوله آلاف الأميال لمحاولة منع المغول من غزوهم.</a:t>
            </a:r>
          </a:p>
        </p:txBody>
      </p:sp>
      <p:sp>
        <p:nvSpPr>
          <p:cNvPr id="11" name="مربع نص 10">
            <a:extLst>
              <a:ext uri="{FF2B5EF4-FFF2-40B4-BE49-F238E27FC236}">
                <a16:creationId xmlns:a16="http://schemas.microsoft.com/office/drawing/2014/main" id="{ADFDE138-7702-4DC1-80EA-8642F5719060}"/>
              </a:ext>
            </a:extLst>
          </p:cNvPr>
          <p:cNvSpPr txBox="1"/>
          <p:nvPr/>
        </p:nvSpPr>
        <p:spPr>
          <a:xfrm>
            <a:off x="4356847" y="261185"/>
            <a:ext cx="6663175" cy="553998"/>
          </a:xfrm>
          <a:prstGeom prst="rect">
            <a:avLst/>
          </a:prstGeom>
          <a:noFill/>
        </p:spPr>
        <p:txBody>
          <a:bodyPr wrap="square" rtlCol="1">
            <a:spAutoFit/>
          </a:bodyPr>
          <a:lstStyle/>
          <a:p>
            <a:pPr algn="r" rtl="1"/>
            <a:r>
              <a:rPr lang="ar-SA" sz="3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الحضارة الصينية:</a:t>
            </a:r>
          </a:p>
        </p:txBody>
      </p:sp>
      <p:sp>
        <p:nvSpPr>
          <p:cNvPr id="12" name="شكل بيضاوي 11">
            <a:extLst>
              <a:ext uri="{FF2B5EF4-FFF2-40B4-BE49-F238E27FC236}">
                <a16:creationId xmlns:a16="http://schemas.microsoft.com/office/drawing/2014/main" id="{5B00824C-402F-4C50-AE40-0D9096737C9E}"/>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3" name="مربع نص 12">
            <a:extLst>
              <a:ext uri="{FF2B5EF4-FFF2-40B4-BE49-F238E27FC236}">
                <a16:creationId xmlns:a16="http://schemas.microsoft.com/office/drawing/2014/main" id="{68EC18FB-B3C3-4A7C-832A-09FFA5B849B6}"/>
              </a:ext>
            </a:extLst>
          </p:cNvPr>
          <p:cNvSpPr txBox="1"/>
          <p:nvPr/>
        </p:nvSpPr>
        <p:spPr>
          <a:xfrm>
            <a:off x="6094676" y="790259"/>
            <a:ext cx="1062506" cy="861774"/>
          </a:xfrm>
          <a:prstGeom prst="rect">
            <a:avLst/>
          </a:prstGeom>
          <a:noFill/>
        </p:spPr>
        <p:txBody>
          <a:bodyPr wrap="square" rtlCol="1">
            <a:spAutoFit/>
          </a:bodyPr>
          <a:lstStyle/>
          <a:p>
            <a:pPr algn="ctr" rtl="1"/>
            <a:r>
              <a:rPr lang="ar-SA" sz="5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لذلك</a:t>
            </a:r>
          </a:p>
        </p:txBody>
      </p:sp>
      <p:pic>
        <p:nvPicPr>
          <p:cNvPr id="14" name="صورة 13">
            <a:extLst>
              <a:ext uri="{FF2B5EF4-FFF2-40B4-BE49-F238E27FC236}">
                <a16:creationId xmlns:a16="http://schemas.microsoft.com/office/drawing/2014/main" id="{4EA12660-8CF5-4B8A-BEE0-938B82C6AA01}"/>
              </a:ext>
            </a:extLst>
          </p:cNvPr>
          <p:cNvPicPr>
            <a:picLocks noChangeAspect="1"/>
          </p:cNvPicPr>
          <p:nvPr/>
        </p:nvPicPr>
        <p:blipFill rotWithShape="1">
          <a:blip r:embed="rId4">
            <a:extLst>
              <a:ext uri="{28A0092B-C50C-407E-A947-70E740481C1C}">
                <a14:useLocalDpi xmlns:a14="http://schemas.microsoft.com/office/drawing/2010/main" val="0"/>
              </a:ext>
            </a:extLst>
          </a:blip>
          <a:srcRect l="16795" t="12302" r="16127" b="756"/>
          <a:stretch/>
        </p:blipFill>
        <p:spPr>
          <a:xfrm>
            <a:off x="5537915" y="2006638"/>
            <a:ext cx="6654085" cy="4851362"/>
          </a:xfrm>
          <a:prstGeom prst="rect">
            <a:avLst/>
          </a:prstGeom>
        </p:spPr>
      </p:pic>
      <p:pic>
        <p:nvPicPr>
          <p:cNvPr id="15" name="صورة 14">
            <a:extLst>
              <a:ext uri="{FF2B5EF4-FFF2-40B4-BE49-F238E27FC236}">
                <a16:creationId xmlns:a16="http://schemas.microsoft.com/office/drawing/2014/main" id="{265BB417-A87C-4D95-AA3C-72CAFA0F61F9}"/>
              </a:ext>
            </a:extLst>
          </p:cNvPr>
          <p:cNvPicPr>
            <a:picLocks noChangeAspect="1"/>
          </p:cNvPicPr>
          <p:nvPr/>
        </p:nvPicPr>
        <p:blipFill rotWithShape="1">
          <a:blip r:embed="rId5">
            <a:extLst>
              <a:ext uri="{28A0092B-C50C-407E-A947-70E740481C1C}">
                <a14:useLocalDpi xmlns:a14="http://schemas.microsoft.com/office/drawing/2010/main" val="0"/>
              </a:ext>
            </a:extLst>
          </a:blip>
          <a:srcRect l="15529" t="13334" r="56056" b="34092"/>
          <a:stretch/>
        </p:blipFill>
        <p:spPr>
          <a:xfrm>
            <a:off x="1442434" y="2006638"/>
            <a:ext cx="4037243" cy="4201606"/>
          </a:xfrm>
          <a:prstGeom prst="rect">
            <a:avLst/>
          </a:prstGeom>
        </p:spPr>
      </p:pic>
    </p:spTree>
    <p:extLst>
      <p:ext uri="{BB962C8B-B14F-4D97-AF65-F5344CB8AC3E}">
        <p14:creationId xmlns:p14="http://schemas.microsoft.com/office/powerpoint/2010/main" val="44616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right)">
                                      <p:cBhvr>
                                        <p:cTn id="7" dur="1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1500"/>
                                        <p:tgtEl>
                                          <p:spTgt spid="14"/>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22</a:t>
            </a:r>
          </a:p>
        </p:txBody>
      </p:sp>
      <p:pic>
        <p:nvPicPr>
          <p:cNvPr id="8" name="صورة 7">
            <a:extLst>
              <a:ext uri="{FF2B5EF4-FFF2-40B4-BE49-F238E27FC236}">
                <a16:creationId xmlns:a16="http://schemas.microsoft.com/office/drawing/2014/main" id="{C1A017C0-0DFC-477F-921D-F5C6252DD10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pic>
        <p:nvPicPr>
          <p:cNvPr id="4" name="صورة 3">
            <a:extLst>
              <a:ext uri="{FF2B5EF4-FFF2-40B4-BE49-F238E27FC236}">
                <a16:creationId xmlns:a16="http://schemas.microsoft.com/office/drawing/2014/main" id="{0323B580-AE80-40A1-A2B9-71B51345D5E7}"/>
              </a:ext>
            </a:extLst>
          </p:cNvPr>
          <p:cNvPicPr>
            <a:picLocks noChangeAspect="1"/>
          </p:cNvPicPr>
          <p:nvPr/>
        </p:nvPicPr>
        <p:blipFill rotWithShape="1">
          <a:blip r:embed="rId4">
            <a:extLst>
              <a:ext uri="{28A0092B-C50C-407E-A947-70E740481C1C}">
                <a14:useLocalDpi xmlns:a14="http://schemas.microsoft.com/office/drawing/2010/main" val="0"/>
              </a:ext>
            </a:extLst>
          </a:blip>
          <a:srcRect l="6947" t="39248" b="34085"/>
          <a:stretch/>
        </p:blipFill>
        <p:spPr>
          <a:xfrm>
            <a:off x="846964" y="3979572"/>
            <a:ext cx="11345036" cy="1828800"/>
          </a:xfrm>
          <a:prstGeom prst="rect">
            <a:avLst/>
          </a:prstGeom>
        </p:spPr>
      </p:pic>
      <p:pic>
        <p:nvPicPr>
          <p:cNvPr id="6" name="صورة 5">
            <a:extLst>
              <a:ext uri="{FF2B5EF4-FFF2-40B4-BE49-F238E27FC236}">
                <a16:creationId xmlns:a16="http://schemas.microsoft.com/office/drawing/2014/main" id="{A2C37FFF-4042-4DB2-88F4-CF521372D2D5}"/>
              </a:ext>
            </a:extLst>
          </p:cNvPr>
          <p:cNvPicPr>
            <a:picLocks noChangeAspect="1"/>
          </p:cNvPicPr>
          <p:nvPr/>
        </p:nvPicPr>
        <p:blipFill rotWithShape="1">
          <a:blip r:embed="rId5">
            <a:extLst>
              <a:ext uri="{28A0092B-C50C-407E-A947-70E740481C1C}">
                <a14:useLocalDpi xmlns:a14="http://schemas.microsoft.com/office/drawing/2010/main" val="0"/>
              </a:ext>
            </a:extLst>
          </a:blip>
          <a:srcRect l="35075" t="36275" b="38431"/>
          <a:stretch/>
        </p:blipFill>
        <p:spPr>
          <a:xfrm>
            <a:off x="-20538" y="296214"/>
            <a:ext cx="954742" cy="209226"/>
          </a:xfrm>
          <a:prstGeom prst="rect">
            <a:avLst/>
          </a:prstGeom>
        </p:spPr>
      </p:pic>
    </p:spTree>
    <p:extLst>
      <p:ext uri="{BB962C8B-B14F-4D97-AF65-F5344CB8AC3E}">
        <p14:creationId xmlns:p14="http://schemas.microsoft.com/office/powerpoint/2010/main" val="363006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22</a:t>
            </a:r>
            <a:endPar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2">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pic>
        <p:nvPicPr>
          <p:cNvPr id="4" name="صورة 3">
            <a:extLst>
              <a:ext uri="{FF2B5EF4-FFF2-40B4-BE49-F238E27FC236}">
                <a16:creationId xmlns:a16="http://schemas.microsoft.com/office/drawing/2014/main" id="{D17A9722-6E4E-4C4B-9705-87D96F3B874D}"/>
              </a:ext>
            </a:extLst>
          </p:cNvPr>
          <p:cNvPicPr>
            <a:picLocks noChangeAspect="1"/>
          </p:cNvPicPr>
          <p:nvPr/>
        </p:nvPicPr>
        <p:blipFill rotWithShape="1">
          <a:blip r:embed="rId3">
            <a:extLst>
              <a:ext uri="{28A0092B-C50C-407E-A947-70E740481C1C}">
                <a14:useLocalDpi xmlns:a14="http://schemas.microsoft.com/office/drawing/2010/main" val="0"/>
              </a:ext>
            </a:extLst>
          </a:blip>
          <a:srcRect l="19120" t="18403" r="11057" b="10423"/>
          <a:stretch/>
        </p:blipFill>
        <p:spPr>
          <a:xfrm>
            <a:off x="2303294" y="594038"/>
            <a:ext cx="9888706" cy="5669924"/>
          </a:xfrm>
          <a:prstGeom prst="rect">
            <a:avLst/>
          </a:prstGeom>
        </p:spPr>
      </p:pic>
      <p:sp>
        <p:nvSpPr>
          <p:cNvPr id="11" name="مربع نص 10">
            <a:extLst>
              <a:ext uri="{FF2B5EF4-FFF2-40B4-BE49-F238E27FC236}">
                <a16:creationId xmlns:a16="http://schemas.microsoft.com/office/drawing/2014/main" id="{B2BFCD79-333B-486E-A679-F48D995F5A5C}"/>
              </a:ext>
            </a:extLst>
          </p:cNvPr>
          <p:cNvSpPr txBox="1"/>
          <p:nvPr/>
        </p:nvSpPr>
        <p:spPr>
          <a:xfrm>
            <a:off x="2163456" y="1157806"/>
            <a:ext cx="10028544" cy="707886"/>
          </a:xfrm>
          <a:prstGeom prst="rect">
            <a:avLst/>
          </a:prstGeom>
          <a:noFill/>
        </p:spPr>
        <p:txBody>
          <a:bodyPr wrap="square" rtlCol="1">
            <a:spAutoFit/>
          </a:bodyPr>
          <a:lstStyle/>
          <a:p>
            <a:pPr algn="ctr"/>
            <a:r>
              <a:rPr lang="ar-SA" sz="4000"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الكعبة المشرفة</a:t>
            </a:r>
          </a:p>
        </p:txBody>
      </p:sp>
      <p:sp>
        <p:nvSpPr>
          <p:cNvPr id="12" name="مربع نص 11">
            <a:extLst>
              <a:ext uri="{FF2B5EF4-FFF2-40B4-BE49-F238E27FC236}">
                <a16:creationId xmlns:a16="http://schemas.microsoft.com/office/drawing/2014/main" id="{5F49BBDF-EF7C-4BBE-9B9E-03049E5DDD72}"/>
              </a:ext>
            </a:extLst>
          </p:cNvPr>
          <p:cNvSpPr txBox="1"/>
          <p:nvPr/>
        </p:nvSpPr>
        <p:spPr>
          <a:xfrm>
            <a:off x="2163456" y="2473355"/>
            <a:ext cx="10028544" cy="707886"/>
          </a:xfrm>
          <a:prstGeom prst="rect">
            <a:avLst/>
          </a:prstGeom>
          <a:noFill/>
        </p:spPr>
        <p:txBody>
          <a:bodyPr wrap="square" rtlCol="1">
            <a:spAutoFit/>
          </a:bodyPr>
          <a:lstStyle/>
          <a:p>
            <a:pPr algn="ctr"/>
            <a:r>
              <a:rPr lang="ar-SA" sz="4000"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الموقع والتضاريس</a:t>
            </a:r>
          </a:p>
        </p:txBody>
      </p:sp>
      <p:sp>
        <p:nvSpPr>
          <p:cNvPr id="13" name="مربع نص 12">
            <a:extLst>
              <a:ext uri="{FF2B5EF4-FFF2-40B4-BE49-F238E27FC236}">
                <a16:creationId xmlns:a16="http://schemas.microsoft.com/office/drawing/2014/main" id="{08121295-CEBD-41CF-A9FB-7EA23A64D83F}"/>
              </a:ext>
            </a:extLst>
          </p:cNvPr>
          <p:cNvSpPr txBox="1"/>
          <p:nvPr/>
        </p:nvSpPr>
        <p:spPr>
          <a:xfrm>
            <a:off x="2163456" y="3155483"/>
            <a:ext cx="10028544" cy="707886"/>
          </a:xfrm>
          <a:prstGeom prst="rect">
            <a:avLst/>
          </a:prstGeom>
          <a:noFill/>
        </p:spPr>
        <p:txBody>
          <a:bodyPr wrap="square" rtlCol="1">
            <a:spAutoFit/>
          </a:bodyPr>
          <a:lstStyle/>
          <a:p>
            <a:pPr algn="ctr"/>
            <a:r>
              <a:rPr lang="ar-SA" sz="4000"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المُناخ</a:t>
            </a:r>
          </a:p>
        </p:txBody>
      </p:sp>
      <p:sp>
        <p:nvSpPr>
          <p:cNvPr id="14" name="مربع نص 13">
            <a:extLst>
              <a:ext uri="{FF2B5EF4-FFF2-40B4-BE49-F238E27FC236}">
                <a16:creationId xmlns:a16="http://schemas.microsoft.com/office/drawing/2014/main" id="{60657811-6321-4FB0-8B15-908F9E86FD8A}"/>
              </a:ext>
            </a:extLst>
          </p:cNvPr>
          <p:cNvSpPr txBox="1"/>
          <p:nvPr/>
        </p:nvSpPr>
        <p:spPr>
          <a:xfrm>
            <a:off x="2023618" y="4442465"/>
            <a:ext cx="10168382" cy="707886"/>
          </a:xfrm>
          <a:prstGeom prst="rect">
            <a:avLst/>
          </a:prstGeom>
          <a:noFill/>
        </p:spPr>
        <p:txBody>
          <a:bodyPr wrap="square" rtlCol="1">
            <a:spAutoFit/>
          </a:bodyPr>
          <a:lstStyle/>
          <a:p>
            <a:pPr algn="ctr"/>
            <a:r>
              <a:rPr lang="ar-SA" sz="4000"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السومريون</a:t>
            </a:r>
          </a:p>
        </p:txBody>
      </p:sp>
      <p:sp>
        <p:nvSpPr>
          <p:cNvPr id="15" name="مربع نص 14">
            <a:extLst>
              <a:ext uri="{FF2B5EF4-FFF2-40B4-BE49-F238E27FC236}">
                <a16:creationId xmlns:a16="http://schemas.microsoft.com/office/drawing/2014/main" id="{C8FD5236-C037-439B-8762-FAE635225BAC}"/>
              </a:ext>
            </a:extLst>
          </p:cNvPr>
          <p:cNvSpPr txBox="1"/>
          <p:nvPr/>
        </p:nvSpPr>
        <p:spPr>
          <a:xfrm>
            <a:off x="2023618" y="5021561"/>
            <a:ext cx="10168382" cy="707886"/>
          </a:xfrm>
          <a:prstGeom prst="rect">
            <a:avLst/>
          </a:prstGeom>
          <a:noFill/>
        </p:spPr>
        <p:txBody>
          <a:bodyPr wrap="square" rtlCol="1">
            <a:spAutoFit/>
          </a:bodyPr>
          <a:lstStyle/>
          <a:p>
            <a:pPr algn="ctr"/>
            <a:r>
              <a:rPr lang="ar-SA" sz="4000"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الأكاديون</a:t>
            </a:r>
          </a:p>
        </p:txBody>
      </p:sp>
      <p:sp>
        <p:nvSpPr>
          <p:cNvPr id="16" name="مربع نص 15">
            <a:extLst>
              <a:ext uri="{FF2B5EF4-FFF2-40B4-BE49-F238E27FC236}">
                <a16:creationId xmlns:a16="http://schemas.microsoft.com/office/drawing/2014/main" id="{E1065138-027B-4B7B-8628-3B304FEA1B75}"/>
              </a:ext>
            </a:extLst>
          </p:cNvPr>
          <p:cNvSpPr txBox="1"/>
          <p:nvPr/>
        </p:nvSpPr>
        <p:spPr>
          <a:xfrm>
            <a:off x="2023618" y="5596116"/>
            <a:ext cx="10168382" cy="707886"/>
          </a:xfrm>
          <a:prstGeom prst="rect">
            <a:avLst/>
          </a:prstGeom>
          <a:noFill/>
        </p:spPr>
        <p:txBody>
          <a:bodyPr wrap="square" rtlCol="1">
            <a:spAutoFit/>
          </a:bodyPr>
          <a:lstStyle/>
          <a:p>
            <a:pPr algn="ctr"/>
            <a:r>
              <a:rPr lang="ar-SA" sz="4000"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الكلدانيون</a:t>
            </a:r>
          </a:p>
        </p:txBody>
      </p:sp>
      <p:pic>
        <p:nvPicPr>
          <p:cNvPr id="17" name="صورة 16">
            <a:extLst>
              <a:ext uri="{FF2B5EF4-FFF2-40B4-BE49-F238E27FC236}">
                <a16:creationId xmlns:a16="http://schemas.microsoft.com/office/drawing/2014/main" id="{F7E2A423-5B2B-4D01-8472-DE8223C7578D}"/>
              </a:ext>
            </a:extLst>
          </p:cNvPr>
          <p:cNvPicPr>
            <a:picLocks noChangeAspect="1"/>
          </p:cNvPicPr>
          <p:nvPr/>
        </p:nvPicPr>
        <p:blipFill rotWithShape="1">
          <a:blip r:embed="rId4">
            <a:extLst>
              <a:ext uri="{28A0092B-C50C-407E-A947-70E740481C1C}">
                <a14:useLocalDpi xmlns:a14="http://schemas.microsoft.com/office/drawing/2010/main" val="0"/>
              </a:ext>
            </a:extLst>
          </a:blip>
          <a:srcRect l="35075" t="36275" b="38431"/>
          <a:stretch/>
        </p:blipFill>
        <p:spPr>
          <a:xfrm>
            <a:off x="-20538" y="296214"/>
            <a:ext cx="954742" cy="209226"/>
          </a:xfrm>
          <a:prstGeom prst="rect">
            <a:avLst/>
          </a:prstGeom>
        </p:spPr>
      </p:pic>
    </p:spTree>
    <p:extLst>
      <p:ext uri="{BB962C8B-B14F-4D97-AF65-F5344CB8AC3E}">
        <p14:creationId xmlns:p14="http://schemas.microsoft.com/office/powerpoint/2010/main" val="94512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1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1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1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1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5B9A7B77-9FDD-4C07-BA69-BD40022F2660}"/>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14</a:t>
            </a:r>
          </a:p>
        </p:txBody>
      </p:sp>
      <p:sp>
        <p:nvSpPr>
          <p:cNvPr id="5" name="مربع نص 4">
            <a:extLst>
              <a:ext uri="{FF2B5EF4-FFF2-40B4-BE49-F238E27FC236}">
                <a16:creationId xmlns:a16="http://schemas.microsoft.com/office/drawing/2014/main" id="{FF627A35-BD9E-40C0-A67F-CE40C95F1A14}"/>
              </a:ext>
            </a:extLst>
          </p:cNvPr>
          <p:cNvSpPr txBox="1"/>
          <p:nvPr/>
        </p:nvSpPr>
        <p:spPr>
          <a:xfrm>
            <a:off x="1175657" y="1720684"/>
            <a:ext cx="11094720" cy="2400657"/>
          </a:xfrm>
          <a:prstGeom prst="rect">
            <a:avLst/>
          </a:prstGeom>
          <a:noFill/>
        </p:spPr>
        <p:txBody>
          <a:bodyPr wrap="square" rtlCol="1">
            <a:spAutoFit/>
          </a:bodyPr>
          <a:lstStyle/>
          <a:p>
            <a:pPr algn="ctr"/>
            <a:r>
              <a:rPr lang="ar-SA" sz="15000" b="1" dirty="0">
                <a:solidFill>
                  <a:srgbClr val="C00000"/>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الحضارات القديمة</a:t>
            </a:r>
            <a:endParaRPr lang="ar-SA" sz="15000"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endParaRPr>
          </a:p>
        </p:txBody>
      </p:sp>
      <p:sp>
        <p:nvSpPr>
          <p:cNvPr id="6" name="مربع نص 5">
            <a:extLst>
              <a:ext uri="{FF2B5EF4-FFF2-40B4-BE49-F238E27FC236}">
                <a16:creationId xmlns:a16="http://schemas.microsoft.com/office/drawing/2014/main" id="{BC95FE56-EBEA-4C21-AAC3-BEA5633463C0}"/>
              </a:ext>
            </a:extLst>
          </p:cNvPr>
          <p:cNvSpPr txBox="1"/>
          <p:nvPr/>
        </p:nvSpPr>
        <p:spPr>
          <a:xfrm>
            <a:off x="5047978" y="5110873"/>
            <a:ext cx="4164530" cy="1631216"/>
          </a:xfrm>
          <a:prstGeom prst="rect">
            <a:avLst/>
          </a:prstGeom>
          <a:noFill/>
        </p:spPr>
        <p:txBody>
          <a:bodyPr wrap="square" rtlCol="1">
            <a:spAutoFit/>
          </a:bodyPr>
          <a:lstStyle/>
          <a:p>
            <a:pPr algn="ctr"/>
            <a:r>
              <a:rPr lang="ar-SA" sz="10000" b="1" dirty="0">
                <a:solidFill>
                  <a:srgbClr val="92D050"/>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الدرس الأول </a:t>
            </a:r>
          </a:p>
        </p:txBody>
      </p:sp>
      <p:pic>
        <p:nvPicPr>
          <p:cNvPr id="7" name="صورة 6">
            <a:extLst>
              <a:ext uri="{FF2B5EF4-FFF2-40B4-BE49-F238E27FC236}">
                <a16:creationId xmlns:a16="http://schemas.microsoft.com/office/drawing/2014/main" id="{23F569B4-1276-4DFB-99D8-D46175119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826" t="43000" b="15736"/>
          <a:stretch/>
        </p:blipFill>
        <p:spPr>
          <a:xfrm>
            <a:off x="10486355" y="0"/>
            <a:ext cx="1705645" cy="1158253"/>
          </a:xfrm>
          <a:prstGeom prst="rect">
            <a:avLst/>
          </a:prstGeom>
        </p:spPr>
      </p:pic>
      <p:pic>
        <p:nvPicPr>
          <p:cNvPr id="11" name="صورة 10">
            <a:extLst>
              <a:ext uri="{FF2B5EF4-FFF2-40B4-BE49-F238E27FC236}">
                <a16:creationId xmlns:a16="http://schemas.microsoft.com/office/drawing/2014/main" id="{660BCE4E-DA1E-4B42-AF3D-605CC03BD506}"/>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1099952" cy="295886"/>
          </a:xfrm>
          <a:prstGeom prst="rect">
            <a:avLst/>
          </a:prstGeom>
        </p:spPr>
      </p:pic>
    </p:spTree>
    <p:extLst>
      <p:ext uri="{BB962C8B-B14F-4D97-AF65-F5344CB8AC3E}">
        <p14:creationId xmlns:p14="http://schemas.microsoft.com/office/powerpoint/2010/main" val="13720704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500"/>
                                        <p:tgtEl>
                                          <p:spTgt spid="6"/>
                                        </p:tgtEl>
                                      </p:cBhvr>
                                    </p:animEffect>
                                  </p:childTnLst>
                                </p:cTn>
                              </p:par>
                            </p:childTnLst>
                          </p:cTn>
                        </p:par>
                        <p:par>
                          <p:cTn id="8" fill="hold">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22</a:t>
            </a:r>
          </a:p>
        </p:txBody>
      </p:sp>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2">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pic>
        <p:nvPicPr>
          <p:cNvPr id="5" name="صورة 4">
            <a:extLst>
              <a:ext uri="{FF2B5EF4-FFF2-40B4-BE49-F238E27FC236}">
                <a16:creationId xmlns:a16="http://schemas.microsoft.com/office/drawing/2014/main" id="{84BAD9DB-895D-45CB-A6AC-3BB5137A0CAC}"/>
              </a:ext>
            </a:extLst>
          </p:cNvPr>
          <p:cNvPicPr>
            <a:picLocks noChangeAspect="1"/>
          </p:cNvPicPr>
          <p:nvPr/>
        </p:nvPicPr>
        <p:blipFill rotWithShape="1">
          <a:blip r:embed="rId3">
            <a:extLst>
              <a:ext uri="{28A0092B-C50C-407E-A947-70E740481C1C}">
                <a14:useLocalDpi xmlns:a14="http://schemas.microsoft.com/office/drawing/2010/main" val="0"/>
              </a:ext>
            </a:extLst>
          </a:blip>
          <a:srcRect l="18909" t="32488" r="10740" b="23193"/>
          <a:stretch/>
        </p:blipFill>
        <p:spPr>
          <a:xfrm>
            <a:off x="1334046" y="1505218"/>
            <a:ext cx="10857954" cy="3847563"/>
          </a:xfrm>
          <a:prstGeom prst="rect">
            <a:avLst/>
          </a:prstGeom>
        </p:spPr>
      </p:pic>
      <p:sp>
        <p:nvSpPr>
          <p:cNvPr id="11" name="مربع نص 10">
            <a:extLst>
              <a:ext uri="{FF2B5EF4-FFF2-40B4-BE49-F238E27FC236}">
                <a16:creationId xmlns:a16="http://schemas.microsoft.com/office/drawing/2014/main" id="{8B19FD4F-38D0-4CB5-A682-02143CB26344}"/>
              </a:ext>
            </a:extLst>
          </p:cNvPr>
          <p:cNvSpPr txBox="1"/>
          <p:nvPr/>
        </p:nvSpPr>
        <p:spPr>
          <a:xfrm>
            <a:off x="2023618" y="2012887"/>
            <a:ext cx="10168382" cy="707886"/>
          </a:xfrm>
          <a:prstGeom prst="rect">
            <a:avLst/>
          </a:prstGeom>
          <a:noFill/>
        </p:spPr>
        <p:txBody>
          <a:bodyPr wrap="square" rtlCol="1">
            <a:spAutoFit/>
          </a:bodyPr>
          <a:lstStyle/>
          <a:p>
            <a:pPr algn="ctr"/>
            <a:r>
              <a:rPr lang="ar-SA" sz="4000"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مصر القديمة (الفرعونية)</a:t>
            </a:r>
          </a:p>
        </p:txBody>
      </p:sp>
      <p:sp>
        <p:nvSpPr>
          <p:cNvPr id="12" name="مربع نص 11">
            <a:extLst>
              <a:ext uri="{FF2B5EF4-FFF2-40B4-BE49-F238E27FC236}">
                <a16:creationId xmlns:a16="http://schemas.microsoft.com/office/drawing/2014/main" id="{A118CA00-64AE-4057-AE91-26C2805D7BBC}"/>
              </a:ext>
            </a:extLst>
          </p:cNvPr>
          <p:cNvSpPr txBox="1"/>
          <p:nvPr/>
        </p:nvSpPr>
        <p:spPr>
          <a:xfrm>
            <a:off x="2023618" y="3455100"/>
            <a:ext cx="10168382" cy="707886"/>
          </a:xfrm>
          <a:prstGeom prst="rect">
            <a:avLst/>
          </a:prstGeom>
          <a:noFill/>
        </p:spPr>
        <p:txBody>
          <a:bodyPr wrap="square" rtlCol="1">
            <a:spAutoFit/>
          </a:bodyPr>
          <a:lstStyle/>
          <a:p>
            <a:pPr algn="ctr"/>
            <a:r>
              <a:rPr lang="ar-SA" sz="4000"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بلاد الرافدين</a:t>
            </a:r>
          </a:p>
        </p:txBody>
      </p:sp>
      <p:sp>
        <p:nvSpPr>
          <p:cNvPr id="13" name="مربع نص 12">
            <a:extLst>
              <a:ext uri="{FF2B5EF4-FFF2-40B4-BE49-F238E27FC236}">
                <a16:creationId xmlns:a16="http://schemas.microsoft.com/office/drawing/2014/main" id="{BFC2F5A6-6413-48E5-BAC7-95695282C8D5}"/>
              </a:ext>
            </a:extLst>
          </p:cNvPr>
          <p:cNvSpPr txBox="1"/>
          <p:nvPr/>
        </p:nvSpPr>
        <p:spPr>
          <a:xfrm>
            <a:off x="2023618" y="4088634"/>
            <a:ext cx="10168382" cy="707886"/>
          </a:xfrm>
          <a:prstGeom prst="rect">
            <a:avLst/>
          </a:prstGeom>
          <a:noFill/>
        </p:spPr>
        <p:txBody>
          <a:bodyPr wrap="square" rtlCol="1">
            <a:spAutoFit/>
          </a:bodyPr>
          <a:lstStyle/>
          <a:p>
            <a:pPr algn="ctr"/>
            <a:r>
              <a:rPr lang="ar-SA" sz="4000"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حضارة مصر القديمة (الفرعونية)</a:t>
            </a:r>
          </a:p>
        </p:txBody>
      </p:sp>
      <p:sp>
        <p:nvSpPr>
          <p:cNvPr id="14" name="مربع نص 13">
            <a:extLst>
              <a:ext uri="{FF2B5EF4-FFF2-40B4-BE49-F238E27FC236}">
                <a16:creationId xmlns:a16="http://schemas.microsoft.com/office/drawing/2014/main" id="{82AF66F3-7697-4985-9920-379D8BEA716F}"/>
              </a:ext>
            </a:extLst>
          </p:cNvPr>
          <p:cNvSpPr txBox="1"/>
          <p:nvPr/>
        </p:nvSpPr>
        <p:spPr>
          <a:xfrm>
            <a:off x="2113770" y="4722168"/>
            <a:ext cx="10168382" cy="707886"/>
          </a:xfrm>
          <a:prstGeom prst="rect">
            <a:avLst/>
          </a:prstGeom>
          <a:noFill/>
        </p:spPr>
        <p:txBody>
          <a:bodyPr wrap="square" rtlCol="1">
            <a:spAutoFit/>
          </a:bodyPr>
          <a:lstStyle/>
          <a:p>
            <a:pPr algn="ctr"/>
            <a:r>
              <a:rPr lang="ar-SA" sz="4000"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الحضارة الصينية</a:t>
            </a:r>
          </a:p>
        </p:txBody>
      </p:sp>
      <p:pic>
        <p:nvPicPr>
          <p:cNvPr id="9" name="صورة 8">
            <a:extLst>
              <a:ext uri="{FF2B5EF4-FFF2-40B4-BE49-F238E27FC236}">
                <a16:creationId xmlns:a16="http://schemas.microsoft.com/office/drawing/2014/main" id="{F75752E6-CF0E-4C49-93E0-E3275F055500}"/>
              </a:ext>
            </a:extLst>
          </p:cNvPr>
          <p:cNvPicPr>
            <a:picLocks noChangeAspect="1"/>
          </p:cNvPicPr>
          <p:nvPr/>
        </p:nvPicPr>
        <p:blipFill rotWithShape="1">
          <a:blip r:embed="rId4">
            <a:extLst>
              <a:ext uri="{28A0092B-C50C-407E-A947-70E740481C1C}">
                <a14:useLocalDpi xmlns:a14="http://schemas.microsoft.com/office/drawing/2010/main" val="0"/>
              </a:ext>
            </a:extLst>
          </a:blip>
          <a:srcRect l="35075" t="36275" b="38431"/>
          <a:stretch/>
        </p:blipFill>
        <p:spPr>
          <a:xfrm>
            <a:off x="-20538" y="296214"/>
            <a:ext cx="954742" cy="209226"/>
          </a:xfrm>
          <a:prstGeom prst="rect">
            <a:avLst/>
          </a:prstGeom>
        </p:spPr>
      </p:pic>
    </p:spTree>
    <p:extLst>
      <p:ext uri="{BB962C8B-B14F-4D97-AF65-F5344CB8AC3E}">
        <p14:creationId xmlns:p14="http://schemas.microsoft.com/office/powerpoint/2010/main" val="24708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1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1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23F569B4-1276-4DFB-99D8-D46175119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826" t="43000" b="15736"/>
          <a:stretch/>
        </p:blipFill>
        <p:spPr>
          <a:xfrm>
            <a:off x="10486355" y="0"/>
            <a:ext cx="1705645" cy="1158253"/>
          </a:xfrm>
          <a:prstGeom prst="rect">
            <a:avLst/>
          </a:prstGeom>
        </p:spPr>
      </p:pic>
      <p:pic>
        <p:nvPicPr>
          <p:cNvPr id="11" name="صورة 10">
            <a:extLst>
              <a:ext uri="{FF2B5EF4-FFF2-40B4-BE49-F238E27FC236}">
                <a16:creationId xmlns:a16="http://schemas.microsoft.com/office/drawing/2014/main" id="{660BCE4E-DA1E-4B42-AF3D-605CC03BD506}"/>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1099952" cy="295886"/>
          </a:xfrm>
          <a:prstGeom prst="rect">
            <a:avLst/>
          </a:prstGeom>
        </p:spPr>
      </p:pic>
      <p:sp>
        <p:nvSpPr>
          <p:cNvPr id="8" name="مربع نص 7">
            <a:extLst>
              <a:ext uri="{FF2B5EF4-FFF2-40B4-BE49-F238E27FC236}">
                <a16:creationId xmlns:a16="http://schemas.microsoft.com/office/drawing/2014/main" id="{A4EE0B60-111F-49B3-A170-4E6936903433}"/>
              </a:ext>
            </a:extLst>
          </p:cNvPr>
          <p:cNvSpPr txBox="1"/>
          <p:nvPr/>
        </p:nvSpPr>
        <p:spPr>
          <a:xfrm>
            <a:off x="1385041" y="846805"/>
            <a:ext cx="12192000" cy="4708981"/>
          </a:xfrm>
          <a:prstGeom prst="rect">
            <a:avLst/>
          </a:prstGeom>
          <a:noFill/>
        </p:spPr>
        <p:txBody>
          <a:bodyPr wrap="square" rtlCol="1">
            <a:spAutoFit/>
          </a:bodyPr>
          <a:lstStyle/>
          <a:p>
            <a:pPr algn="ctr"/>
            <a:r>
              <a:rPr lang="ar-SA" sz="29000"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انتهى الدرس </a:t>
            </a:r>
          </a:p>
        </p:txBody>
      </p:sp>
      <p:pic>
        <p:nvPicPr>
          <p:cNvPr id="9" name="صورة 8">
            <a:extLst>
              <a:ext uri="{FF2B5EF4-FFF2-40B4-BE49-F238E27FC236}">
                <a16:creationId xmlns:a16="http://schemas.microsoft.com/office/drawing/2014/main" id="{BEA94D4A-67B4-447E-B4BD-019BBF1958B2}"/>
              </a:ext>
            </a:extLst>
          </p:cNvPr>
          <p:cNvPicPr>
            <a:picLocks noChangeAspect="1"/>
          </p:cNvPicPr>
          <p:nvPr/>
        </p:nvPicPr>
        <p:blipFill rotWithShape="1">
          <a:blip r:embed="rId4">
            <a:extLst>
              <a:ext uri="{28A0092B-C50C-407E-A947-70E740481C1C}">
                <a14:useLocalDpi xmlns:a14="http://schemas.microsoft.com/office/drawing/2010/main" val="0"/>
              </a:ext>
            </a:extLst>
          </a:blip>
          <a:srcRect l="4859" t="33052" r="1338" b="9670"/>
          <a:stretch/>
        </p:blipFill>
        <p:spPr>
          <a:xfrm>
            <a:off x="2003326" y="38637"/>
            <a:ext cx="1641397" cy="563768"/>
          </a:xfrm>
          <a:prstGeom prst="rect">
            <a:avLst/>
          </a:prstGeom>
        </p:spPr>
      </p:pic>
    </p:spTree>
    <p:extLst>
      <p:ext uri="{BB962C8B-B14F-4D97-AF65-F5344CB8AC3E}">
        <p14:creationId xmlns:p14="http://schemas.microsoft.com/office/powerpoint/2010/main" val="3982506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a:extLst>
              <a:ext uri="{FF2B5EF4-FFF2-40B4-BE49-F238E27FC236}">
                <a16:creationId xmlns:a16="http://schemas.microsoft.com/office/drawing/2014/main" id="{68E64E46-C0B0-4DEA-A7AF-1F9216274C0E}"/>
              </a:ext>
            </a:extLst>
          </p:cNvPr>
          <p:cNvPicPr>
            <a:picLocks noChangeAspect="1"/>
          </p:cNvPicPr>
          <p:nvPr/>
        </p:nvPicPr>
        <p:blipFill rotWithShape="1">
          <a:blip r:embed="rId4">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pic>
        <p:nvPicPr>
          <p:cNvPr id="15" name="العراق - بلاد الرافدين - مهد الحضارات">
            <a:hlinkClick r:id="" action="ppaction://media"/>
            <a:extLst>
              <a:ext uri="{FF2B5EF4-FFF2-40B4-BE49-F238E27FC236}">
                <a16:creationId xmlns:a16="http://schemas.microsoft.com/office/drawing/2014/main" id="{CCFADE18-5D59-4289-94C5-02E352FF40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85715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8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635C5053-DD46-4AA0-BE40-25947B75D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صورة 10">
            <a:extLst>
              <a:ext uri="{FF2B5EF4-FFF2-40B4-BE49-F238E27FC236}">
                <a16:creationId xmlns:a16="http://schemas.microsoft.com/office/drawing/2014/main" id="{660BCE4E-DA1E-4B42-AF3D-605CC03BD506}"/>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1099952" cy="295886"/>
          </a:xfrm>
          <a:prstGeom prst="rect">
            <a:avLst/>
          </a:prstGeom>
        </p:spPr>
      </p:pic>
      <p:sp>
        <p:nvSpPr>
          <p:cNvPr id="8" name="مربع نص 7">
            <a:extLst>
              <a:ext uri="{FF2B5EF4-FFF2-40B4-BE49-F238E27FC236}">
                <a16:creationId xmlns:a16="http://schemas.microsoft.com/office/drawing/2014/main" id="{105E72EC-FBA8-44B3-B22F-42D066A81F3B}"/>
              </a:ext>
            </a:extLst>
          </p:cNvPr>
          <p:cNvSpPr txBox="1"/>
          <p:nvPr/>
        </p:nvSpPr>
        <p:spPr>
          <a:xfrm>
            <a:off x="2182398" y="-214798"/>
            <a:ext cx="4789689" cy="4709238"/>
          </a:xfrm>
          <a:prstGeom prst="rect">
            <a:avLst/>
          </a:prstGeom>
          <a:noFill/>
        </p:spPr>
        <p:txBody>
          <a:bodyPr wrap="square" rtlCol="1">
            <a:spAutoFit/>
          </a:bodyPr>
          <a:lstStyle/>
          <a:p>
            <a:pPr algn="ctr" rtl="1"/>
            <a:r>
              <a:rPr lang="ar-SA" sz="15001" b="1" dirty="0">
                <a:solidFill>
                  <a:srgbClr val="C00000"/>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عناصر الدرس</a:t>
            </a:r>
            <a:endParaRPr lang="ar-SA" sz="15001"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endParaRPr>
          </a:p>
        </p:txBody>
      </p:sp>
      <p:sp>
        <p:nvSpPr>
          <p:cNvPr id="9" name="مربع نص 8">
            <a:extLst>
              <a:ext uri="{FF2B5EF4-FFF2-40B4-BE49-F238E27FC236}">
                <a16:creationId xmlns:a16="http://schemas.microsoft.com/office/drawing/2014/main" id="{8BC01EA0-EF58-45AC-8894-E9043116C9F6}"/>
              </a:ext>
            </a:extLst>
          </p:cNvPr>
          <p:cNvSpPr txBox="1"/>
          <p:nvPr/>
        </p:nvSpPr>
        <p:spPr>
          <a:xfrm>
            <a:off x="5464112" y="1139735"/>
            <a:ext cx="5714384" cy="554126"/>
          </a:xfrm>
          <a:prstGeom prst="rect">
            <a:avLst/>
          </a:prstGeom>
          <a:noFill/>
        </p:spPr>
        <p:txBody>
          <a:bodyPr wrap="square" rtlCol="1">
            <a:spAutoFit/>
          </a:bodyPr>
          <a:lstStyle/>
          <a:p>
            <a:pPr algn="r" rtl="1"/>
            <a:r>
              <a:rPr lang="ar-SA"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الحضارة:</a:t>
            </a:r>
            <a:endPar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شكل بيضاوي 9">
            <a:extLst>
              <a:ext uri="{FF2B5EF4-FFF2-40B4-BE49-F238E27FC236}">
                <a16:creationId xmlns:a16="http://schemas.microsoft.com/office/drawing/2014/main" id="{AD472616-F6EB-4C6E-A128-D8A2877FAB24}"/>
              </a:ext>
            </a:extLst>
          </p:cNvPr>
          <p:cNvSpPr/>
          <p:nvPr/>
        </p:nvSpPr>
        <p:spPr bwMode="auto">
          <a:xfrm>
            <a:off x="11178496" y="1139735"/>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2" name="مربع نص 11">
            <a:extLst>
              <a:ext uri="{FF2B5EF4-FFF2-40B4-BE49-F238E27FC236}">
                <a16:creationId xmlns:a16="http://schemas.microsoft.com/office/drawing/2014/main" id="{6DBC2C81-783B-4CCE-B00A-AA8F7754C5FB}"/>
              </a:ext>
            </a:extLst>
          </p:cNvPr>
          <p:cNvSpPr txBox="1"/>
          <p:nvPr/>
        </p:nvSpPr>
        <p:spPr>
          <a:xfrm>
            <a:off x="5464112" y="2116383"/>
            <a:ext cx="5714384" cy="554126"/>
          </a:xfrm>
          <a:prstGeom prst="rect">
            <a:avLst/>
          </a:prstGeom>
          <a:noFill/>
        </p:spPr>
        <p:txBody>
          <a:bodyPr wrap="square" rtlCol="1">
            <a:spAutoFit/>
          </a:bodyPr>
          <a:lstStyle/>
          <a:p>
            <a:pPr algn="r" rtl="1"/>
            <a:r>
              <a:rPr lang="ar-SA"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العوامل التي تسهم في حياة قيام الحضارات:</a:t>
            </a:r>
            <a:endPar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شكل بيضاوي 12">
            <a:extLst>
              <a:ext uri="{FF2B5EF4-FFF2-40B4-BE49-F238E27FC236}">
                <a16:creationId xmlns:a16="http://schemas.microsoft.com/office/drawing/2014/main" id="{B995C884-C0BC-4746-90B4-ABA2EA6F01EF}"/>
              </a:ext>
            </a:extLst>
          </p:cNvPr>
          <p:cNvSpPr/>
          <p:nvPr/>
        </p:nvSpPr>
        <p:spPr bwMode="auto">
          <a:xfrm>
            <a:off x="11178496" y="2116383"/>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pic>
        <p:nvPicPr>
          <p:cNvPr id="14" name="صورة 13">
            <a:extLst>
              <a:ext uri="{FF2B5EF4-FFF2-40B4-BE49-F238E27FC236}">
                <a16:creationId xmlns:a16="http://schemas.microsoft.com/office/drawing/2014/main" id="{48822B3C-2BEC-4E21-BE56-4AE78F12660B}"/>
              </a:ext>
            </a:extLst>
          </p:cNvPr>
          <p:cNvPicPr>
            <a:picLocks noChangeAspect="1"/>
          </p:cNvPicPr>
          <p:nvPr/>
        </p:nvPicPr>
        <p:blipFill rotWithShape="1">
          <a:blip r:embed="rId4">
            <a:extLst>
              <a:ext uri="{28A0092B-C50C-407E-A947-70E740481C1C}">
                <a14:useLocalDpi xmlns:a14="http://schemas.microsoft.com/office/drawing/2010/main" val="0"/>
              </a:ext>
            </a:extLst>
          </a:blip>
          <a:srcRect l="4859" t="33052" r="1338" b="9670"/>
          <a:stretch/>
        </p:blipFill>
        <p:spPr>
          <a:xfrm>
            <a:off x="2003326" y="38637"/>
            <a:ext cx="1641397" cy="563768"/>
          </a:xfrm>
          <a:prstGeom prst="rect">
            <a:avLst/>
          </a:prstGeom>
        </p:spPr>
      </p:pic>
      <p:sp>
        <p:nvSpPr>
          <p:cNvPr id="15" name="مربع نص 14">
            <a:extLst>
              <a:ext uri="{FF2B5EF4-FFF2-40B4-BE49-F238E27FC236}">
                <a16:creationId xmlns:a16="http://schemas.microsoft.com/office/drawing/2014/main" id="{FB6BA70E-D404-433B-BF41-5D148EA080FD}"/>
              </a:ext>
            </a:extLst>
          </p:cNvPr>
          <p:cNvSpPr txBox="1"/>
          <p:nvPr/>
        </p:nvSpPr>
        <p:spPr>
          <a:xfrm>
            <a:off x="5464112" y="3095507"/>
            <a:ext cx="5714384" cy="554126"/>
          </a:xfrm>
          <a:prstGeom prst="rect">
            <a:avLst/>
          </a:prstGeom>
          <a:noFill/>
        </p:spPr>
        <p:txBody>
          <a:bodyPr wrap="square" rtlCol="1">
            <a:spAutoFit/>
          </a:bodyPr>
          <a:lstStyle/>
          <a:p>
            <a:pPr algn="r" rtl="1"/>
            <a:r>
              <a:rPr lang="ar-SA"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أبرز الحضارات القديمة:</a:t>
            </a:r>
            <a:endPar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شكل بيضاوي 15">
            <a:extLst>
              <a:ext uri="{FF2B5EF4-FFF2-40B4-BE49-F238E27FC236}">
                <a16:creationId xmlns:a16="http://schemas.microsoft.com/office/drawing/2014/main" id="{6BA7B226-8F39-4DB1-95D3-7F2C5C08EFAD}"/>
              </a:ext>
            </a:extLst>
          </p:cNvPr>
          <p:cNvSpPr/>
          <p:nvPr/>
        </p:nvSpPr>
        <p:spPr bwMode="auto">
          <a:xfrm>
            <a:off x="11178496" y="309550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7" name="مربع نص 16">
            <a:extLst>
              <a:ext uri="{FF2B5EF4-FFF2-40B4-BE49-F238E27FC236}">
                <a16:creationId xmlns:a16="http://schemas.microsoft.com/office/drawing/2014/main" id="{B475621D-3F31-4E68-88E5-2B82864FE190}"/>
              </a:ext>
            </a:extLst>
          </p:cNvPr>
          <p:cNvSpPr txBox="1"/>
          <p:nvPr/>
        </p:nvSpPr>
        <p:spPr>
          <a:xfrm>
            <a:off x="7791718" y="4052104"/>
            <a:ext cx="3170778" cy="477054"/>
          </a:xfrm>
          <a:prstGeom prst="rect">
            <a:avLst/>
          </a:prstGeom>
          <a:noFill/>
        </p:spPr>
        <p:txBody>
          <a:bodyPr wrap="square" rtlCol="1">
            <a:spAutoFit/>
          </a:bodyPr>
          <a:lstStyle/>
          <a:p>
            <a:pPr algn="r" rtl="1"/>
            <a:r>
              <a:rPr lang="ar-SA" sz="2500" b="1" dirty="0">
                <a:solidFill>
                  <a:schemeClr val="bg1"/>
                </a:solidFill>
                <a:effectLst>
                  <a:outerShdw blurRad="38100" dist="38100" dir="2700000" algn="tl">
                    <a:srgbClr val="000000">
                      <a:alpha val="43137"/>
                    </a:srgbClr>
                  </a:outerShdw>
                </a:effectLst>
                <a:cs typeface="Arial" panose="020B0604020202020204" pitchFamily="34" charset="0"/>
              </a:rPr>
              <a:t>حضارة بلاد الرافدين:</a:t>
            </a:r>
            <a:endParaRPr lang="en-US" sz="25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18" name="شكل بيضاوي 17">
            <a:extLst>
              <a:ext uri="{FF2B5EF4-FFF2-40B4-BE49-F238E27FC236}">
                <a16:creationId xmlns:a16="http://schemas.microsoft.com/office/drawing/2014/main" id="{B3F018EC-1ADE-4573-8DD3-48EFFF260189}"/>
              </a:ext>
            </a:extLst>
          </p:cNvPr>
          <p:cNvSpPr/>
          <p:nvPr/>
        </p:nvSpPr>
        <p:spPr bwMode="auto">
          <a:xfrm>
            <a:off x="10962496" y="4074631"/>
            <a:ext cx="432000" cy="432000"/>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9" name="مربع نص 18">
            <a:extLst>
              <a:ext uri="{FF2B5EF4-FFF2-40B4-BE49-F238E27FC236}">
                <a16:creationId xmlns:a16="http://schemas.microsoft.com/office/drawing/2014/main" id="{C19C241E-27C8-4ECA-BFFE-10546E7CB390}"/>
              </a:ext>
            </a:extLst>
          </p:cNvPr>
          <p:cNvSpPr txBox="1"/>
          <p:nvPr/>
        </p:nvSpPr>
        <p:spPr>
          <a:xfrm>
            <a:off x="7134896" y="4909102"/>
            <a:ext cx="3837172" cy="477054"/>
          </a:xfrm>
          <a:prstGeom prst="rect">
            <a:avLst/>
          </a:prstGeom>
          <a:noFill/>
        </p:spPr>
        <p:txBody>
          <a:bodyPr wrap="square" rtlCol="1">
            <a:spAutoFit/>
          </a:bodyPr>
          <a:lstStyle/>
          <a:p>
            <a:pPr algn="r" rtl="1"/>
            <a:r>
              <a:rPr lang="ar-SA" sz="2500" b="1" dirty="0">
                <a:solidFill>
                  <a:schemeClr val="bg1"/>
                </a:solidFill>
                <a:effectLst>
                  <a:outerShdw blurRad="38100" dist="38100" dir="2700000" algn="tl">
                    <a:srgbClr val="000000">
                      <a:alpha val="43137"/>
                    </a:srgbClr>
                  </a:outerShdw>
                </a:effectLst>
                <a:cs typeface="Arial" panose="020B0604020202020204" pitchFamily="34" charset="0"/>
              </a:rPr>
              <a:t>حضارة مصر القديمة (الفرعونية):</a:t>
            </a:r>
            <a:endParaRPr lang="en-US" sz="2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شكل بيضاوي 19">
            <a:extLst>
              <a:ext uri="{FF2B5EF4-FFF2-40B4-BE49-F238E27FC236}">
                <a16:creationId xmlns:a16="http://schemas.microsoft.com/office/drawing/2014/main" id="{DBB69F9D-F2BB-473A-A5C9-C8F1AA7211B1}"/>
              </a:ext>
            </a:extLst>
          </p:cNvPr>
          <p:cNvSpPr/>
          <p:nvPr/>
        </p:nvSpPr>
        <p:spPr bwMode="auto">
          <a:xfrm>
            <a:off x="10972068" y="4931629"/>
            <a:ext cx="432000" cy="432000"/>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21" name="مربع نص 20">
            <a:extLst>
              <a:ext uri="{FF2B5EF4-FFF2-40B4-BE49-F238E27FC236}">
                <a16:creationId xmlns:a16="http://schemas.microsoft.com/office/drawing/2014/main" id="{7378737E-F6EB-4098-95F7-F8DBB3C1DD6D}"/>
              </a:ext>
            </a:extLst>
          </p:cNvPr>
          <p:cNvSpPr txBox="1"/>
          <p:nvPr/>
        </p:nvSpPr>
        <p:spPr>
          <a:xfrm>
            <a:off x="7791718" y="5788627"/>
            <a:ext cx="3170778" cy="477054"/>
          </a:xfrm>
          <a:prstGeom prst="rect">
            <a:avLst/>
          </a:prstGeom>
          <a:noFill/>
        </p:spPr>
        <p:txBody>
          <a:bodyPr wrap="square" rtlCol="1">
            <a:spAutoFit/>
          </a:bodyPr>
          <a:lstStyle/>
          <a:p>
            <a:pPr algn="r" rtl="1"/>
            <a:r>
              <a:rPr lang="ar-SA" sz="2500" b="1" dirty="0">
                <a:solidFill>
                  <a:schemeClr val="bg1"/>
                </a:solidFill>
                <a:effectLst>
                  <a:outerShdw blurRad="38100" dist="38100" dir="2700000" algn="tl">
                    <a:srgbClr val="000000">
                      <a:alpha val="43137"/>
                    </a:srgbClr>
                  </a:outerShdw>
                </a:effectLst>
                <a:cs typeface="Arial" panose="020B0604020202020204" pitchFamily="34" charset="0"/>
              </a:rPr>
              <a:t>الحضارة الصينية:</a:t>
            </a:r>
            <a:endParaRPr lang="en-US" sz="2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شكل بيضاوي 21">
            <a:extLst>
              <a:ext uri="{FF2B5EF4-FFF2-40B4-BE49-F238E27FC236}">
                <a16:creationId xmlns:a16="http://schemas.microsoft.com/office/drawing/2014/main" id="{4C6AA44E-6B38-45CF-B790-DE3FE674592B}"/>
              </a:ext>
            </a:extLst>
          </p:cNvPr>
          <p:cNvSpPr/>
          <p:nvPr/>
        </p:nvSpPr>
        <p:spPr bwMode="auto">
          <a:xfrm>
            <a:off x="10962496" y="5811154"/>
            <a:ext cx="432000" cy="432000"/>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011118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6" presetID="26"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80">
                                          <p:stCondLst>
                                            <p:cond delay="0"/>
                                          </p:stCondLst>
                                        </p:cTn>
                                        <p:tgtEl>
                                          <p:spTgt spid="10"/>
                                        </p:tgtEl>
                                      </p:cBhvr>
                                    </p:animEffect>
                                    <p:anim calcmode="lin" valueType="num">
                                      <p:cBhvr>
                                        <p:cTn id="1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4" dur="26">
                                          <p:stCondLst>
                                            <p:cond delay="650"/>
                                          </p:stCondLst>
                                        </p:cTn>
                                        <p:tgtEl>
                                          <p:spTgt spid="10"/>
                                        </p:tgtEl>
                                      </p:cBhvr>
                                      <p:to x="100000" y="60000"/>
                                    </p:animScale>
                                    <p:animScale>
                                      <p:cBhvr>
                                        <p:cTn id="25" dur="166" decel="50000">
                                          <p:stCondLst>
                                            <p:cond delay="676"/>
                                          </p:stCondLst>
                                        </p:cTn>
                                        <p:tgtEl>
                                          <p:spTgt spid="10"/>
                                        </p:tgtEl>
                                      </p:cBhvr>
                                      <p:to x="100000" y="100000"/>
                                    </p:animScale>
                                    <p:animScale>
                                      <p:cBhvr>
                                        <p:cTn id="26" dur="26">
                                          <p:stCondLst>
                                            <p:cond delay="1312"/>
                                          </p:stCondLst>
                                        </p:cTn>
                                        <p:tgtEl>
                                          <p:spTgt spid="10"/>
                                        </p:tgtEl>
                                      </p:cBhvr>
                                      <p:to x="100000" y="80000"/>
                                    </p:animScale>
                                    <p:animScale>
                                      <p:cBhvr>
                                        <p:cTn id="27" dur="166" decel="50000">
                                          <p:stCondLst>
                                            <p:cond delay="1338"/>
                                          </p:stCondLst>
                                        </p:cTn>
                                        <p:tgtEl>
                                          <p:spTgt spid="10"/>
                                        </p:tgtEl>
                                      </p:cBhvr>
                                      <p:to x="100000" y="100000"/>
                                    </p:animScale>
                                    <p:animScale>
                                      <p:cBhvr>
                                        <p:cTn id="28" dur="26">
                                          <p:stCondLst>
                                            <p:cond delay="1642"/>
                                          </p:stCondLst>
                                        </p:cTn>
                                        <p:tgtEl>
                                          <p:spTgt spid="10"/>
                                        </p:tgtEl>
                                      </p:cBhvr>
                                      <p:to x="100000" y="90000"/>
                                    </p:animScale>
                                    <p:animScale>
                                      <p:cBhvr>
                                        <p:cTn id="29" dur="166" decel="50000">
                                          <p:stCondLst>
                                            <p:cond delay="1668"/>
                                          </p:stCondLst>
                                        </p:cTn>
                                        <p:tgtEl>
                                          <p:spTgt spid="10"/>
                                        </p:tgtEl>
                                      </p:cBhvr>
                                      <p:to x="100000" y="100000"/>
                                    </p:animScale>
                                    <p:animScale>
                                      <p:cBhvr>
                                        <p:cTn id="30" dur="26">
                                          <p:stCondLst>
                                            <p:cond delay="1808"/>
                                          </p:stCondLst>
                                        </p:cTn>
                                        <p:tgtEl>
                                          <p:spTgt spid="10"/>
                                        </p:tgtEl>
                                      </p:cBhvr>
                                      <p:to x="100000" y="95000"/>
                                    </p:animScale>
                                    <p:animScale>
                                      <p:cBhvr>
                                        <p:cTn id="31" dur="166" decel="50000">
                                          <p:stCondLst>
                                            <p:cond delay="1834"/>
                                          </p:stCondLst>
                                        </p:cTn>
                                        <p:tgtEl>
                                          <p:spTgt spid="10"/>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900" decel="100000" fill="hold"/>
                                        <p:tgtEl>
                                          <p:spTgt spid="1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0" presetID="26"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80">
                                          <p:stCondLst>
                                            <p:cond delay="0"/>
                                          </p:stCondLst>
                                        </p:cTn>
                                        <p:tgtEl>
                                          <p:spTgt spid="13"/>
                                        </p:tgtEl>
                                      </p:cBhvr>
                                    </p:animEffect>
                                    <p:anim calcmode="lin" valueType="num">
                                      <p:cBhvr>
                                        <p:cTn id="4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8" dur="26">
                                          <p:stCondLst>
                                            <p:cond delay="650"/>
                                          </p:stCondLst>
                                        </p:cTn>
                                        <p:tgtEl>
                                          <p:spTgt spid="13"/>
                                        </p:tgtEl>
                                      </p:cBhvr>
                                      <p:to x="100000" y="60000"/>
                                    </p:animScale>
                                    <p:animScale>
                                      <p:cBhvr>
                                        <p:cTn id="49" dur="166" decel="50000">
                                          <p:stCondLst>
                                            <p:cond delay="676"/>
                                          </p:stCondLst>
                                        </p:cTn>
                                        <p:tgtEl>
                                          <p:spTgt spid="13"/>
                                        </p:tgtEl>
                                      </p:cBhvr>
                                      <p:to x="100000" y="100000"/>
                                    </p:animScale>
                                    <p:animScale>
                                      <p:cBhvr>
                                        <p:cTn id="50" dur="26">
                                          <p:stCondLst>
                                            <p:cond delay="1312"/>
                                          </p:stCondLst>
                                        </p:cTn>
                                        <p:tgtEl>
                                          <p:spTgt spid="13"/>
                                        </p:tgtEl>
                                      </p:cBhvr>
                                      <p:to x="100000" y="80000"/>
                                    </p:animScale>
                                    <p:animScale>
                                      <p:cBhvr>
                                        <p:cTn id="51" dur="166" decel="50000">
                                          <p:stCondLst>
                                            <p:cond delay="1338"/>
                                          </p:stCondLst>
                                        </p:cTn>
                                        <p:tgtEl>
                                          <p:spTgt spid="13"/>
                                        </p:tgtEl>
                                      </p:cBhvr>
                                      <p:to x="100000" y="100000"/>
                                    </p:animScale>
                                    <p:animScale>
                                      <p:cBhvr>
                                        <p:cTn id="52" dur="26">
                                          <p:stCondLst>
                                            <p:cond delay="1642"/>
                                          </p:stCondLst>
                                        </p:cTn>
                                        <p:tgtEl>
                                          <p:spTgt spid="13"/>
                                        </p:tgtEl>
                                      </p:cBhvr>
                                      <p:to x="100000" y="90000"/>
                                    </p:animScale>
                                    <p:animScale>
                                      <p:cBhvr>
                                        <p:cTn id="53" dur="166" decel="50000">
                                          <p:stCondLst>
                                            <p:cond delay="1668"/>
                                          </p:stCondLst>
                                        </p:cTn>
                                        <p:tgtEl>
                                          <p:spTgt spid="13"/>
                                        </p:tgtEl>
                                      </p:cBhvr>
                                      <p:to x="100000" y="100000"/>
                                    </p:animScale>
                                    <p:animScale>
                                      <p:cBhvr>
                                        <p:cTn id="54" dur="26">
                                          <p:stCondLst>
                                            <p:cond delay="1808"/>
                                          </p:stCondLst>
                                        </p:cTn>
                                        <p:tgtEl>
                                          <p:spTgt spid="13"/>
                                        </p:tgtEl>
                                      </p:cBhvr>
                                      <p:to x="100000" y="95000"/>
                                    </p:animScale>
                                    <p:animScale>
                                      <p:cBhvr>
                                        <p:cTn id="55" dur="166" decel="50000">
                                          <p:stCondLst>
                                            <p:cond delay="1834"/>
                                          </p:stCondLst>
                                        </p:cTn>
                                        <p:tgtEl>
                                          <p:spTgt spid="13"/>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900" decel="100000" fill="hold"/>
                                        <p:tgtEl>
                                          <p:spTgt spid="15"/>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64" presetID="26"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900" decel="100000" fill="hold"/>
                                        <p:tgtEl>
                                          <p:spTgt spid="17"/>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88" presetID="26" presetClass="entr" presetSubtype="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down)">
                                      <p:cBhvr>
                                        <p:cTn id="90" dur="580">
                                          <p:stCondLst>
                                            <p:cond delay="0"/>
                                          </p:stCondLst>
                                        </p:cTn>
                                        <p:tgtEl>
                                          <p:spTgt spid="18"/>
                                        </p:tgtEl>
                                      </p:cBhvr>
                                    </p:animEffect>
                                    <p:anim calcmode="lin" valueType="num">
                                      <p:cBhvr>
                                        <p:cTn id="9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6" dur="26">
                                          <p:stCondLst>
                                            <p:cond delay="650"/>
                                          </p:stCondLst>
                                        </p:cTn>
                                        <p:tgtEl>
                                          <p:spTgt spid="18"/>
                                        </p:tgtEl>
                                      </p:cBhvr>
                                      <p:to x="100000" y="60000"/>
                                    </p:animScale>
                                    <p:animScale>
                                      <p:cBhvr>
                                        <p:cTn id="97" dur="166" decel="50000">
                                          <p:stCondLst>
                                            <p:cond delay="676"/>
                                          </p:stCondLst>
                                        </p:cTn>
                                        <p:tgtEl>
                                          <p:spTgt spid="18"/>
                                        </p:tgtEl>
                                      </p:cBhvr>
                                      <p:to x="100000" y="100000"/>
                                    </p:animScale>
                                    <p:animScale>
                                      <p:cBhvr>
                                        <p:cTn id="98" dur="26">
                                          <p:stCondLst>
                                            <p:cond delay="1312"/>
                                          </p:stCondLst>
                                        </p:cTn>
                                        <p:tgtEl>
                                          <p:spTgt spid="18"/>
                                        </p:tgtEl>
                                      </p:cBhvr>
                                      <p:to x="100000" y="80000"/>
                                    </p:animScale>
                                    <p:animScale>
                                      <p:cBhvr>
                                        <p:cTn id="99" dur="166" decel="50000">
                                          <p:stCondLst>
                                            <p:cond delay="1338"/>
                                          </p:stCondLst>
                                        </p:cTn>
                                        <p:tgtEl>
                                          <p:spTgt spid="18"/>
                                        </p:tgtEl>
                                      </p:cBhvr>
                                      <p:to x="100000" y="100000"/>
                                    </p:animScale>
                                    <p:animScale>
                                      <p:cBhvr>
                                        <p:cTn id="100" dur="26">
                                          <p:stCondLst>
                                            <p:cond delay="1642"/>
                                          </p:stCondLst>
                                        </p:cTn>
                                        <p:tgtEl>
                                          <p:spTgt spid="18"/>
                                        </p:tgtEl>
                                      </p:cBhvr>
                                      <p:to x="100000" y="90000"/>
                                    </p:animScale>
                                    <p:animScale>
                                      <p:cBhvr>
                                        <p:cTn id="101" dur="166" decel="50000">
                                          <p:stCondLst>
                                            <p:cond delay="1668"/>
                                          </p:stCondLst>
                                        </p:cTn>
                                        <p:tgtEl>
                                          <p:spTgt spid="18"/>
                                        </p:tgtEl>
                                      </p:cBhvr>
                                      <p:to x="100000" y="100000"/>
                                    </p:animScale>
                                    <p:animScale>
                                      <p:cBhvr>
                                        <p:cTn id="102" dur="26">
                                          <p:stCondLst>
                                            <p:cond delay="1808"/>
                                          </p:stCondLst>
                                        </p:cTn>
                                        <p:tgtEl>
                                          <p:spTgt spid="18"/>
                                        </p:tgtEl>
                                      </p:cBhvr>
                                      <p:to x="100000" y="95000"/>
                                    </p:animScale>
                                    <p:animScale>
                                      <p:cBhvr>
                                        <p:cTn id="103" dur="166" decel="50000">
                                          <p:stCondLst>
                                            <p:cond delay="1834"/>
                                          </p:stCondLst>
                                        </p:cTn>
                                        <p:tgtEl>
                                          <p:spTgt spid="18"/>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37" presetClass="entr" presetSubtype="0"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1000"/>
                                        <p:tgtEl>
                                          <p:spTgt spid="19"/>
                                        </p:tgtEl>
                                      </p:cBhvr>
                                    </p:animEffect>
                                    <p:anim calcmode="lin" valueType="num">
                                      <p:cBhvr>
                                        <p:cTn id="109" dur="1000" fill="hold"/>
                                        <p:tgtEl>
                                          <p:spTgt spid="19"/>
                                        </p:tgtEl>
                                        <p:attrNameLst>
                                          <p:attrName>ppt_x</p:attrName>
                                        </p:attrNameLst>
                                      </p:cBhvr>
                                      <p:tavLst>
                                        <p:tav tm="0">
                                          <p:val>
                                            <p:strVal val="#ppt_x"/>
                                          </p:val>
                                        </p:tav>
                                        <p:tav tm="100000">
                                          <p:val>
                                            <p:strVal val="#ppt_x"/>
                                          </p:val>
                                        </p:tav>
                                      </p:tavLst>
                                    </p:anim>
                                    <p:anim calcmode="lin" valueType="num">
                                      <p:cBhvr>
                                        <p:cTn id="110" dur="900" decel="100000" fill="hold"/>
                                        <p:tgtEl>
                                          <p:spTgt spid="19"/>
                                        </p:tgtEl>
                                        <p:attrNameLst>
                                          <p:attrName>ppt_y</p:attrName>
                                        </p:attrNameLst>
                                      </p:cBhvr>
                                      <p:tavLst>
                                        <p:tav tm="0">
                                          <p:val>
                                            <p:strVal val="#ppt_y+1"/>
                                          </p:val>
                                        </p:tav>
                                        <p:tav tm="100000">
                                          <p:val>
                                            <p:strVal val="#ppt_y-.03"/>
                                          </p:val>
                                        </p:tav>
                                      </p:tavLst>
                                    </p:anim>
                                    <p:anim calcmode="lin" valueType="num">
                                      <p:cBhvr>
                                        <p:cTn id="11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2" presetID="26" presetClass="entr" presetSubtype="0" fill="hold" grpId="0"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wipe(down)">
                                      <p:cBhvr>
                                        <p:cTn id="114" dur="580">
                                          <p:stCondLst>
                                            <p:cond delay="0"/>
                                          </p:stCondLst>
                                        </p:cTn>
                                        <p:tgtEl>
                                          <p:spTgt spid="20"/>
                                        </p:tgtEl>
                                      </p:cBhvr>
                                    </p:animEffect>
                                    <p:anim calcmode="lin" valueType="num">
                                      <p:cBhvr>
                                        <p:cTn id="11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20" dur="26">
                                          <p:stCondLst>
                                            <p:cond delay="650"/>
                                          </p:stCondLst>
                                        </p:cTn>
                                        <p:tgtEl>
                                          <p:spTgt spid="20"/>
                                        </p:tgtEl>
                                      </p:cBhvr>
                                      <p:to x="100000" y="60000"/>
                                    </p:animScale>
                                    <p:animScale>
                                      <p:cBhvr>
                                        <p:cTn id="121" dur="166" decel="50000">
                                          <p:stCondLst>
                                            <p:cond delay="676"/>
                                          </p:stCondLst>
                                        </p:cTn>
                                        <p:tgtEl>
                                          <p:spTgt spid="20"/>
                                        </p:tgtEl>
                                      </p:cBhvr>
                                      <p:to x="100000" y="100000"/>
                                    </p:animScale>
                                    <p:animScale>
                                      <p:cBhvr>
                                        <p:cTn id="122" dur="26">
                                          <p:stCondLst>
                                            <p:cond delay="1312"/>
                                          </p:stCondLst>
                                        </p:cTn>
                                        <p:tgtEl>
                                          <p:spTgt spid="20"/>
                                        </p:tgtEl>
                                      </p:cBhvr>
                                      <p:to x="100000" y="80000"/>
                                    </p:animScale>
                                    <p:animScale>
                                      <p:cBhvr>
                                        <p:cTn id="123" dur="166" decel="50000">
                                          <p:stCondLst>
                                            <p:cond delay="1338"/>
                                          </p:stCondLst>
                                        </p:cTn>
                                        <p:tgtEl>
                                          <p:spTgt spid="20"/>
                                        </p:tgtEl>
                                      </p:cBhvr>
                                      <p:to x="100000" y="100000"/>
                                    </p:animScale>
                                    <p:animScale>
                                      <p:cBhvr>
                                        <p:cTn id="124" dur="26">
                                          <p:stCondLst>
                                            <p:cond delay="1642"/>
                                          </p:stCondLst>
                                        </p:cTn>
                                        <p:tgtEl>
                                          <p:spTgt spid="20"/>
                                        </p:tgtEl>
                                      </p:cBhvr>
                                      <p:to x="100000" y="90000"/>
                                    </p:animScale>
                                    <p:animScale>
                                      <p:cBhvr>
                                        <p:cTn id="125" dur="166" decel="50000">
                                          <p:stCondLst>
                                            <p:cond delay="1668"/>
                                          </p:stCondLst>
                                        </p:cTn>
                                        <p:tgtEl>
                                          <p:spTgt spid="20"/>
                                        </p:tgtEl>
                                      </p:cBhvr>
                                      <p:to x="100000" y="100000"/>
                                    </p:animScale>
                                    <p:animScale>
                                      <p:cBhvr>
                                        <p:cTn id="126" dur="26">
                                          <p:stCondLst>
                                            <p:cond delay="1808"/>
                                          </p:stCondLst>
                                        </p:cTn>
                                        <p:tgtEl>
                                          <p:spTgt spid="20"/>
                                        </p:tgtEl>
                                      </p:cBhvr>
                                      <p:to x="100000" y="95000"/>
                                    </p:animScale>
                                    <p:animScale>
                                      <p:cBhvr>
                                        <p:cTn id="127" dur="166" decel="50000">
                                          <p:stCondLst>
                                            <p:cond delay="1834"/>
                                          </p:stCondLst>
                                        </p:cTn>
                                        <p:tgtEl>
                                          <p:spTgt spid="20"/>
                                        </p:tgtEl>
                                      </p:cBhvr>
                                      <p:to x="100000" y="100000"/>
                                    </p:animScale>
                                  </p:childTnLst>
                                </p:cTn>
                              </p:par>
                            </p:childTnLst>
                          </p:cTn>
                        </p:par>
                      </p:childTnLst>
                    </p:cTn>
                  </p:par>
                  <p:par>
                    <p:cTn id="128" fill="hold">
                      <p:stCondLst>
                        <p:cond delay="indefinite"/>
                      </p:stCondLst>
                      <p:childTnLst>
                        <p:par>
                          <p:cTn id="129" fill="hold">
                            <p:stCondLst>
                              <p:cond delay="0"/>
                            </p:stCondLst>
                            <p:childTnLst>
                              <p:par>
                                <p:cTn id="130" presetID="37" presetClass="entr" presetSubtype="0" fill="hold" grpId="0" nodeType="click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fade">
                                      <p:cBhvr>
                                        <p:cTn id="132" dur="1000"/>
                                        <p:tgtEl>
                                          <p:spTgt spid="21"/>
                                        </p:tgtEl>
                                      </p:cBhvr>
                                    </p:animEffect>
                                    <p:anim calcmode="lin" valueType="num">
                                      <p:cBhvr>
                                        <p:cTn id="133" dur="1000" fill="hold"/>
                                        <p:tgtEl>
                                          <p:spTgt spid="21"/>
                                        </p:tgtEl>
                                        <p:attrNameLst>
                                          <p:attrName>ppt_x</p:attrName>
                                        </p:attrNameLst>
                                      </p:cBhvr>
                                      <p:tavLst>
                                        <p:tav tm="0">
                                          <p:val>
                                            <p:strVal val="#ppt_x"/>
                                          </p:val>
                                        </p:tav>
                                        <p:tav tm="100000">
                                          <p:val>
                                            <p:strVal val="#ppt_x"/>
                                          </p:val>
                                        </p:tav>
                                      </p:tavLst>
                                    </p:anim>
                                    <p:anim calcmode="lin" valueType="num">
                                      <p:cBhvr>
                                        <p:cTn id="134" dur="900" decel="100000" fill="hold"/>
                                        <p:tgtEl>
                                          <p:spTgt spid="21"/>
                                        </p:tgtEl>
                                        <p:attrNameLst>
                                          <p:attrName>ppt_y</p:attrName>
                                        </p:attrNameLst>
                                      </p:cBhvr>
                                      <p:tavLst>
                                        <p:tav tm="0">
                                          <p:val>
                                            <p:strVal val="#ppt_y+1"/>
                                          </p:val>
                                        </p:tav>
                                        <p:tav tm="100000">
                                          <p:val>
                                            <p:strVal val="#ppt_y-.03"/>
                                          </p:val>
                                        </p:tav>
                                      </p:tavLst>
                                    </p:anim>
                                    <p:anim calcmode="lin" valueType="num">
                                      <p:cBhvr>
                                        <p:cTn id="135"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36" presetID="26" presetClass="entr" presetSubtype="0" fill="hold" grpId="0" nodeType="with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ipe(down)">
                                      <p:cBhvr>
                                        <p:cTn id="138" dur="580">
                                          <p:stCondLst>
                                            <p:cond delay="0"/>
                                          </p:stCondLst>
                                        </p:cTn>
                                        <p:tgtEl>
                                          <p:spTgt spid="22"/>
                                        </p:tgtEl>
                                      </p:cBhvr>
                                    </p:animEffect>
                                    <p:anim calcmode="lin" valueType="num">
                                      <p:cBhvr>
                                        <p:cTn id="13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44" dur="26">
                                          <p:stCondLst>
                                            <p:cond delay="650"/>
                                          </p:stCondLst>
                                        </p:cTn>
                                        <p:tgtEl>
                                          <p:spTgt spid="22"/>
                                        </p:tgtEl>
                                      </p:cBhvr>
                                      <p:to x="100000" y="60000"/>
                                    </p:animScale>
                                    <p:animScale>
                                      <p:cBhvr>
                                        <p:cTn id="145" dur="166" decel="50000">
                                          <p:stCondLst>
                                            <p:cond delay="676"/>
                                          </p:stCondLst>
                                        </p:cTn>
                                        <p:tgtEl>
                                          <p:spTgt spid="22"/>
                                        </p:tgtEl>
                                      </p:cBhvr>
                                      <p:to x="100000" y="100000"/>
                                    </p:animScale>
                                    <p:animScale>
                                      <p:cBhvr>
                                        <p:cTn id="146" dur="26">
                                          <p:stCondLst>
                                            <p:cond delay="1312"/>
                                          </p:stCondLst>
                                        </p:cTn>
                                        <p:tgtEl>
                                          <p:spTgt spid="22"/>
                                        </p:tgtEl>
                                      </p:cBhvr>
                                      <p:to x="100000" y="80000"/>
                                    </p:animScale>
                                    <p:animScale>
                                      <p:cBhvr>
                                        <p:cTn id="147" dur="166" decel="50000">
                                          <p:stCondLst>
                                            <p:cond delay="1338"/>
                                          </p:stCondLst>
                                        </p:cTn>
                                        <p:tgtEl>
                                          <p:spTgt spid="22"/>
                                        </p:tgtEl>
                                      </p:cBhvr>
                                      <p:to x="100000" y="100000"/>
                                    </p:animScale>
                                    <p:animScale>
                                      <p:cBhvr>
                                        <p:cTn id="148" dur="26">
                                          <p:stCondLst>
                                            <p:cond delay="1642"/>
                                          </p:stCondLst>
                                        </p:cTn>
                                        <p:tgtEl>
                                          <p:spTgt spid="22"/>
                                        </p:tgtEl>
                                      </p:cBhvr>
                                      <p:to x="100000" y="90000"/>
                                    </p:animScale>
                                    <p:animScale>
                                      <p:cBhvr>
                                        <p:cTn id="149" dur="166" decel="50000">
                                          <p:stCondLst>
                                            <p:cond delay="1668"/>
                                          </p:stCondLst>
                                        </p:cTn>
                                        <p:tgtEl>
                                          <p:spTgt spid="22"/>
                                        </p:tgtEl>
                                      </p:cBhvr>
                                      <p:to x="100000" y="100000"/>
                                    </p:animScale>
                                    <p:animScale>
                                      <p:cBhvr>
                                        <p:cTn id="150" dur="26">
                                          <p:stCondLst>
                                            <p:cond delay="1808"/>
                                          </p:stCondLst>
                                        </p:cTn>
                                        <p:tgtEl>
                                          <p:spTgt spid="22"/>
                                        </p:tgtEl>
                                      </p:cBhvr>
                                      <p:to x="100000" y="95000"/>
                                    </p:animScale>
                                    <p:animScale>
                                      <p:cBhvr>
                                        <p:cTn id="15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2" grpId="0"/>
      <p:bldP spid="13" grpId="0" animBg="1"/>
      <p:bldP spid="15" grpId="0"/>
      <p:bldP spid="16" grpId="0" animBg="1"/>
      <p:bldP spid="17" grpId="0"/>
      <p:bldP spid="18" grpId="0" animBg="1"/>
      <p:bldP spid="19" grpId="0"/>
      <p:bldP spid="20" grpId="0" animBg="1"/>
      <p:bldP spid="21"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14</a:t>
            </a:r>
          </a:p>
        </p:txBody>
      </p:sp>
      <p:sp>
        <p:nvSpPr>
          <p:cNvPr id="5" name="مربع نص 4">
            <a:extLst>
              <a:ext uri="{FF2B5EF4-FFF2-40B4-BE49-F238E27FC236}">
                <a16:creationId xmlns:a16="http://schemas.microsoft.com/office/drawing/2014/main" id="{AFF937F7-A8C3-42B6-ACDE-BC0A9A169FE2}"/>
              </a:ext>
            </a:extLst>
          </p:cNvPr>
          <p:cNvSpPr txBox="1"/>
          <p:nvPr/>
        </p:nvSpPr>
        <p:spPr>
          <a:xfrm>
            <a:off x="1175657" y="892457"/>
            <a:ext cx="11016343" cy="4555093"/>
          </a:xfrm>
          <a:prstGeom prst="rect">
            <a:avLst/>
          </a:prstGeom>
          <a:noFill/>
        </p:spPr>
        <p:txBody>
          <a:bodyPr wrap="square" rtlCol="1">
            <a:spAutoFit/>
          </a:bodyPr>
          <a:lstStyle/>
          <a:p>
            <a:pPr algn="r" rtl="1"/>
            <a:r>
              <a:rPr lang="ar-SA" sz="30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الحضارة هي:</a:t>
            </a:r>
          </a:p>
          <a:p>
            <a:pPr algn="r" rtl="1"/>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تفاعل المجموعات البشرية مع البيئة المحيطة بهم، وما ينتج عنه من أثر ديني أو فكري أو اجتماعي أو عمراني أو سياسي في مدة محددة.</a:t>
            </a:r>
          </a:p>
          <a:p>
            <a:pPr algn="r" rtl="1"/>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أخبر الله سبحانه وتعالى بأنه سيخلق بشراً من طين خليفةً له في الأرض، قال الله تعالى:</a:t>
            </a:r>
          </a:p>
          <a:p>
            <a:pPr algn="r" rtl="1"/>
            <a:r>
              <a:rPr lang="en-US"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a:t>
            </a:r>
            <a:r>
              <a:rPr lang="ar-SA" sz="3000" b="1" dirty="0">
                <a:solidFill>
                  <a:srgbClr val="00B050"/>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 </a:t>
            </a:r>
            <a:r>
              <a:rPr lang="ar-SA" sz="3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إِذْ قَالَ رَبُّكَ لِلْمَلَائِكَةِ إِنِّي جَاعِلٌ فِي الْأَرْضِ خَلِيفَةً </a:t>
            </a:r>
            <a:r>
              <a:rPr lang="en-US"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a:t>
            </a:r>
            <a:r>
              <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 </a:t>
            </a:r>
            <a:r>
              <a:rPr lang="ar-SA" sz="2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[البقرة:30]  </a:t>
            </a:r>
            <a:r>
              <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فقالت الملائكة:</a:t>
            </a:r>
          </a:p>
          <a:p>
            <a:pPr algn="r" rtl="1"/>
            <a:r>
              <a:rPr lang="en-US"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a:t>
            </a:r>
            <a:r>
              <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 </a:t>
            </a:r>
            <a:r>
              <a:rPr lang="ar-SA" sz="3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أَتَجْعَلُ فِيهَا مَن يُفْسِدُ فِيهَا وَيَسْفِكُ الدِّمَاءَ وَنَحْنُ نُسَبِّحُ بِحَمْدِكَ وَنُقَدِّسُ لَكَ </a:t>
            </a:r>
            <a:r>
              <a:rPr lang="en-US"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a:t>
            </a:r>
            <a:r>
              <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 </a:t>
            </a:r>
            <a:r>
              <a:rPr lang="ar-SA" sz="2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[البقرة:30]</a:t>
            </a:r>
          </a:p>
          <a:p>
            <a:pPr algn="r" rtl="1"/>
            <a:endParaRPr lang="ar-SA" sz="2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endParaRPr>
          </a:p>
          <a:p>
            <a:pPr algn="r" rtl="1"/>
            <a:r>
              <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وأسكن الله آدم وزوجه حواء في الجنة ونهاهما أن يأكلا من نوع من ثمار شجرة حددها لهما، إلا أن إبليس أغزاهما، قال الله تعالى:</a:t>
            </a:r>
          </a:p>
        </p:txBody>
      </p:sp>
      <p:sp>
        <p:nvSpPr>
          <p:cNvPr id="6" name="مربع نص 5">
            <a:extLst>
              <a:ext uri="{FF2B5EF4-FFF2-40B4-BE49-F238E27FC236}">
                <a16:creationId xmlns:a16="http://schemas.microsoft.com/office/drawing/2014/main" id="{2DF81878-EBCD-418A-87FB-5B5EE6465D3B}"/>
              </a:ext>
            </a:extLst>
          </p:cNvPr>
          <p:cNvSpPr txBox="1"/>
          <p:nvPr/>
        </p:nvSpPr>
        <p:spPr>
          <a:xfrm>
            <a:off x="8603087" y="261185"/>
            <a:ext cx="2416935" cy="553998"/>
          </a:xfrm>
          <a:prstGeom prst="rect">
            <a:avLst/>
          </a:prstGeom>
          <a:noFill/>
        </p:spPr>
        <p:txBody>
          <a:bodyPr wrap="square" rtlCol="1">
            <a:spAutoFit/>
          </a:bodyPr>
          <a:lstStyle/>
          <a:p>
            <a:pPr algn="r"/>
            <a:r>
              <a:rPr lang="ar-SA" sz="3001" b="1" dirty="0">
                <a:solidFill>
                  <a:srgbClr val="03508F"/>
                </a:solidFill>
                <a:effectLst>
                  <a:outerShdw blurRad="38100" dist="38100" dir="2700000" algn="tl">
                    <a:srgbClr val="000000">
                      <a:alpha val="43137"/>
                    </a:srgbClr>
                  </a:outerShdw>
                </a:effectLst>
                <a:cs typeface="Arial" panose="020B0604020202020204" pitchFamily="34" charset="0"/>
              </a:rPr>
              <a:t>ما الحضارة ؟</a:t>
            </a:r>
          </a:p>
        </p:txBody>
      </p:sp>
      <p:pic>
        <p:nvPicPr>
          <p:cNvPr id="9" name="صورة 8">
            <a:extLst>
              <a:ext uri="{FF2B5EF4-FFF2-40B4-BE49-F238E27FC236}">
                <a16:creationId xmlns:a16="http://schemas.microsoft.com/office/drawing/2014/main" id="{A0F9CD76-FA13-4785-B1FA-AABCE5695D8A}"/>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14" name="صورة 13">
            <a:extLst>
              <a:ext uri="{FF2B5EF4-FFF2-40B4-BE49-F238E27FC236}">
                <a16:creationId xmlns:a16="http://schemas.microsoft.com/office/drawing/2014/main" id="{6C749C92-BCD8-461C-8151-434A903DBB07}"/>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5" name="صورة 14">
            <a:extLst>
              <a:ext uri="{FF2B5EF4-FFF2-40B4-BE49-F238E27FC236}">
                <a16:creationId xmlns:a16="http://schemas.microsoft.com/office/drawing/2014/main" id="{413194CE-1425-4C7C-AD15-A1D2E7968F5D}"/>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11" name="شكل بيضاوي 10">
            <a:extLst>
              <a:ext uri="{FF2B5EF4-FFF2-40B4-BE49-F238E27FC236}">
                <a16:creationId xmlns:a16="http://schemas.microsoft.com/office/drawing/2014/main" id="{C1761CEC-B809-484D-BBBA-71C0929CE751}"/>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3" name="مربع نص 12">
            <a:extLst>
              <a:ext uri="{FF2B5EF4-FFF2-40B4-BE49-F238E27FC236}">
                <a16:creationId xmlns:a16="http://schemas.microsoft.com/office/drawing/2014/main" id="{ECE43EB3-BDA8-4399-B507-98056D042CAD}"/>
              </a:ext>
            </a:extLst>
          </p:cNvPr>
          <p:cNvSpPr txBox="1"/>
          <p:nvPr/>
        </p:nvSpPr>
        <p:spPr>
          <a:xfrm>
            <a:off x="1365161" y="4856890"/>
            <a:ext cx="10826839" cy="1046440"/>
          </a:xfrm>
          <a:prstGeom prst="rect">
            <a:avLst/>
          </a:prstGeom>
          <a:noFill/>
        </p:spPr>
        <p:txBody>
          <a:bodyPr wrap="square" rtlCol="1">
            <a:spAutoFit/>
          </a:bodyPr>
          <a:lstStyle/>
          <a:p>
            <a:pPr algn="r" rtl="1"/>
            <a:r>
              <a:rPr lang="en-US"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              </a:t>
            </a:r>
            <a:r>
              <a:rPr lang="ar-SA" sz="3000" b="1" dirty="0">
                <a:solidFill>
                  <a:srgbClr val="00B050"/>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 </a:t>
            </a:r>
            <a:r>
              <a:rPr lang="ar-SA" sz="3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فَأَزَلَّهُمَا الشَّيْطَانُ عَنْهَا فَأَخْرَجَهُمَا مِمَّا كَانَا فِيهِ وَقُلْنَا اهْبِطُوا بَعْضُكُمْ لِبَعْضٍ عَدُوٌّ وَلَكُمْ فِي الْأَرْضِ مُسْتَقَرٌّ وَمَتَاعٌ إِلَى حِينٍ</a:t>
            </a:r>
            <a:r>
              <a:rPr lang="ar-SA" sz="3200" dirty="0"/>
              <a:t> </a:t>
            </a:r>
            <a:r>
              <a:rPr lang="en-US"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a:t>
            </a:r>
            <a:r>
              <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 </a:t>
            </a:r>
            <a:r>
              <a:rPr lang="ar-SA" sz="2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[البقرة:36]</a:t>
            </a:r>
            <a:endPar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endParaRPr>
          </a:p>
        </p:txBody>
      </p:sp>
    </p:spTree>
    <p:extLst>
      <p:ext uri="{BB962C8B-B14F-4D97-AF65-F5344CB8AC3E}">
        <p14:creationId xmlns:p14="http://schemas.microsoft.com/office/powerpoint/2010/main" val="348847638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37"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right)">
                                      <p:cBhvr>
                                        <p:cTn id="31" dur="1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right)">
                                      <p:cBhvr>
                                        <p:cTn id="36" dur="1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right)">
                                      <p:cBhvr>
                                        <p:cTn id="41" dur="1500"/>
                                        <p:tgtEl>
                                          <p:spTgt spid="5">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500"/>
                                        <p:tgtEl>
                                          <p:spTgt spid="5">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animEffect transition="in" filter="fade">
                                      <p:cBhvr>
                                        <p:cTn id="51" dur="500"/>
                                        <p:tgtEl>
                                          <p:spTgt spid="5">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wipe(right)">
                                      <p:cBhvr>
                                        <p:cTn id="56" dur="1500"/>
                                        <p:tgtEl>
                                          <p:spTgt spid="5">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14</a:t>
            </a:r>
          </a:p>
        </p:txBody>
      </p:sp>
      <p:sp>
        <p:nvSpPr>
          <p:cNvPr id="5" name="مربع نص 4">
            <a:extLst>
              <a:ext uri="{FF2B5EF4-FFF2-40B4-BE49-F238E27FC236}">
                <a16:creationId xmlns:a16="http://schemas.microsoft.com/office/drawing/2014/main" id="{FA30E9DC-4BB6-4001-A6C8-D3480BC4217C}"/>
              </a:ext>
            </a:extLst>
          </p:cNvPr>
          <p:cNvSpPr txBox="1"/>
          <p:nvPr/>
        </p:nvSpPr>
        <p:spPr>
          <a:xfrm>
            <a:off x="1300766" y="892457"/>
            <a:ext cx="10891234" cy="2400657"/>
          </a:xfrm>
          <a:prstGeom prst="rect">
            <a:avLst/>
          </a:prstGeom>
          <a:noFill/>
        </p:spPr>
        <p:txBody>
          <a:bodyPr wrap="square" rtlCol="1">
            <a:spAutoFit/>
          </a:bodyPr>
          <a:lstStyle/>
          <a:p>
            <a:pPr algn="justLow" rtl="1"/>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وأهبط الله آدم وحواء – عليهما السلام – إلى الأرض لعمارتها وعبادته، وقال بعض المؤرخين: إنهما أهبطا في أرض مكة المكرمة، وبدأت مسيرة الحياة البشرية وحضاراتها المتتالية.</a:t>
            </a:r>
          </a:p>
          <a:p>
            <a:pPr algn="justLow" rtl="1"/>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وأصبحت الجزيرة العربية مهد الحضارات، ومنها انطلقت الهجرات ونشأت حضارات في أرجاء الأرض.</a:t>
            </a:r>
            <a:endPar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endParaRPr>
          </a:p>
        </p:txBody>
      </p:sp>
      <p:sp>
        <p:nvSpPr>
          <p:cNvPr id="7" name="مربع نص 6">
            <a:extLst>
              <a:ext uri="{FF2B5EF4-FFF2-40B4-BE49-F238E27FC236}">
                <a16:creationId xmlns:a16="http://schemas.microsoft.com/office/drawing/2014/main" id="{CBCCFDA3-3108-4A41-9637-E637D90526A3}"/>
              </a:ext>
            </a:extLst>
          </p:cNvPr>
          <p:cNvSpPr txBox="1"/>
          <p:nvPr/>
        </p:nvSpPr>
        <p:spPr>
          <a:xfrm>
            <a:off x="1175657" y="4246152"/>
            <a:ext cx="11016343" cy="1785104"/>
          </a:xfrm>
          <a:prstGeom prst="rect">
            <a:avLst/>
          </a:prstGeom>
          <a:noFill/>
        </p:spPr>
        <p:txBody>
          <a:bodyPr wrap="square" rtlCol="1">
            <a:spAutoFit/>
          </a:bodyPr>
          <a:lstStyle/>
          <a:p>
            <a:pPr algn="r" rtl="1"/>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قال تعالى: </a:t>
            </a:r>
            <a:r>
              <a:rPr lang="en-US"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a:t>
            </a:r>
            <a:r>
              <a:rPr lang="ar-SA" sz="3000" b="1" dirty="0">
                <a:solidFill>
                  <a:srgbClr val="00B050"/>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 </a:t>
            </a:r>
            <a:r>
              <a:rPr lang="ar-SA" sz="3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هُوَ أَنشَأَكُم مِّنَ الْأَرْضِ وَاسْتَعْمَرَكُمْ فِيهَا </a:t>
            </a:r>
            <a:r>
              <a:rPr lang="en-US"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a:t>
            </a:r>
            <a:r>
              <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 </a:t>
            </a:r>
            <a:r>
              <a:rPr lang="ar-SA" sz="2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[هود:61]</a:t>
            </a:r>
          </a:p>
          <a:p>
            <a:pPr algn="r" rtl="1"/>
            <a:endParaRPr lang="ar-SA" sz="2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endParaRPr>
          </a:p>
          <a:p>
            <a:pPr algn="r"/>
            <a:r>
              <a:rPr lang="ar-SA" sz="3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 العلاقة بين عمارة الأرض ونشوء الحضارات فيها ؟</a:t>
            </a:r>
          </a:p>
          <a:p>
            <a:pPr algn="r"/>
            <a:r>
              <a:rPr lang="ar-SA" sz="15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endParaRPr>
          </a:p>
        </p:txBody>
      </p:sp>
      <p:sp>
        <p:nvSpPr>
          <p:cNvPr id="8" name="مربع نص 7">
            <a:extLst>
              <a:ext uri="{FF2B5EF4-FFF2-40B4-BE49-F238E27FC236}">
                <a16:creationId xmlns:a16="http://schemas.microsoft.com/office/drawing/2014/main" id="{A6C98A76-D19B-4D6B-B85D-235EE9AB1951}"/>
              </a:ext>
            </a:extLst>
          </p:cNvPr>
          <p:cNvSpPr txBox="1"/>
          <p:nvPr/>
        </p:nvSpPr>
        <p:spPr>
          <a:xfrm>
            <a:off x="2369712" y="5438665"/>
            <a:ext cx="9822287" cy="707886"/>
          </a:xfrm>
          <a:prstGeom prst="rect">
            <a:avLst/>
          </a:prstGeom>
          <a:noFill/>
        </p:spPr>
        <p:txBody>
          <a:bodyPr wrap="square" rtlCol="1">
            <a:spAutoFit/>
          </a:bodyPr>
          <a:lstStyle/>
          <a:p>
            <a:pPr algn="ctr"/>
            <a:r>
              <a:rPr lang="ar-SA" sz="4000"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أن الحضارات لا تقوم إلا بعمارة الأرض</a:t>
            </a:r>
          </a:p>
        </p:txBody>
      </p:sp>
      <p:pic>
        <p:nvPicPr>
          <p:cNvPr id="9" name="صورة 8">
            <a:extLst>
              <a:ext uri="{FF2B5EF4-FFF2-40B4-BE49-F238E27FC236}">
                <a16:creationId xmlns:a16="http://schemas.microsoft.com/office/drawing/2014/main" id="{879E3784-C1F1-4F23-80DE-26096B6A40E8}"/>
              </a:ext>
            </a:extLst>
          </p:cNvPr>
          <p:cNvPicPr>
            <a:picLocks noChangeAspect="1"/>
          </p:cNvPicPr>
          <p:nvPr/>
        </p:nvPicPr>
        <p:blipFill rotWithShape="1">
          <a:blip r:embed="rId2">
            <a:extLst>
              <a:ext uri="{28A0092B-C50C-407E-A947-70E740481C1C}">
                <a14:useLocalDpi xmlns:a14="http://schemas.microsoft.com/office/drawing/2010/main" val="0"/>
              </a:ext>
            </a:extLst>
          </a:blip>
          <a:srcRect l="73205" t="43193" r="11373" b="45164"/>
          <a:stretch/>
        </p:blipFill>
        <p:spPr>
          <a:xfrm>
            <a:off x="9694106" y="3370388"/>
            <a:ext cx="1880316" cy="798490"/>
          </a:xfrm>
          <a:prstGeom prst="rect">
            <a:avLst/>
          </a:prstGeom>
        </p:spPr>
      </p:pic>
      <p:pic>
        <p:nvPicPr>
          <p:cNvPr id="10" name="صورة 9">
            <a:extLst>
              <a:ext uri="{FF2B5EF4-FFF2-40B4-BE49-F238E27FC236}">
                <a16:creationId xmlns:a16="http://schemas.microsoft.com/office/drawing/2014/main" id="{086425A9-29D5-46D1-B6CA-D997F21AE5F5}"/>
              </a:ext>
            </a:extLst>
          </p:cNvPr>
          <p:cNvPicPr>
            <a:picLocks noChangeAspect="1"/>
          </p:cNvPicPr>
          <p:nvPr/>
        </p:nvPicPr>
        <p:blipFill rotWithShape="1">
          <a:blip r:embed="rId3">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11" name="صورة 10">
            <a:extLst>
              <a:ext uri="{FF2B5EF4-FFF2-40B4-BE49-F238E27FC236}">
                <a16:creationId xmlns:a16="http://schemas.microsoft.com/office/drawing/2014/main" id="{2000BB7B-80F5-4897-8003-E7CF5C5C6291}"/>
              </a:ext>
            </a:extLst>
          </p:cNvPr>
          <p:cNvPicPr>
            <a:picLocks noChangeAspect="1"/>
          </p:cNvPicPr>
          <p:nvPr/>
        </p:nvPicPr>
        <p:blipFill rotWithShape="1">
          <a:blip r:embed="rId4">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2" name="صورة 11">
            <a:extLst>
              <a:ext uri="{FF2B5EF4-FFF2-40B4-BE49-F238E27FC236}">
                <a16:creationId xmlns:a16="http://schemas.microsoft.com/office/drawing/2014/main" id="{6053763A-B595-4E16-B3A2-006EB7F9C0DF}"/>
              </a:ext>
            </a:extLst>
          </p:cNvPr>
          <p:cNvPicPr>
            <a:picLocks noChangeAspect="1"/>
          </p:cNvPicPr>
          <p:nvPr/>
        </p:nvPicPr>
        <p:blipFill rotWithShape="1">
          <a:blip r:embed="rId4">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14" name="مربع نص 13">
            <a:extLst>
              <a:ext uri="{FF2B5EF4-FFF2-40B4-BE49-F238E27FC236}">
                <a16:creationId xmlns:a16="http://schemas.microsoft.com/office/drawing/2014/main" id="{7FC12750-8DAC-4133-8248-2EE2850D2D92}"/>
              </a:ext>
            </a:extLst>
          </p:cNvPr>
          <p:cNvSpPr txBox="1"/>
          <p:nvPr/>
        </p:nvSpPr>
        <p:spPr>
          <a:xfrm>
            <a:off x="9378625" y="261185"/>
            <a:ext cx="1641397" cy="553998"/>
          </a:xfrm>
          <a:prstGeom prst="rect">
            <a:avLst/>
          </a:prstGeom>
          <a:noFill/>
        </p:spPr>
        <p:txBody>
          <a:bodyPr wrap="square" rtlCol="1">
            <a:spAutoFit/>
          </a:bodyPr>
          <a:lstStyle/>
          <a:p>
            <a:pPr algn="r"/>
            <a:r>
              <a:rPr lang="ar-SA" sz="3001" b="1" dirty="0">
                <a:solidFill>
                  <a:srgbClr val="03508F"/>
                </a:solidFill>
                <a:effectLst>
                  <a:outerShdw blurRad="38100" dist="38100" dir="2700000" algn="tl">
                    <a:srgbClr val="000000">
                      <a:alpha val="43137"/>
                    </a:srgbClr>
                  </a:outerShdw>
                </a:effectLst>
                <a:cs typeface="Arial" panose="020B0604020202020204" pitchFamily="34" charset="0"/>
              </a:rPr>
              <a:t>الحضارة:</a:t>
            </a:r>
          </a:p>
        </p:txBody>
      </p:sp>
      <p:sp>
        <p:nvSpPr>
          <p:cNvPr id="15" name="شكل بيضاوي 14">
            <a:extLst>
              <a:ext uri="{FF2B5EF4-FFF2-40B4-BE49-F238E27FC236}">
                <a16:creationId xmlns:a16="http://schemas.microsoft.com/office/drawing/2014/main" id="{9A5891F1-C60C-4F06-8C52-233A220287BD}"/>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5702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right)">
                                      <p:cBhvr>
                                        <p:cTn id="7" dur="1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right)">
                                      <p:cBhvr>
                                        <p:cTn id="12" dur="1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15</a:t>
            </a:r>
          </a:p>
        </p:txBody>
      </p:sp>
      <p:pic>
        <p:nvPicPr>
          <p:cNvPr id="24" name="صورة 23">
            <a:extLst>
              <a:ext uri="{FF2B5EF4-FFF2-40B4-BE49-F238E27FC236}">
                <a16:creationId xmlns:a16="http://schemas.microsoft.com/office/drawing/2014/main" id="{C351D5B9-9268-4440-A254-457C5733EE99}"/>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25" name="صورة 24">
            <a:extLst>
              <a:ext uri="{FF2B5EF4-FFF2-40B4-BE49-F238E27FC236}">
                <a16:creationId xmlns:a16="http://schemas.microsoft.com/office/drawing/2014/main" id="{F111CFBA-5C1F-4826-A448-2F211479C6F2}"/>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26" name="صورة 25">
            <a:extLst>
              <a:ext uri="{FF2B5EF4-FFF2-40B4-BE49-F238E27FC236}">
                <a16:creationId xmlns:a16="http://schemas.microsoft.com/office/drawing/2014/main" id="{A8376AD6-CB87-4BB1-8CDA-A61514C7A68E}"/>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28" name="مربع نص 27">
            <a:extLst>
              <a:ext uri="{FF2B5EF4-FFF2-40B4-BE49-F238E27FC236}">
                <a16:creationId xmlns:a16="http://schemas.microsoft.com/office/drawing/2014/main" id="{FD4E28C9-2831-4F87-86A5-E0737A546639}"/>
              </a:ext>
            </a:extLst>
          </p:cNvPr>
          <p:cNvSpPr txBox="1"/>
          <p:nvPr/>
        </p:nvSpPr>
        <p:spPr>
          <a:xfrm>
            <a:off x="1175657" y="3234718"/>
            <a:ext cx="11016344" cy="3170099"/>
          </a:xfrm>
          <a:prstGeom prst="rect">
            <a:avLst/>
          </a:prstGeom>
          <a:noFill/>
        </p:spPr>
        <p:txBody>
          <a:bodyPr wrap="square" rtlCol="1">
            <a:spAutoFit/>
          </a:bodyPr>
          <a:lstStyle/>
          <a:p>
            <a:pPr algn="r" rtl="1"/>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تعد مكة المكرمة أول موضع في الأرض                                                   يشهد البناء منذ بدء الخليقة وفق ماورد                                                      في الآية الكريمة</a:t>
            </a:r>
          </a:p>
          <a:p>
            <a:pPr algn="r" rtl="1"/>
            <a:endParaRPr lang="ar-SA" sz="2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endParaRPr>
          </a:p>
          <a:p>
            <a:pPr algn="r"/>
            <a:r>
              <a:rPr lang="ar-SA" sz="3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ماذا يعني لنا لك ؟ وكيف نفخر به ؟</a:t>
            </a:r>
            <a:endParaRPr lang="en-US" sz="3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endParaRPr lang="ar-SA" sz="15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endParaRPr lang="ar-SA" sz="15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r>
              <a:rPr lang="ar-SA" sz="15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a:t>
            </a:r>
            <a:endParaRPr lang="ar-SA" sz="15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 name="صورة 29">
            <a:extLst>
              <a:ext uri="{FF2B5EF4-FFF2-40B4-BE49-F238E27FC236}">
                <a16:creationId xmlns:a16="http://schemas.microsoft.com/office/drawing/2014/main" id="{BED652AD-0EE9-4C11-9F76-A7F0E6767B4D}"/>
              </a:ext>
            </a:extLst>
          </p:cNvPr>
          <p:cNvPicPr>
            <a:picLocks noChangeAspect="1"/>
          </p:cNvPicPr>
          <p:nvPr/>
        </p:nvPicPr>
        <p:blipFill rotWithShape="1">
          <a:blip r:embed="rId4">
            <a:extLst>
              <a:ext uri="{28A0092B-C50C-407E-A947-70E740481C1C}">
                <a14:useLocalDpi xmlns:a14="http://schemas.microsoft.com/office/drawing/2010/main" val="0"/>
              </a:ext>
            </a:extLst>
          </a:blip>
          <a:srcRect l="68239" t="53896" r="15599" b="35190"/>
          <a:stretch/>
        </p:blipFill>
        <p:spPr>
          <a:xfrm>
            <a:off x="9633397" y="2486291"/>
            <a:ext cx="1970468" cy="748427"/>
          </a:xfrm>
          <a:prstGeom prst="rect">
            <a:avLst/>
          </a:prstGeom>
        </p:spPr>
      </p:pic>
      <p:pic>
        <p:nvPicPr>
          <p:cNvPr id="32" name="صورة 31">
            <a:extLst>
              <a:ext uri="{FF2B5EF4-FFF2-40B4-BE49-F238E27FC236}">
                <a16:creationId xmlns:a16="http://schemas.microsoft.com/office/drawing/2014/main" id="{54D16DC8-A1ED-4271-A06A-1842F481ED51}"/>
              </a:ext>
            </a:extLst>
          </p:cNvPr>
          <p:cNvPicPr>
            <a:picLocks noChangeAspect="1"/>
          </p:cNvPicPr>
          <p:nvPr/>
        </p:nvPicPr>
        <p:blipFill rotWithShape="1">
          <a:blip r:embed="rId5">
            <a:extLst>
              <a:ext uri="{28A0092B-C50C-407E-A947-70E740481C1C}">
                <a14:useLocalDpi xmlns:a14="http://schemas.microsoft.com/office/drawing/2010/main" val="0"/>
              </a:ext>
            </a:extLst>
          </a:blip>
          <a:srcRect l="15317" t="19698" r="15493" b="9860"/>
          <a:stretch/>
        </p:blipFill>
        <p:spPr>
          <a:xfrm>
            <a:off x="1317326" y="2719146"/>
            <a:ext cx="5640947" cy="3230519"/>
          </a:xfrm>
          <a:prstGeom prst="rect">
            <a:avLst/>
          </a:prstGeom>
        </p:spPr>
      </p:pic>
      <p:sp>
        <p:nvSpPr>
          <p:cNvPr id="33" name="مربع نص 32">
            <a:extLst>
              <a:ext uri="{FF2B5EF4-FFF2-40B4-BE49-F238E27FC236}">
                <a16:creationId xmlns:a16="http://schemas.microsoft.com/office/drawing/2014/main" id="{9E970B8E-F908-46CA-9C39-9AD11384AF76}"/>
              </a:ext>
            </a:extLst>
          </p:cNvPr>
          <p:cNvSpPr txBox="1"/>
          <p:nvPr/>
        </p:nvSpPr>
        <p:spPr>
          <a:xfrm>
            <a:off x="587828" y="889060"/>
            <a:ext cx="11603865" cy="1508105"/>
          </a:xfrm>
          <a:prstGeom prst="rect">
            <a:avLst/>
          </a:prstGeom>
          <a:noFill/>
        </p:spPr>
        <p:txBody>
          <a:bodyPr wrap="square" rtlCol="1">
            <a:spAutoFit/>
          </a:bodyPr>
          <a:lstStyle/>
          <a:p>
            <a:pPr algn="r" rtl="1"/>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قال الله تعالى: </a:t>
            </a:r>
            <a:r>
              <a:rPr lang="en-US"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a:t>
            </a:r>
            <a:r>
              <a:rPr lang="ar-SA" sz="3000" b="1" dirty="0">
                <a:solidFill>
                  <a:srgbClr val="00B050"/>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 </a:t>
            </a:r>
            <a:r>
              <a:rPr lang="ar-SA" sz="3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إِنَّ أَوَّلَ بَيْتٍ وُضِعَ لِلنَّاسِ لَلَّذِي بِبَكَّةَ مُبَارَكًا وَهُدًى لِّلْعَالَمِينَ ۝</a:t>
            </a:r>
            <a:r>
              <a:rPr lang="ar-SA" sz="3200" dirty="0">
                <a:latin typeface="Arial" panose="020B0604020202020204" pitchFamily="34" charset="0"/>
                <a:cs typeface="Arial" panose="020B0604020202020204" pitchFamily="34" charset="0"/>
              </a:rPr>
              <a:t> </a:t>
            </a:r>
            <a:r>
              <a:rPr lang="en-US"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a:t>
            </a:r>
            <a:r>
              <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 </a:t>
            </a:r>
            <a:r>
              <a:rPr lang="ar-SA" sz="2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[آل عمران:96]</a:t>
            </a:r>
          </a:p>
          <a:p>
            <a:pPr algn="r" rtl="1"/>
            <a:r>
              <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وهذا ما يوضح الإرث الحضاري لوطننا </a:t>
            </a:r>
            <a:r>
              <a:rPr lang="ar-SA" sz="3000" b="1" dirty="0">
                <a:solidFill>
                  <a:srgbClr val="00B050"/>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المملكة العربية السعودية </a:t>
            </a:r>
            <a:r>
              <a:rPr lang="ar-SA" sz="3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rPr>
              <a:t>التي تشغل اليوم         معظم أرض الجزيرة العربية.</a:t>
            </a:r>
          </a:p>
        </p:txBody>
      </p:sp>
      <p:sp>
        <p:nvSpPr>
          <p:cNvPr id="34" name="مربع نص 33">
            <a:extLst>
              <a:ext uri="{FF2B5EF4-FFF2-40B4-BE49-F238E27FC236}">
                <a16:creationId xmlns:a16="http://schemas.microsoft.com/office/drawing/2014/main" id="{8F610EAB-6662-4F10-BC9F-C0215B2165D9}"/>
              </a:ext>
            </a:extLst>
          </p:cNvPr>
          <p:cNvSpPr txBox="1"/>
          <p:nvPr/>
        </p:nvSpPr>
        <p:spPr>
          <a:xfrm>
            <a:off x="2487157" y="1005794"/>
            <a:ext cx="520720" cy="400110"/>
          </a:xfrm>
          <a:prstGeom prst="rect">
            <a:avLst/>
          </a:prstGeom>
          <a:noFill/>
        </p:spPr>
        <p:txBody>
          <a:bodyPr wrap="square" rtlCol="1">
            <a:spAutoFit/>
          </a:bodyPr>
          <a:lstStyle/>
          <a:p>
            <a:pPr algn="ctr" rtl="1"/>
            <a:r>
              <a:rPr lang="ar-SA" sz="2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96</a:t>
            </a:r>
            <a:endParaRPr lang="ar-SA" sz="2000" b="1" dirty="0">
              <a:solidFill>
                <a:schemeClr val="tx1">
                  <a:lumMod val="75000"/>
                  <a:lumOff val="25000"/>
                </a:schemeClr>
              </a:solidFill>
              <a:effectLst>
                <a:outerShdw blurRad="38100" dist="38100" dir="2700000" algn="tl">
                  <a:srgbClr val="000000">
                    <a:alpha val="43137"/>
                  </a:srgbClr>
                </a:outerShdw>
              </a:effectLst>
              <a:latin typeface="AGA Arabesque" panose="05010101010101010101" pitchFamily="2" charset="2"/>
              <a:cs typeface="Arial" panose="020B0604020202020204" pitchFamily="34" charset="0"/>
            </a:endParaRPr>
          </a:p>
        </p:txBody>
      </p:sp>
      <p:sp>
        <p:nvSpPr>
          <p:cNvPr id="11" name="مربع نص 10">
            <a:extLst>
              <a:ext uri="{FF2B5EF4-FFF2-40B4-BE49-F238E27FC236}">
                <a16:creationId xmlns:a16="http://schemas.microsoft.com/office/drawing/2014/main" id="{C03F968D-1394-4A85-A61F-9D4C1FE54B54}"/>
              </a:ext>
            </a:extLst>
          </p:cNvPr>
          <p:cNvSpPr txBox="1"/>
          <p:nvPr/>
        </p:nvSpPr>
        <p:spPr>
          <a:xfrm>
            <a:off x="3172496" y="5802819"/>
            <a:ext cx="9019504" cy="707886"/>
          </a:xfrm>
          <a:prstGeom prst="rect">
            <a:avLst/>
          </a:prstGeom>
          <a:noFill/>
        </p:spPr>
        <p:txBody>
          <a:bodyPr wrap="square" rtlCol="1">
            <a:spAutoFit/>
          </a:bodyPr>
          <a:lstStyle/>
          <a:p>
            <a:pPr algn="ctr"/>
            <a:r>
              <a:rPr lang="ar-SA" sz="4000"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لأن وطني يوجد فيه قبلة المسلمين وهذا يزيدني فخراً</a:t>
            </a:r>
          </a:p>
        </p:txBody>
      </p:sp>
      <p:sp>
        <p:nvSpPr>
          <p:cNvPr id="15" name="مربع نص 14">
            <a:extLst>
              <a:ext uri="{FF2B5EF4-FFF2-40B4-BE49-F238E27FC236}">
                <a16:creationId xmlns:a16="http://schemas.microsoft.com/office/drawing/2014/main" id="{505D8644-855A-4955-826B-1548B37DC4A5}"/>
              </a:ext>
            </a:extLst>
          </p:cNvPr>
          <p:cNvSpPr txBox="1"/>
          <p:nvPr/>
        </p:nvSpPr>
        <p:spPr>
          <a:xfrm>
            <a:off x="9378625" y="261185"/>
            <a:ext cx="1641397" cy="553998"/>
          </a:xfrm>
          <a:prstGeom prst="rect">
            <a:avLst/>
          </a:prstGeom>
          <a:noFill/>
        </p:spPr>
        <p:txBody>
          <a:bodyPr wrap="square" rtlCol="1">
            <a:spAutoFit/>
          </a:bodyPr>
          <a:lstStyle/>
          <a:p>
            <a:pPr algn="r"/>
            <a:r>
              <a:rPr lang="ar-SA" sz="3001" b="1" dirty="0">
                <a:solidFill>
                  <a:srgbClr val="03508F"/>
                </a:solidFill>
                <a:effectLst>
                  <a:outerShdw blurRad="38100" dist="38100" dir="2700000" algn="tl">
                    <a:srgbClr val="000000">
                      <a:alpha val="43137"/>
                    </a:srgbClr>
                  </a:outerShdw>
                </a:effectLst>
                <a:cs typeface="Arial" panose="020B0604020202020204" pitchFamily="34" charset="0"/>
              </a:rPr>
              <a:t>الحضارة:</a:t>
            </a:r>
          </a:p>
        </p:txBody>
      </p:sp>
      <p:sp>
        <p:nvSpPr>
          <p:cNvPr id="16" name="شكل بيضاوي 15">
            <a:extLst>
              <a:ext uri="{FF2B5EF4-FFF2-40B4-BE49-F238E27FC236}">
                <a16:creationId xmlns:a16="http://schemas.microsoft.com/office/drawing/2014/main" id="{B35FAF58-694C-488B-A2FE-1E8E2641E86E}"/>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45801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right)">
                                      <p:cBhvr>
                                        <p:cTn id="7" dur="1500"/>
                                        <p:tgtEl>
                                          <p:spTgt spid="33">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34">
                                            <p:txEl>
                                              <p:pRg st="0" end="0"/>
                                            </p:txEl>
                                          </p:spTgt>
                                        </p:tgtEl>
                                        <p:attrNameLst>
                                          <p:attrName>style.visibility</p:attrName>
                                        </p:attrNameLst>
                                      </p:cBhvr>
                                      <p:to>
                                        <p:strVal val="visible"/>
                                      </p:to>
                                    </p:set>
                                    <p:animEffect transition="in" filter="wipe(right)">
                                      <p:cBhvr>
                                        <p:cTn id="10" dur="3000"/>
                                        <p:tgtEl>
                                          <p:spTgt spid="3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3">
                                            <p:txEl>
                                              <p:pRg st="1" end="1"/>
                                            </p:txEl>
                                          </p:spTgt>
                                        </p:tgtEl>
                                        <p:attrNameLst>
                                          <p:attrName>style.visibility</p:attrName>
                                        </p:attrNameLst>
                                      </p:cBhvr>
                                      <p:to>
                                        <p:strVal val="visible"/>
                                      </p:to>
                                    </p:set>
                                    <p:animEffect transition="in" filter="wipe(right)">
                                      <p:cBhvr>
                                        <p:cTn id="15" dur="1500"/>
                                        <p:tgtEl>
                                          <p:spTgt spid="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80">
                                          <p:stCondLst>
                                            <p:cond delay="0"/>
                                          </p:stCondLst>
                                        </p:cTn>
                                        <p:tgtEl>
                                          <p:spTgt spid="30"/>
                                        </p:tgtEl>
                                      </p:cBhvr>
                                    </p:animEffect>
                                    <p:anim calcmode="lin" valueType="num">
                                      <p:cBhvr>
                                        <p:cTn id="2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6" dur="26">
                                          <p:stCondLst>
                                            <p:cond delay="650"/>
                                          </p:stCondLst>
                                        </p:cTn>
                                        <p:tgtEl>
                                          <p:spTgt spid="30"/>
                                        </p:tgtEl>
                                      </p:cBhvr>
                                      <p:to x="100000" y="60000"/>
                                    </p:animScale>
                                    <p:animScale>
                                      <p:cBhvr>
                                        <p:cTn id="27" dur="166" decel="50000">
                                          <p:stCondLst>
                                            <p:cond delay="676"/>
                                          </p:stCondLst>
                                        </p:cTn>
                                        <p:tgtEl>
                                          <p:spTgt spid="30"/>
                                        </p:tgtEl>
                                      </p:cBhvr>
                                      <p:to x="100000" y="100000"/>
                                    </p:animScale>
                                    <p:animScale>
                                      <p:cBhvr>
                                        <p:cTn id="28" dur="26">
                                          <p:stCondLst>
                                            <p:cond delay="1312"/>
                                          </p:stCondLst>
                                        </p:cTn>
                                        <p:tgtEl>
                                          <p:spTgt spid="30"/>
                                        </p:tgtEl>
                                      </p:cBhvr>
                                      <p:to x="100000" y="80000"/>
                                    </p:animScale>
                                    <p:animScale>
                                      <p:cBhvr>
                                        <p:cTn id="29" dur="166" decel="50000">
                                          <p:stCondLst>
                                            <p:cond delay="1338"/>
                                          </p:stCondLst>
                                        </p:cTn>
                                        <p:tgtEl>
                                          <p:spTgt spid="30"/>
                                        </p:tgtEl>
                                      </p:cBhvr>
                                      <p:to x="100000" y="100000"/>
                                    </p:animScale>
                                    <p:animScale>
                                      <p:cBhvr>
                                        <p:cTn id="30" dur="26">
                                          <p:stCondLst>
                                            <p:cond delay="1642"/>
                                          </p:stCondLst>
                                        </p:cTn>
                                        <p:tgtEl>
                                          <p:spTgt spid="30"/>
                                        </p:tgtEl>
                                      </p:cBhvr>
                                      <p:to x="100000" y="90000"/>
                                    </p:animScale>
                                    <p:animScale>
                                      <p:cBhvr>
                                        <p:cTn id="31" dur="166" decel="50000">
                                          <p:stCondLst>
                                            <p:cond delay="1668"/>
                                          </p:stCondLst>
                                        </p:cTn>
                                        <p:tgtEl>
                                          <p:spTgt spid="30"/>
                                        </p:tgtEl>
                                      </p:cBhvr>
                                      <p:to x="100000" y="100000"/>
                                    </p:animScale>
                                    <p:animScale>
                                      <p:cBhvr>
                                        <p:cTn id="32" dur="26">
                                          <p:stCondLst>
                                            <p:cond delay="1808"/>
                                          </p:stCondLst>
                                        </p:cTn>
                                        <p:tgtEl>
                                          <p:spTgt spid="30"/>
                                        </p:tgtEl>
                                      </p:cBhvr>
                                      <p:to x="100000" y="95000"/>
                                    </p:animScale>
                                    <p:animScale>
                                      <p:cBhvr>
                                        <p:cTn id="33" dur="166" decel="50000">
                                          <p:stCondLst>
                                            <p:cond delay="1834"/>
                                          </p:stCondLst>
                                        </p:cTn>
                                        <p:tgtEl>
                                          <p:spTgt spid="30"/>
                                        </p:tgtEl>
                                      </p:cBhvr>
                                      <p:to x="100000" y="100000"/>
                                    </p:animScale>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1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right)">
                                      <p:cBhvr>
                                        <p:cTn id="46"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A4C3FD2-4554-489B-BA0F-FDB4E7D148ED}"/>
              </a:ext>
            </a:extLst>
          </p:cNvPr>
          <p:cNvSpPr txBox="1"/>
          <p:nvPr/>
        </p:nvSpPr>
        <p:spPr>
          <a:xfrm>
            <a:off x="0" y="6304002"/>
            <a:ext cx="1175657" cy="553998"/>
          </a:xfrm>
          <a:prstGeom prst="rect">
            <a:avLst/>
          </a:prstGeom>
          <a:noFill/>
        </p:spPr>
        <p:txBody>
          <a:bodyPr wrap="square" rtlCol="1">
            <a:spAutoFit/>
          </a:bodyPr>
          <a:lstStyle/>
          <a:p>
            <a:pPr algn="ctr"/>
            <a:r>
              <a:rPr lang="ar-SA"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صـ 16</a:t>
            </a:r>
          </a:p>
        </p:txBody>
      </p:sp>
      <p:pic>
        <p:nvPicPr>
          <p:cNvPr id="8" name="صورة 7">
            <a:extLst>
              <a:ext uri="{FF2B5EF4-FFF2-40B4-BE49-F238E27FC236}">
                <a16:creationId xmlns:a16="http://schemas.microsoft.com/office/drawing/2014/main" id="{2C965B8A-A3C5-4CDE-9950-A4A8495EB322}"/>
              </a:ext>
            </a:extLst>
          </p:cNvPr>
          <p:cNvPicPr>
            <a:picLocks noChangeAspect="1"/>
          </p:cNvPicPr>
          <p:nvPr/>
        </p:nvPicPr>
        <p:blipFill rotWithShape="1">
          <a:blip r:embed="rId2">
            <a:extLst>
              <a:ext uri="{28A0092B-C50C-407E-A947-70E740481C1C}">
                <a14:useLocalDpi xmlns:a14="http://schemas.microsoft.com/office/drawing/2010/main" val="0"/>
              </a:ext>
            </a:extLst>
          </a:blip>
          <a:srcRect l="4859" t="33052" r="1338" b="9670"/>
          <a:stretch/>
        </p:blipFill>
        <p:spPr>
          <a:xfrm>
            <a:off x="1565442" y="38637"/>
            <a:ext cx="1641397" cy="563768"/>
          </a:xfrm>
          <a:prstGeom prst="rect">
            <a:avLst/>
          </a:prstGeom>
        </p:spPr>
      </p:pic>
      <p:pic>
        <p:nvPicPr>
          <p:cNvPr id="9" name="صورة 8">
            <a:extLst>
              <a:ext uri="{FF2B5EF4-FFF2-40B4-BE49-F238E27FC236}">
                <a16:creationId xmlns:a16="http://schemas.microsoft.com/office/drawing/2014/main" id="{8E369344-30A0-4169-A8BD-C9C0BD7AE7BC}"/>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58913" r="52205" b="21277"/>
          <a:stretch/>
        </p:blipFill>
        <p:spPr>
          <a:xfrm>
            <a:off x="112995" y="343003"/>
            <a:ext cx="733969" cy="195181"/>
          </a:xfrm>
          <a:prstGeom prst="rect">
            <a:avLst/>
          </a:prstGeom>
        </p:spPr>
      </p:pic>
      <p:pic>
        <p:nvPicPr>
          <p:cNvPr id="10" name="صورة 9">
            <a:extLst>
              <a:ext uri="{FF2B5EF4-FFF2-40B4-BE49-F238E27FC236}">
                <a16:creationId xmlns:a16="http://schemas.microsoft.com/office/drawing/2014/main" id="{69C8016B-0A2C-44EE-BD32-F672A93AF5DC}"/>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56901" b="20939"/>
          <a:stretch/>
        </p:blipFill>
        <p:spPr>
          <a:xfrm>
            <a:off x="25759" y="51844"/>
            <a:ext cx="908442" cy="244370"/>
          </a:xfrm>
          <a:prstGeom prst="rect">
            <a:avLst/>
          </a:prstGeom>
        </p:spPr>
      </p:pic>
      <p:sp>
        <p:nvSpPr>
          <p:cNvPr id="11" name="مربع نص 10">
            <a:extLst>
              <a:ext uri="{FF2B5EF4-FFF2-40B4-BE49-F238E27FC236}">
                <a16:creationId xmlns:a16="http://schemas.microsoft.com/office/drawing/2014/main" id="{D06878A7-33F8-4909-83F5-18851265794D}"/>
              </a:ext>
            </a:extLst>
          </p:cNvPr>
          <p:cNvSpPr txBox="1"/>
          <p:nvPr/>
        </p:nvSpPr>
        <p:spPr>
          <a:xfrm>
            <a:off x="2717442" y="1433651"/>
            <a:ext cx="9474558" cy="5170646"/>
          </a:xfrm>
          <a:prstGeom prst="rect">
            <a:avLst/>
          </a:prstGeom>
          <a:noFill/>
        </p:spPr>
        <p:txBody>
          <a:bodyPr wrap="square" rtlCol="1">
            <a:spAutoFit/>
          </a:bodyPr>
          <a:lstStyle/>
          <a:p>
            <a:pPr algn="r" rtl="1"/>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تتابعت الأحداث في حياة الإنسان وشهدت الأرض نشوء عدد من الحضارات تركت شواهد كثيرة لا يزال المؤرخون يكتشفون كثيراً منها.</a:t>
            </a:r>
          </a:p>
          <a:p>
            <a:pPr algn="r" rtl="1"/>
            <a:endPar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تقوم الحضارات في الأغلب نتيجة عدد من العوامل؛ منها:</a:t>
            </a:r>
          </a:p>
          <a:p>
            <a:pPr algn="r" rtl="1"/>
            <a:endParaRPr lang="ar-SA" sz="15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r>
              <a:rPr lang="ar-SA" sz="30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الموقع والتضاريس: </a:t>
            </a:r>
          </a:p>
          <a:p>
            <a:pPr algn="r" rtl="1"/>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نشأت بعض الحضارات في الأراضي المنبسطة التي                       تحوي أنهاراً وأودية تساعد على نشاط بشري فاعل.</a:t>
            </a:r>
          </a:p>
          <a:p>
            <a:pPr algn="r" rtl="1"/>
            <a:endParaRPr lang="ar-SA" sz="15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r>
              <a:rPr lang="ar-SA" sz="30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المُناخ: </a:t>
            </a:r>
          </a:p>
          <a:p>
            <a:pPr algn="r" rtl="1"/>
            <a:r>
              <a:rPr lang="ar-SA" sz="3000"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يـؤثر المُنـاخ فـي جـذب النشـاطات البشـرية، خصـوصاً إذا كـان معتـدلاً حيث يساعد على نمو المحاصيل الزراعية، وظهور الأنشطة الاقتصادية المتنوعة.</a:t>
            </a:r>
          </a:p>
        </p:txBody>
      </p:sp>
      <p:sp>
        <p:nvSpPr>
          <p:cNvPr id="15" name="مربع نص 14">
            <a:extLst>
              <a:ext uri="{FF2B5EF4-FFF2-40B4-BE49-F238E27FC236}">
                <a16:creationId xmlns:a16="http://schemas.microsoft.com/office/drawing/2014/main" id="{C58E6544-23BD-476A-B517-845416A40C63}"/>
              </a:ext>
            </a:extLst>
          </p:cNvPr>
          <p:cNvSpPr txBox="1"/>
          <p:nvPr/>
        </p:nvSpPr>
        <p:spPr>
          <a:xfrm>
            <a:off x="3925317" y="261185"/>
            <a:ext cx="7094705" cy="553998"/>
          </a:xfrm>
          <a:prstGeom prst="rect">
            <a:avLst/>
          </a:prstGeom>
          <a:noFill/>
        </p:spPr>
        <p:txBody>
          <a:bodyPr wrap="square" rtlCol="1">
            <a:spAutoFit/>
          </a:bodyPr>
          <a:lstStyle/>
          <a:p>
            <a:pPr algn="r" rtl="1"/>
            <a:r>
              <a:rPr lang="ar-SA" sz="3001" b="1" dirty="0">
                <a:solidFill>
                  <a:srgbClr val="03508F"/>
                </a:solidFill>
                <a:effectLst>
                  <a:outerShdw blurRad="38100" dist="38100" dir="2700000" algn="tl">
                    <a:srgbClr val="000000">
                      <a:alpha val="43137"/>
                    </a:srgbClr>
                  </a:outerShdw>
                </a:effectLst>
                <a:cs typeface="Arial" panose="020B0604020202020204" pitchFamily="34" charset="0"/>
              </a:rPr>
              <a:t>العوامل التي تسهم في حياة قيام الحضارات:</a:t>
            </a:r>
            <a:endParaRPr lang="en-US" sz="3001"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شكل بيضاوي 15">
            <a:extLst>
              <a:ext uri="{FF2B5EF4-FFF2-40B4-BE49-F238E27FC236}">
                <a16:creationId xmlns:a16="http://schemas.microsoft.com/office/drawing/2014/main" id="{F48680F9-F588-4ED6-BDEC-25C958BFD93C}"/>
              </a:ext>
            </a:extLst>
          </p:cNvPr>
          <p:cNvSpPr/>
          <p:nvPr/>
        </p:nvSpPr>
        <p:spPr bwMode="auto">
          <a:xfrm>
            <a:off x="11020022" y="261057"/>
            <a:ext cx="554400" cy="554126"/>
          </a:xfrm>
          <a:prstGeom prst="ellipse">
            <a:avLst/>
          </a:prstGeom>
          <a:solidFill>
            <a:srgbClr val="C00000"/>
          </a:solidFill>
          <a:ln w="9525" cap="flat" cmpd="sng" algn="ctr">
            <a:noFill/>
            <a:prstDash val="solid"/>
            <a:round/>
            <a:headEnd type="none" w="med" len="med"/>
            <a:tailEnd type="none" w="med" len="med"/>
          </a:ln>
          <a:effectLst>
            <a:outerShdw blurRad="38100" dist="76200" dir="5400000" sx="90000" sy="-19000" rotWithShape="0">
              <a:prstClr val="black">
                <a:alpha val="67000"/>
              </a:prstClr>
            </a:outerShdw>
          </a:effectLst>
          <a:scene3d>
            <a:camera prst="orthographicFront"/>
            <a:lightRig rig="threePt" dir="t"/>
          </a:scene3d>
          <a:sp3d>
            <a:bevelT w="1117600" h="1117600" prst="artDeco"/>
            <a:bevelB/>
          </a:sp3d>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charset="0"/>
            </a:endParaRPr>
          </a:p>
        </p:txBody>
      </p:sp>
      <p:sp>
        <p:nvSpPr>
          <p:cNvPr id="17" name="مربع نص 16">
            <a:extLst>
              <a:ext uri="{FF2B5EF4-FFF2-40B4-BE49-F238E27FC236}">
                <a16:creationId xmlns:a16="http://schemas.microsoft.com/office/drawing/2014/main" id="{1ADB233C-7DD2-41EF-9BC4-6F31A2BF3E68}"/>
              </a:ext>
            </a:extLst>
          </p:cNvPr>
          <p:cNvSpPr txBox="1"/>
          <p:nvPr/>
        </p:nvSpPr>
        <p:spPr>
          <a:xfrm>
            <a:off x="3982790" y="866878"/>
            <a:ext cx="6676622" cy="553998"/>
          </a:xfrm>
          <a:prstGeom prst="rect">
            <a:avLst/>
          </a:prstGeom>
          <a:noFill/>
        </p:spPr>
        <p:txBody>
          <a:bodyPr wrap="square" rtlCol="1">
            <a:spAutoFit/>
          </a:bodyPr>
          <a:lstStyle/>
          <a:p>
            <a:pPr algn="r"/>
            <a:r>
              <a:rPr lang="ar-SA" sz="3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 العوامل التي تسهم في حياة قيام الحضارات ؟</a:t>
            </a:r>
          </a:p>
        </p:txBody>
      </p:sp>
      <p:pic>
        <p:nvPicPr>
          <p:cNvPr id="18" name="صورة 17">
            <a:extLst>
              <a:ext uri="{FF2B5EF4-FFF2-40B4-BE49-F238E27FC236}">
                <a16:creationId xmlns:a16="http://schemas.microsoft.com/office/drawing/2014/main" id="{33C43D40-0924-4351-8BB5-AE78B9AB6D04}"/>
              </a:ext>
            </a:extLst>
          </p:cNvPr>
          <p:cNvPicPr>
            <a:picLocks noChangeAspect="1"/>
          </p:cNvPicPr>
          <p:nvPr/>
        </p:nvPicPr>
        <p:blipFill rotWithShape="1">
          <a:blip r:embed="rId4">
            <a:extLst>
              <a:ext uri="{28A0092B-C50C-407E-A947-70E740481C1C}">
                <a14:useLocalDpi xmlns:a14="http://schemas.microsoft.com/office/drawing/2010/main" val="0"/>
              </a:ext>
            </a:extLst>
          </a:blip>
          <a:srcRect l="86215" t="34961" r="10194" b="54335"/>
          <a:stretch/>
        </p:blipFill>
        <p:spPr>
          <a:xfrm>
            <a:off x="10680874" y="776829"/>
            <a:ext cx="437883" cy="734096"/>
          </a:xfrm>
          <a:prstGeom prst="rect">
            <a:avLst/>
          </a:prstGeom>
        </p:spPr>
      </p:pic>
    </p:spTree>
    <p:extLst>
      <p:ext uri="{BB962C8B-B14F-4D97-AF65-F5344CB8AC3E}">
        <p14:creationId xmlns:p14="http://schemas.microsoft.com/office/powerpoint/2010/main" val="146892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80">
                                          <p:stCondLst>
                                            <p:cond delay="0"/>
                                          </p:stCondLst>
                                        </p:cTn>
                                        <p:tgtEl>
                                          <p:spTgt spid="18"/>
                                        </p:tgtEl>
                                      </p:cBhvr>
                                    </p:animEffect>
                                    <p:anim calcmode="lin" valueType="num">
                                      <p:cBhvr>
                                        <p:cTn id="1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1" dur="26">
                                          <p:stCondLst>
                                            <p:cond delay="650"/>
                                          </p:stCondLst>
                                        </p:cTn>
                                        <p:tgtEl>
                                          <p:spTgt spid="18"/>
                                        </p:tgtEl>
                                      </p:cBhvr>
                                      <p:to x="100000" y="60000"/>
                                    </p:animScale>
                                    <p:animScale>
                                      <p:cBhvr>
                                        <p:cTn id="22" dur="166" decel="50000">
                                          <p:stCondLst>
                                            <p:cond delay="676"/>
                                          </p:stCondLst>
                                        </p:cTn>
                                        <p:tgtEl>
                                          <p:spTgt spid="18"/>
                                        </p:tgtEl>
                                      </p:cBhvr>
                                      <p:to x="100000" y="100000"/>
                                    </p:animScale>
                                    <p:animScale>
                                      <p:cBhvr>
                                        <p:cTn id="23" dur="26">
                                          <p:stCondLst>
                                            <p:cond delay="1312"/>
                                          </p:stCondLst>
                                        </p:cTn>
                                        <p:tgtEl>
                                          <p:spTgt spid="18"/>
                                        </p:tgtEl>
                                      </p:cBhvr>
                                      <p:to x="100000" y="80000"/>
                                    </p:animScale>
                                    <p:animScale>
                                      <p:cBhvr>
                                        <p:cTn id="24" dur="166" decel="50000">
                                          <p:stCondLst>
                                            <p:cond delay="1338"/>
                                          </p:stCondLst>
                                        </p:cTn>
                                        <p:tgtEl>
                                          <p:spTgt spid="18"/>
                                        </p:tgtEl>
                                      </p:cBhvr>
                                      <p:to x="100000" y="100000"/>
                                    </p:animScale>
                                    <p:animScale>
                                      <p:cBhvr>
                                        <p:cTn id="25" dur="26">
                                          <p:stCondLst>
                                            <p:cond delay="1642"/>
                                          </p:stCondLst>
                                        </p:cTn>
                                        <p:tgtEl>
                                          <p:spTgt spid="18"/>
                                        </p:tgtEl>
                                      </p:cBhvr>
                                      <p:to x="100000" y="90000"/>
                                    </p:animScale>
                                    <p:animScale>
                                      <p:cBhvr>
                                        <p:cTn id="26" dur="166" decel="50000">
                                          <p:stCondLst>
                                            <p:cond delay="1668"/>
                                          </p:stCondLst>
                                        </p:cTn>
                                        <p:tgtEl>
                                          <p:spTgt spid="18"/>
                                        </p:tgtEl>
                                      </p:cBhvr>
                                      <p:to x="100000" y="100000"/>
                                    </p:animScale>
                                    <p:animScale>
                                      <p:cBhvr>
                                        <p:cTn id="27" dur="26">
                                          <p:stCondLst>
                                            <p:cond delay="1808"/>
                                          </p:stCondLst>
                                        </p:cTn>
                                        <p:tgtEl>
                                          <p:spTgt spid="18"/>
                                        </p:tgtEl>
                                      </p:cBhvr>
                                      <p:to x="100000" y="95000"/>
                                    </p:animScale>
                                    <p:animScale>
                                      <p:cBhvr>
                                        <p:cTn id="28" dur="166" decel="50000">
                                          <p:stCondLst>
                                            <p:cond delay="1834"/>
                                          </p:stCondLst>
                                        </p:cTn>
                                        <p:tgtEl>
                                          <p:spTgt spid="18"/>
                                        </p:tgtEl>
                                      </p:cBhvr>
                                      <p:to x="100000" y="100000"/>
                                    </p:animScale>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wipe(right)">
                                      <p:cBhvr>
                                        <p:cTn id="38" dur="1500"/>
                                        <p:tgtEl>
                                          <p:spTgt spid="1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right)">
                                      <p:cBhvr>
                                        <p:cTn id="43" dur="1500"/>
                                        <p:tgtEl>
                                          <p:spTgt spid="11">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11">
                                            <p:txEl>
                                              <p:pRg st="4" end="4"/>
                                            </p:txEl>
                                          </p:spTgt>
                                        </p:tgtEl>
                                        <p:attrNameLst>
                                          <p:attrName>style.visibility</p:attrName>
                                        </p:attrNameLst>
                                      </p:cBhvr>
                                      <p:to>
                                        <p:strVal val="visible"/>
                                      </p:to>
                                    </p:set>
                                    <p:animEffect transition="in" filter="fade">
                                      <p:cBhvr>
                                        <p:cTn id="48" dur="1000"/>
                                        <p:tgtEl>
                                          <p:spTgt spid="11">
                                            <p:txEl>
                                              <p:pRg st="4" end="4"/>
                                            </p:txEl>
                                          </p:spTgt>
                                        </p:tgtEl>
                                      </p:cBhvr>
                                    </p:animEffect>
                                    <p:anim calcmode="lin" valueType="num">
                                      <p:cBhvr>
                                        <p:cTn id="49"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50" dur="900" decel="100000" fill="hold"/>
                                        <p:tgtEl>
                                          <p:spTgt spid="11">
                                            <p:txEl>
                                              <p:pRg st="4" end="4"/>
                                            </p:tx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1">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11">
                                            <p:txEl>
                                              <p:pRg st="7" end="7"/>
                                            </p:txEl>
                                          </p:spTgt>
                                        </p:tgtEl>
                                        <p:attrNameLst>
                                          <p:attrName>style.visibility</p:attrName>
                                        </p:attrNameLst>
                                      </p:cBhvr>
                                      <p:to>
                                        <p:strVal val="visible"/>
                                      </p:to>
                                    </p:set>
                                    <p:animEffect transition="in" filter="fade">
                                      <p:cBhvr>
                                        <p:cTn id="56" dur="1000"/>
                                        <p:tgtEl>
                                          <p:spTgt spid="11">
                                            <p:txEl>
                                              <p:pRg st="7" end="7"/>
                                            </p:txEl>
                                          </p:spTgt>
                                        </p:tgtEl>
                                      </p:cBhvr>
                                    </p:animEffect>
                                    <p:anim calcmode="lin" valueType="num">
                                      <p:cBhvr>
                                        <p:cTn id="57"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8" dur="900" decel="100000" fill="hold"/>
                                        <p:tgtEl>
                                          <p:spTgt spid="11">
                                            <p:txEl>
                                              <p:pRg st="7" end="7"/>
                                            </p:tx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1">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11">
                                            <p:txEl>
                                              <p:pRg st="5" end="5"/>
                                            </p:txEl>
                                          </p:spTgt>
                                        </p:tgtEl>
                                        <p:attrNameLst>
                                          <p:attrName>style.visibility</p:attrName>
                                        </p:attrNameLst>
                                      </p:cBhvr>
                                      <p:to>
                                        <p:strVal val="visible"/>
                                      </p:to>
                                    </p:set>
                                    <p:animEffect transition="in" filter="wipe(right)">
                                      <p:cBhvr>
                                        <p:cTn id="64" dur="1500"/>
                                        <p:tgtEl>
                                          <p:spTgt spid="11">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11">
                                            <p:txEl>
                                              <p:pRg st="8" end="8"/>
                                            </p:txEl>
                                          </p:spTgt>
                                        </p:tgtEl>
                                        <p:attrNameLst>
                                          <p:attrName>style.visibility</p:attrName>
                                        </p:attrNameLst>
                                      </p:cBhvr>
                                      <p:to>
                                        <p:strVal val="visible"/>
                                      </p:to>
                                    </p:set>
                                    <p:animEffect transition="in" filter="wipe(right)">
                                      <p:cBhvr>
                                        <p:cTn id="69" dur="1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خداعي">
  <a:themeElements>
    <a:clrScheme name="خداعي">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خداعي">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خداعي">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docProps/app.xml><?xml version="1.0" encoding="utf-8"?>
<Properties xmlns="http://schemas.openxmlformats.org/officeDocument/2006/extended-properties" xmlns:vt="http://schemas.openxmlformats.org/officeDocument/2006/docPropsVTypes">
  <Template>خداعي</Template>
  <TotalTime>1088</TotalTime>
  <Words>1436</Words>
  <Application>Microsoft Office PowerPoint</Application>
  <PresentationFormat>شاشة عريضة</PresentationFormat>
  <Paragraphs>224</Paragraphs>
  <Slides>42</Slides>
  <Notes>0</Notes>
  <HiddenSlides>0</HiddenSlides>
  <MMClips>1</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42</vt:i4>
      </vt:variant>
    </vt:vector>
  </HeadingPairs>
  <TitlesOfParts>
    <vt:vector size="47" baseType="lpstr">
      <vt:lpstr>AGA Arabesque</vt:lpstr>
      <vt:lpstr>Aldhabi</vt:lpstr>
      <vt:lpstr>Arial</vt:lpstr>
      <vt:lpstr>Corbel</vt:lpstr>
      <vt:lpstr>خداعي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Bndar Alhawas</dc:creator>
  <cp:lastModifiedBy>بندر الحواس</cp:lastModifiedBy>
  <cp:revision>92</cp:revision>
  <dcterms:created xsi:type="dcterms:W3CDTF">2019-08-01T09:15:06Z</dcterms:created>
  <dcterms:modified xsi:type="dcterms:W3CDTF">2021-08-21T10:38:19Z</dcterms:modified>
</cp:coreProperties>
</file>