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8288000" cy="9144000"/>
  <p:notesSz cx="6858000" cy="9144000"/>
  <p:defaultTextStyle>
    <a:defPPr>
      <a:defRPr lang="en-US"/>
    </a:defPPr>
    <a:lvl1pPr algn="l" defTabSz="1566863" rtl="0" fontAlgn="base">
      <a:spcBef>
        <a:spcPct val="0"/>
      </a:spcBef>
      <a:spcAft>
        <a:spcPct val="0"/>
      </a:spcAft>
      <a:defRPr sz="3100" kern="1200">
        <a:solidFill>
          <a:schemeClr val="tx1"/>
        </a:solidFill>
        <a:latin typeface="Calibri" pitchFamily="34" charset="0"/>
        <a:ea typeface="+mn-ea"/>
        <a:cs typeface="Arial" pitchFamily="34" charset="0"/>
      </a:defRPr>
    </a:lvl1pPr>
    <a:lvl2pPr marL="782638" indent="-325438" algn="l" defTabSz="1566863" rtl="0" fontAlgn="base">
      <a:spcBef>
        <a:spcPct val="0"/>
      </a:spcBef>
      <a:spcAft>
        <a:spcPct val="0"/>
      </a:spcAft>
      <a:defRPr sz="3100" kern="1200">
        <a:solidFill>
          <a:schemeClr val="tx1"/>
        </a:solidFill>
        <a:latin typeface="Calibri" pitchFamily="34" charset="0"/>
        <a:ea typeface="+mn-ea"/>
        <a:cs typeface="Arial" pitchFamily="34" charset="0"/>
      </a:defRPr>
    </a:lvl2pPr>
    <a:lvl3pPr marL="1566863" indent="-652463" algn="l" defTabSz="1566863" rtl="0" fontAlgn="base">
      <a:spcBef>
        <a:spcPct val="0"/>
      </a:spcBef>
      <a:spcAft>
        <a:spcPct val="0"/>
      </a:spcAft>
      <a:defRPr sz="3100" kern="1200">
        <a:solidFill>
          <a:schemeClr val="tx1"/>
        </a:solidFill>
        <a:latin typeface="Calibri" pitchFamily="34" charset="0"/>
        <a:ea typeface="+mn-ea"/>
        <a:cs typeface="Arial" pitchFamily="34" charset="0"/>
      </a:defRPr>
    </a:lvl3pPr>
    <a:lvl4pPr marL="2351088" indent="-979488" algn="l" defTabSz="1566863" rtl="0" fontAlgn="base">
      <a:spcBef>
        <a:spcPct val="0"/>
      </a:spcBef>
      <a:spcAft>
        <a:spcPct val="0"/>
      </a:spcAft>
      <a:defRPr sz="3100" kern="1200">
        <a:solidFill>
          <a:schemeClr val="tx1"/>
        </a:solidFill>
        <a:latin typeface="Calibri" pitchFamily="34" charset="0"/>
        <a:ea typeface="+mn-ea"/>
        <a:cs typeface="Arial" pitchFamily="34" charset="0"/>
      </a:defRPr>
    </a:lvl4pPr>
    <a:lvl5pPr marL="3133725" indent="-1304925" algn="l" defTabSz="1566863" rtl="0" fontAlgn="base">
      <a:spcBef>
        <a:spcPct val="0"/>
      </a:spcBef>
      <a:spcAft>
        <a:spcPct val="0"/>
      </a:spcAft>
      <a:defRPr sz="3100" kern="1200">
        <a:solidFill>
          <a:schemeClr val="tx1"/>
        </a:solidFill>
        <a:latin typeface="Calibri" pitchFamily="34" charset="0"/>
        <a:ea typeface="+mn-ea"/>
        <a:cs typeface="Arial" pitchFamily="34" charset="0"/>
      </a:defRPr>
    </a:lvl5pPr>
    <a:lvl6pPr marL="2286000" algn="r" defTabSz="914400" rtl="1" eaLnBrk="1" latinLnBrk="0" hangingPunct="1">
      <a:defRPr sz="3100" kern="1200">
        <a:solidFill>
          <a:schemeClr val="tx1"/>
        </a:solidFill>
        <a:latin typeface="Calibri" pitchFamily="34" charset="0"/>
        <a:ea typeface="+mn-ea"/>
        <a:cs typeface="Arial" pitchFamily="34" charset="0"/>
      </a:defRPr>
    </a:lvl6pPr>
    <a:lvl7pPr marL="2743200" algn="r" defTabSz="914400" rtl="1" eaLnBrk="1" latinLnBrk="0" hangingPunct="1">
      <a:defRPr sz="3100" kern="1200">
        <a:solidFill>
          <a:schemeClr val="tx1"/>
        </a:solidFill>
        <a:latin typeface="Calibri" pitchFamily="34" charset="0"/>
        <a:ea typeface="+mn-ea"/>
        <a:cs typeface="Arial" pitchFamily="34" charset="0"/>
      </a:defRPr>
    </a:lvl7pPr>
    <a:lvl8pPr marL="3200400" algn="r" defTabSz="914400" rtl="1" eaLnBrk="1" latinLnBrk="0" hangingPunct="1">
      <a:defRPr sz="3100" kern="1200">
        <a:solidFill>
          <a:schemeClr val="tx1"/>
        </a:solidFill>
        <a:latin typeface="Calibri" pitchFamily="34" charset="0"/>
        <a:ea typeface="+mn-ea"/>
        <a:cs typeface="Arial" pitchFamily="34" charset="0"/>
      </a:defRPr>
    </a:lvl8pPr>
    <a:lvl9pPr marL="3657600" algn="r" defTabSz="914400" rtl="1" eaLnBrk="1" latinLnBrk="0" hangingPunct="1">
      <a:defRPr sz="3100" kern="1200">
        <a:solidFill>
          <a:schemeClr val="tx1"/>
        </a:solidFill>
        <a:latin typeface="Calibri"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516" y="-84"/>
      </p:cViewPr>
      <p:guideLst>
        <p:guide orient="horz" pos="2880"/>
        <p:guide pos="57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1496484"/>
            <a:ext cx="13716000" cy="3183467"/>
          </a:xfrm>
        </p:spPr>
        <p:txBody>
          <a:bodyPr anchor="b"/>
          <a:lstStyle>
            <a:lvl1pPr algn="ctr">
              <a:defRPr sz="8600"/>
            </a:lvl1pPr>
          </a:lstStyle>
          <a:p>
            <a:r>
              <a:rPr lang="en-US" smtClean="0"/>
              <a:t>Click to edit Master title style</a:t>
            </a:r>
            <a:endParaRPr lang="en-US"/>
          </a:p>
        </p:txBody>
      </p:sp>
      <p:sp>
        <p:nvSpPr>
          <p:cNvPr id="3" name="Subtitle 2"/>
          <p:cNvSpPr>
            <a:spLocks noGrp="1"/>
          </p:cNvSpPr>
          <p:nvPr>
            <p:ph type="subTitle" idx="1"/>
          </p:nvPr>
        </p:nvSpPr>
        <p:spPr>
          <a:xfrm>
            <a:off x="2286000" y="4802717"/>
            <a:ext cx="13716000" cy="2207683"/>
          </a:xfrm>
        </p:spPr>
        <p:txBody>
          <a:bodyPr/>
          <a:lstStyle>
            <a:lvl1pPr marL="0" indent="0" algn="ctr">
              <a:buNone/>
              <a:defRPr sz="3500"/>
            </a:lvl1pPr>
            <a:lvl2pPr marL="658368" indent="0" algn="ctr">
              <a:buNone/>
              <a:defRPr sz="2900"/>
            </a:lvl2pPr>
            <a:lvl3pPr marL="1316736" indent="0" algn="ctr">
              <a:buNone/>
              <a:defRPr sz="2600"/>
            </a:lvl3pPr>
            <a:lvl4pPr marL="1975104" indent="0" algn="ctr">
              <a:buNone/>
              <a:defRPr sz="2300"/>
            </a:lvl4pPr>
            <a:lvl5pPr marL="2633472" indent="0" algn="ctr">
              <a:buNone/>
              <a:defRPr sz="2300"/>
            </a:lvl5pPr>
            <a:lvl6pPr marL="3291840" indent="0" algn="ctr">
              <a:buNone/>
              <a:defRPr sz="2300"/>
            </a:lvl6pPr>
            <a:lvl7pPr marL="3950208" indent="0" algn="ctr">
              <a:buNone/>
              <a:defRPr sz="2300"/>
            </a:lvl7pPr>
            <a:lvl8pPr marL="4608576" indent="0" algn="ctr">
              <a:buNone/>
              <a:defRPr sz="2300"/>
            </a:lvl8pPr>
            <a:lvl9pPr marL="5266944" indent="0" algn="ctr">
              <a:buNone/>
              <a:defRPr sz="23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7BEC56AA-E302-4F9B-A205-463006762628}" type="datetimeFigureOut">
              <a:rPr lang="en-US" smtClean="0"/>
              <a:pPr>
                <a:defRPr/>
              </a:pPr>
              <a:t>1/14/2019</a:t>
            </a:fld>
            <a:endParaRPr lang="en-US"/>
          </a:p>
        </p:txBody>
      </p:sp>
      <p:sp>
        <p:nvSpPr>
          <p:cNvPr id="5" name="Footer Placeholder 4"/>
          <p:cNvSpPr>
            <a:spLocks noGrp="1"/>
          </p:cNvSpPr>
          <p:nvPr>
            <p:ph type="ftr" sz="quarter" idx="11"/>
          </p:nvPr>
        </p:nvSpPr>
        <p:spPr>
          <a:xfrm>
            <a:off x="38101" y="98104"/>
            <a:ext cx="2930807" cy="486833"/>
          </a:xfrm>
        </p:spPr>
        <p:txBody>
          <a:bodyPr/>
          <a:lstStyle>
            <a:lvl1pPr>
              <a:defRPr sz="2300">
                <a:solidFill>
                  <a:schemeClr val="accent6"/>
                </a:solidFill>
              </a:defRPr>
            </a:lvl1pPr>
          </a:lstStyle>
          <a:p>
            <a:pPr>
              <a:defRPr/>
            </a:pPr>
            <a:endParaRPr lang="en-US"/>
          </a:p>
        </p:txBody>
      </p:sp>
      <p:sp>
        <p:nvSpPr>
          <p:cNvPr id="6" name="Slide Number Placeholder 5"/>
          <p:cNvSpPr>
            <a:spLocks noGrp="1"/>
          </p:cNvSpPr>
          <p:nvPr>
            <p:ph type="sldNum" sz="quarter" idx="12"/>
          </p:nvPr>
        </p:nvSpPr>
        <p:spPr/>
        <p:txBody>
          <a:bodyPr/>
          <a:lstStyle/>
          <a:p>
            <a:pPr>
              <a:defRPr/>
            </a:pPr>
            <a:fld id="{C0461065-A69D-413D-BF1E-63CE2BDAD61E}" type="slidenum">
              <a:rPr lang="en-US" smtClean="0"/>
              <a:pPr>
                <a:defRPr/>
              </a:pPr>
              <a:t>‹#›</a:t>
            </a:fld>
            <a:endParaRPr lang="en-US"/>
          </a:p>
        </p:txBody>
      </p:sp>
      <p:pic>
        <p:nvPicPr>
          <p:cNvPr id="9" name="Picture 8"/>
          <p:cNvPicPr>
            <a:picLocks noChangeAspect="1"/>
          </p:cNvPicPr>
          <p:nvPr/>
        </p:nvPicPr>
        <p:blipFill>
          <a:blip r:embed="rId2">
            <a:alphaModFix amt="5000"/>
            <a:extLst>
              <a:ext uri="{28A0092B-C50C-407E-A947-70E740481C1C}">
                <a14:useLocalDpi xmlns:a14="http://schemas.microsoft.com/office/drawing/2010/main" val="0"/>
              </a:ext>
            </a:extLst>
          </a:blip>
          <a:stretch>
            <a:fillRect/>
          </a:stretch>
        </p:blipFill>
        <p:spPr>
          <a:xfrm>
            <a:off x="4673600" y="564444"/>
            <a:ext cx="9779001" cy="7518400"/>
          </a:xfrm>
          <a:prstGeom prst="rect">
            <a:avLst/>
          </a:prstGeom>
        </p:spPr>
      </p:pic>
      <p:pic>
        <p:nvPicPr>
          <p:cNvPr id="10" name="Picture 9"/>
          <p:cNvPicPr>
            <a:picLocks noChangeAspect="1"/>
          </p:cNvPicPr>
          <p:nvPr/>
        </p:nvPicPr>
        <p:blipFill rotWithShape="1">
          <a:blip r:embed="rId3">
            <a:alphaModFix amt="35000"/>
            <a:extLst>
              <a:ext uri="{28A0092B-C50C-407E-A947-70E740481C1C}">
                <a14:useLocalDpi xmlns:a14="http://schemas.microsoft.com/office/drawing/2010/main" val="0"/>
              </a:ext>
            </a:extLst>
          </a:blip>
          <a:srcRect l="6337" t="-1408" r="-5634" b="1408"/>
          <a:stretch/>
        </p:blipFill>
        <p:spPr>
          <a:xfrm>
            <a:off x="15247917" y="98103"/>
            <a:ext cx="3040083" cy="2721463"/>
          </a:xfrm>
          <a:prstGeom prst="ellipse">
            <a:avLst/>
          </a:prstGeom>
          <a:effectLst>
            <a:glow rad="165100">
              <a:schemeClr val="bg2">
                <a:alpha val="51000"/>
              </a:schemeClr>
            </a:glow>
          </a:effectLst>
        </p:spPr>
      </p:pic>
    </p:spTree>
    <p:extLst>
      <p:ext uri="{BB962C8B-B14F-4D97-AF65-F5344CB8AC3E}">
        <p14:creationId xmlns:p14="http://schemas.microsoft.com/office/powerpoint/2010/main" val="291450298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2E62766-3EBC-8D4C-A356-F51E215DABD4}"/>
              </a:ext>
            </a:extLst>
          </p:cNvPr>
          <p:cNvSpPr>
            <a:spLocks noGrp="1"/>
          </p:cNvSpPr>
          <p:nvPr>
            <p:ph type="title"/>
          </p:nvPr>
        </p:nvSpPr>
        <p:spPr>
          <a:xfrm>
            <a:off x="1259683" y="609600"/>
            <a:ext cx="5898356" cy="2133600"/>
          </a:xfrm>
        </p:spPr>
        <p:txBody>
          <a:bodyPr anchor="b"/>
          <a:lstStyle>
            <a:lvl1pPr>
              <a:defRPr sz="4600"/>
            </a:lvl1pPr>
          </a:lstStyle>
          <a:p>
            <a:r>
              <a:rPr lang="en-US" smtClean="0"/>
              <a:t>Click to edit Master title style</a:t>
            </a:r>
            <a:endParaRPr lang="en-US"/>
          </a:p>
        </p:txBody>
      </p:sp>
      <p:sp>
        <p:nvSpPr>
          <p:cNvPr id="3" name="Content Placeholder 2">
            <a:extLst>
              <a:ext uri="{FF2B5EF4-FFF2-40B4-BE49-F238E27FC236}">
                <a16:creationId xmlns="" xmlns:a16="http://schemas.microsoft.com/office/drawing/2014/main" id="{70921AE9-583A-0445-89E8-5B34C3F90D08}"/>
              </a:ext>
            </a:extLst>
          </p:cNvPr>
          <p:cNvSpPr>
            <a:spLocks noGrp="1"/>
          </p:cNvSpPr>
          <p:nvPr>
            <p:ph idx="1"/>
          </p:nvPr>
        </p:nvSpPr>
        <p:spPr>
          <a:xfrm>
            <a:off x="7774782" y="1316567"/>
            <a:ext cx="9258300" cy="6498167"/>
          </a:xfrm>
        </p:spPr>
        <p:txBody>
          <a:bodyPr/>
          <a:lstStyle>
            <a:lvl1pPr>
              <a:defRPr sz="4600"/>
            </a:lvl1pPr>
            <a:lvl2pPr>
              <a:defRPr sz="4000"/>
            </a:lvl2pPr>
            <a:lvl3pPr>
              <a:defRPr sz="35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a:extLst>
              <a:ext uri="{FF2B5EF4-FFF2-40B4-BE49-F238E27FC236}">
                <a16:creationId xmlns="" xmlns:a16="http://schemas.microsoft.com/office/drawing/2014/main" id="{4A7E0526-F8A0-C44A-BCA6-E00D97FF4800}"/>
              </a:ext>
            </a:extLst>
          </p:cNvPr>
          <p:cNvSpPr>
            <a:spLocks noGrp="1"/>
          </p:cNvSpPr>
          <p:nvPr>
            <p:ph type="body" sz="half" idx="2"/>
          </p:nvPr>
        </p:nvSpPr>
        <p:spPr>
          <a:xfrm>
            <a:off x="1259683" y="2743200"/>
            <a:ext cx="5898356" cy="5082117"/>
          </a:xfrm>
        </p:spPr>
        <p:txBody>
          <a:bodyPr/>
          <a:lstStyle>
            <a:lvl1pPr marL="0" indent="0">
              <a:buNone/>
              <a:defRPr sz="2300"/>
            </a:lvl1pPr>
            <a:lvl2pPr marL="658368" indent="0">
              <a:buNone/>
              <a:defRPr sz="2000"/>
            </a:lvl2pPr>
            <a:lvl3pPr marL="1316736" indent="0">
              <a:buNone/>
              <a:defRPr sz="1700"/>
            </a:lvl3pPr>
            <a:lvl4pPr marL="1975104" indent="0">
              <a:buNone/>
              <a:defRPr sz="1400"/>
            </a:lvl4pPr>
            <a:lvl5pPr marL="2633472" indent="0">
              <a:buNone/>
              <a:defRPr sz="1400"/>
            </a:lvl5pPr>
            <a:lvl6pPr marL="3291840" indent="0">
              <a:buNone/>
              <a:defRPr sz="1400"/>
            </a:lvl6pPr>
            <a:lvl7pPr marL="3950208" indent="0">
              <a:buNone/>
              <a:defRPr sz="1400"/>
            </a:lvl7pPr>
            <a:lvl8pPr marL="4608576" indent="0">
              <a:buNone/>
              <a:defRPr sz="1400"/>
            </a:lvl8pPr>
            <a:lvl9pPr marL="5266944" indent="0">
              <a:buNone/>
              <a:defRPr sz="1400"/>
            </a:lvl9pPr>
          </a:lstStyle>
          <a:p>
            <a:pPr lvl="0"/>
            <a:r>
              <a:rPr lang="en-US" smtClean="0"/>
              <a:t>Click to edit Master text styles</a:t>
            </a:r>
          </a:p>
        </p:txBody>
      </p:sp>
      <p:sp>
        <p:nvSpPr>
          <p:cNvPr id="5" name="Date Placeholder 4">
            <a:extLst>
              <a:ext uri="{FF2B5EF4-FFF2-40B4-BE49-F238E27FC236}">
                <a16:creationId xmlns="" xmlns:a16="http://schemas.microsoft.com/office/drawing/2014/main" id="{BC5615A4-4998-8548-97C1-CB86FBFBAB39}"/>
              </a:ext>
            </a:extLst>
          </p:cNvPr>
          <p:cNvSpPr>
            <a:spLocks noGrp="1"/>
          </p:cNvSpPr>
          <p:nvPr>
            <p:ph type="dt" sz="half" idx="10"/>
          </p:nvPr>
        </p:nvSpPr>
        <p:spPr/>
        <p:txBody>
          <a:bodyPr/>
          <a:lstStyle/>
          <a:p>
            <a:pPr>
              <a:defRPr/>
            </a:pPr>
            <a:fld id="{25F62C48-9EE2-4B09-9F49-8955837DC505}" type="datetimeFigureOut">
              <a:rPr lang="en-US" smtClean="0"/>
              <a:pPr>
                <a:defRPr/>
              </a:pPr>
              <a:t>1/14/2019</a:t>
            </a:fld>
            <a:endParaRPr lang="en-US"/>
          </a:p>
        </p:txBody>
      </p:sp>
      <p:sp>
        <p:nvSpPr>
          <p:cNvPr id="6" name="Footer Placeholder 5">
            <a:extLst>
              <a:ext uri="{FF2B5EF4-FFF2-40B4-BE49-F238E27FC236}">
                <a16:creationId xmlns="" xmlns:a16="http://schemas.microsoft.com/office/drawing/2014/main" id="{8C0897CD-6AFF-3D43-83C5-A560BCBD1F2D}"/>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 xmlns:a16="http://schemas.microsoft.com/office/drawing/2014/main" id="{62F7CCED-A99F-094F-AEE8-E62CE8351844}"/>
              </a:ext>
            </a:extLst>
          </p:cNvPr>
          <p:cNvSpPr>
            <a:spLocks noGrp="1"/>
          </p:cNvSpPr>
          <p:nvPr>
            <p:ph type="sldNum" sz="quarter" idx="12"/>
          </p:nvPr>
        </p:nvSpPr>
        <p:spPr/>
        <p:txBody>
          <a:bodyPr/>
          <a:lstStyle/>
          <a:p>
            <a:pPr>
              <a:defRPr/>
            </a:pPr>
            <a:fld id="{24636298-5F31-4FBB-85CF-A9559E6859F7}" type="slidenum">
              <a:rPr lang="en-US" smtClean="0"/>
              <a:pPr>
                <a:defRPr/>
              </a:pPr>
              <a:t>‹#›</a:t>
            </a:fld>
            <a:endParaRPr lang="en-US"/>
          </a:p>
        </p:txBody>
      </p:sp>
    </p:spTree>
    <p:extLst>
      <p:ext uri="{BB962C8B-B14F-4D97-AF65-F5344CB8AC3E}">
        <p14:creationId xmlns:p14="http://schemas.microsoft.com/office/powerpoint/2010/main" val="725857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F9A6CE9-D68A-5547-8CC0-B719C9DE8D75}"/>
              </a:ext>
            </a:extLst>
          </p:cNvPr>
          <p:cNvSpPr>
            <a:spLocks noGrp="1"/>
          </p:cNvSpPr>
          <p:nvPr>
            <p:ph type="title"/>
          </p:nvPr>
        </p:nvSpPr>
        <p:spPr>
          <a:xfrm>
            <a:off x="1259683" y="609600"/>
            <a:ext cx="5898356" cy="2133600"/>
          </a:xfrm>
        </p:spPr>
        <p:txBody>
          <a:bodyPr anchor="b"/>
          <a:lstStyle>
            <a:lvl1pPr>
              <a:defRPr sz="4600"/>
            </a:lvl1pPr>
          </a:lstStyle>
          <a:p>
            <a:r>
              <a:rPr lang="en-US" smtClean="0"/>
              <a:t>Click to edit Master title style</a:t>
            </a:r>
            <a:endParaRPr lang="en-US"/>
          </a:p>
        </p:txBody>
      </p:sp>
      <p:sp>
        <p:nvSpPr>
          <p:cNvPr id="3" name="Picture Placeholder 2">
            <a:extLst>
              <a:ext uri="{FF2B5EF4-FFF2-40B4-BE49-F238E27FC236}">
                <a16:creationId xmlns="" xmlns:a16="http://schemas.microsoft.com/office/drawing/2014/main" id="{C964E1C8-DD87-4D4E-95FB-FB89D4EB8CAD}"/>
              </a:ext>
            </a:extLst>
          </p:cNvPr>
          <p:cNvSpPr>
            <a:spLocks noGrp="1"/>
          </p:cNvSpPr>
          <p:nvPr>
            <p:ph type="pic" idx="1"/>
          </p:nvPr>
        </p:nvSpPr>
        <p:spPr>
          <a:xfrm>
            <a:off x="7774782" y="1316567"/>
            <a:ext cx="9258300" cy="6498167"/>
          </a:xfrm>
        </p:spPr>
        <p:txBody>
          <a:bodyPr/>
          <a:lstStyle>
            <a:lvl1pPr marL="0" indent="0">
              <a:buNone/>
              <a:defRPr sz="4600"/>
            </a:lvl1pPr>
            <a:lvl2pPr marL="658368" indent="0">
              <a:buNone/>
              <a:defRPr sz="4000"/>
            </a:lvl2pPr>
            <a:lvl3pPr marL="1316736" indent="0">
              <a:buNone/>
              <a:defRPr sz="3500"/>
            </a:lvl3pPr>
            <a:lvl4pPr marL="1975104" indent="0">
              <a:buNone/>
              <a:defRPr sz="2900"/>
            </a:lvl4pPr>
            <a:lvl5pPr marL="2633472" indent="0">
              <a:buNone/>
              <a:defRPr sz="2900"/>
            </a:lvl5pPr>
            <a:lvl6pPr marL="3291840" indent="0">
              <a:buNone/>
              <a:defRPr sz="2900"/>
            </a:lvl6pPr>
            <a:lvl7pPr marL="3950208" indent="0">
              <a:buNone/>
              <a:defRPr sz="2900"/>
            </a:lvl7pPr>
            <a:lvl8pPr marL="4608576" indent="0">
              <a:buNone/>
              <a:defRPr sz="2900"/>
            </a:lvl8pPr>
            <a:lvl9pPr marL="5266944" indent="0">
              <a:buNone/>
              <a:defRPr sz="2900"/>
            </a:lvl9pPr>
          </a:lstStyle>
          <a:p>
            <a:r>
              <a:rPr lang="en-US" smtClean="0"/>
              <a:t>Click icon to add picture</a:t>
            </a:r>
            <a:endParaRPr lang="en-US"/>
          </a:p>
        </p:txBody>
      </p:sp>
      <p:sp>
        <p:nvSpPr>
          <p:cNvPr id="4" name="Text Placeholder 3">
            <a:extLst>
              <a:ext uri="{FF2B5EF4-FFF2-40B4-BE49-F238E27FC236}">
                <a16:creationId xmlns="" xmlns:a16="http://schemas.microsoft.com/office/drawing/2014/main" id="{6372EA56-DD6B-D84D-8CB6-1C273F815E24}"/>
              </a:ext>
            </a:extLst>
          </p:cNvPr>
          <p:cNvSpPr>
            <a:spLocks noGrp="1"/>
          </p:cNvSpPr>
          <p:nvPr>
            <p:ph type="body" sz="half" idx="2"/>
          </p:nvPr>
        </p:nvSpPr>
        <p:spPr>
          <a:xfrm>
            <a:off x="1259683" y="2743200"/>
            <a:ext cx="5898356" cy="5082117"/>
          </a:xfrm>
        </p:spPr>
        <p:txBody>
          <a:bodyPr/>
          <a:lstStyle>
            <a:lvl1pPr marL="0" indent="0">
              <a:buNone/>
              <a:defRPr sz="2300"/>
            </a:lvl1pPr>
            <a:lvl2pPr marL="658368" indent="0">
              <a:buNone/>
              <a:defRPr sz="2000"/>
            </a:lvl2pPr>
            <a:lvl3pPr marL="1316736" indent="0">
              <a:buNone/>
              <a:defRPr sz="1700"/>
            </a:lvl3pPr>
            <a:lvl4pPr marL="1975104" indent="0">
              <a:buNone/>
              <a:defRPr sz="1400"/>
            </a:lvl4pPr>
            <a:lvl5pPr marL="2633472" indent="0">
              <a:buNone/>
              <a:defRPr sz="1400"/>
            </a:lvl5pPr>
            <a:lvl6pPr marL="3291840" indent="0">
              <a:buNone/>
              <a:defRPr sz="1400"/>
            </a:lvl6pPr>
            <a:lvl7pPr marL="3950208" indent="0">
              <a:buNone/>
              <a:defRPr sz="1400"/>
            </a:lvl7pPr>
            <a:lvl8pPr marL="4608576" indent="0">
              <a:buNone/>
              <a:defRPr sz="1400"/>
            </a:lvl8pPr>
            <a:lvl9pPr marL="5266944" indent="0">
              <a:buNone/>
              <a:defRPr sz="1400"/>
            </a:lvl9pPr>
          </a:lstStyle>
          <a:p>
            <a:pPr lvl="0"/>
            <a:r>
              <a:rPr lang="en-US" smtClean="0"/>
              <a:t>Click to edit Master text styles</a:t>
            </a:r>
          </a:p>
        </p:txBody>
      </p:sp>
      <p:sp>
        <p:nvSpPr>
          <p:cNvPr id="5" name="Date Placeholder 4">
            <a:extLst>
              <a:ext uri="{FF2B5EF4-FFF2-40B4-BE49-F238E27FC236}">
                <a16:creationId xmlns="" xmlns:a16="http://schemas.microsoft.com/office/drawing/2014/main" id="{35817457-DF46-C643-913F-DC5B56D0974C}"/>
              </a:ext>
            </a:extLst>
          </p:cNvPr>
          <p:cNvSpPr>
            <a:spLocks noGrp="1"/>
          </p:cNvSpPr>
          <p:nvPr>
            <p:ph type="dt" sz="half" idx="10"/>
          </p:nvPr>
        </p:nvSpPr>
        <p:spPr/>
        <p:txBody>
          <a:bodyPr/>
          <a:lstStyle/>
          <a:p>
            <a:pPr>
              <a:defRPr/>
            </a:pPr>
            <a:fld id="{0188FDE8-DDF7-4C7C-A8B2-DE8B1A8DD7FF}" type="datetimeFigureOut">
              <a:rPr lang="en-US" smtClean="0"/>
              <a:pPr>
                <a:defRPr/>
              </a:pPr>
              <a:t>1/14/2019</a:t>
            </a:fld>
            <a:endParaRPr lang="en-US"/>
          </a:p>
        </p:txBody>
      </p:sp>
      <p:sp>
        <p:nvSpPr>
          <p:cNvPr id="6" name="Footer Placeholder 5">
            <a:extLst>
              <a:ext uri="{FF2B5EF4-FFF2-40B4-BE49-F238E27FC236}">
                <a16:creationId xmlns="" xmlns:a16="http://schemas.microsoft.com/office/drawing/2014/main" id="{7225A7DC-7CD4-DB43-B366-2A85E00CDE58}"/>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 xmlns:a16="http://schemas.microsoft.com/office/drawing/2014/main" id="{26355CC8-97B0-A847-8FEA-B9305BADA2BF}"/>
              </a:ext>
            </a:extLst>
          </p:cNvPr>
          <p:cNvSpPr>
            <a:spLocks noGrp="1"/>
          </p:cNvSpPr>
          <p:nvPr>
            <p:ph type="sldNum" sz="quarter" idx="12"/>
          </p:nvPr>
        </p:nvSpPr>
        <p:spPr/>
        <p:txBody>
          <a:bodyPr/>
          <a:lstStyle/>
          <a:p>
            <a:pPr>
              <a:defRPr/>
            </a:pPr>
            <a:fld id="{3737E95D-64B4-4791-9CF7-12EB1AB581FD}" type="slidenum">
              <a:rPr lang="en-US" smtClean="0"/>
              <a:pPr>
                <a:defRPr/>
              </a:pPr>
              <a:t>‹#›</a:t>
            </a:fld>
            <a:endParaRPr lang="en-US"/>
          </a:p>
        </p:txBody>
      </p:sp>
    </p:spTree>
    <p:extLst>
      <p:ext uri="{BB962C8B-B14F-4D97-AF65-F5344CB8AC3E}">
        <p14:creationId xmlns:p14="http://schemas.microsoft.com/office/powerpoint/2010/main" val="42592482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0B01158-AED3-BB41-8345-BDBEB76E21CD}"/>
              </a:ext>
            </a:extLst>
          </p:cNvPr>
          <p:cNvSpPr>
            <a:spLocks noGrp="1"/>
          </p:cNvSpPr>
          <p:nvPr>
            <p:ph type="title"/>
          </p:nvPr>
        </p:nvSpPr>
        <p:spPr/>
        <p:txBody>
          <a:bodyPr/>
          <a:lstStyle/>
          <a:p>
            <a:r>
              <a:rPr lang="en-US" smtClean="0"/>
              <a:t>Click to edit Master title style</a:t>
            </a:r>
            <a:endParaRPr lang="en-US"/>
          </a:p>
        </p:txBody>
      </p:sp>
      <p:sp>
        <p:nvSpPr>
          <p:cNvPr id="3" name="Vertical Text Placeholder 2">
            <a:extLst>
              <a:ext uri="{FF2B5EF4-FFF2-40B4-BE49-F238E27FC236}">
                <a16:creationId xmlns="" xmlns:a16="http://schemas.microsoft.com/office/drawing/2014/main" id="{843B90F2-D6CB-EB43-A2BE-C740AB834532}"/>
              </a:ext>
            </a:extLst>
          </p:cNvPr>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 xmlns:a16="http://schemas.microsoft.com/office/drawing/2014/main" id="{990985C7-9159-984E-A753-7714A513F8F7}"/>
              </a:ext>
            </a:extLst>
          </p:cNvPr>
          <p:cNvSpPr>
            <a:spLocks noGrp="1"/>
          </p:cNvSpPr>
          <p:nvPr>
            <p:ph type="dt" sz="half" idx="10"/>
          </p:nvPr>
        </p:nvSpPr>
        <p:spPr/>
        <p:txBody>
          <a:bodyPr/>
          <a:lstStyle/>
          <a:p>
            <a:pPr>
              <a:defRPr/>
            </a:pPr>
            <a:fld id="{A47A71D9-02BE-4314-A41E-937ADDFF4F65}" type="datetimeFigureOut">
              <a:rPr lang="en-US" smtClean="0"/>
              <a:pPr>
                <a:defRPr/>
              </a:pPr>
              <a:t>1/14/2019</a:t>
            </a:fld>
            <a:endParaRPr lang="en-US"/>
          </a:p>
        </p:txBody>
      </p:sp>
      <p:sp>
        <p:nvSpPr>
          <p:cNvPr id="5" name="Footer Placeholder 4">
            <a:extLst>
              <a:ext uri="{FF2B5EF4-FFF2-40B4-BE49-F238E27FC236}">
                <a16:creationId xmlns="" xmlns:a16="http://schemas.microsoft.com/office/drawing/2014/main" id="{7ABBEC14-7679-8C43-9C9C-EEC078FC12FC}"/>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 xmlns:a16="http://schemas.microsoft.com/office/drawing/2014/main" id="{512FB036-F901-284C-9225-DD7167CBC7B3}"/>
              </a:ext>
            </a:extLst>
          </p:cNvPr>
          <p:cNvSpPr>
            <a:spLocks noGrp="1"/>
          </p:cNvSpPr>
          <p:nvPr>
            <p:ph type="sldNum" sz="quarter" idx="12"/>
          </p:nvPr>
        </p:nvSpPr>
        <p:spPr/>
        <p:txBody>
          <a:bodyPr/>
          <a:lstStyle/>
          <a:p>
            <a:pPr>
              <a:defRPr/>
            </a:pPr>
            <a:fld id="{1FAB74C0-E7DC-42AD-AD19-0D7241884514}" type="slidenum">
              <a:rPr lang="en-US" smtClean="0"/>
              <a:pPr>
                <a:defRPr/>
              </a:pPr>
              <a:t>‹#›</a:t>
            </a:fld>
            <a:endParaRPr lang="en-US"/>
          </a:p>
        </p:txBody>
      </p:sp>
    </p:spTree>
    <p:extLst>
      <p:ext uri="{BB962C8B-B14F-4D97-AF65-F5344CB8AC3E}">
        <p14:creationId xmlns:p14="http://schemas.microsoft.com/office/powerpoint/2010/main" val="10050447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5E903031-CAB1-B54C-9E4B-3D77259F4232}"/>
              </a:ext>
            </a:extLst>
          </p:cNvPr>
          <p:cNvSpPr>
            <a:spLocks noGrp="1"/>
          </p:cNvSpPr>
          <p:nvPr>
            <p:ph type="title" orient="vert"/>
          </p:nvPr>
        </p:nvSpPr>
        <p:spPr>
          <a:xfrm>
            <a:off x="13087350" y="486834"/>
            <a:ext cx="3943350" cy="7749117"/>
          </a:xfrm>
        </p:spPr>
        <p:txBody>
          <a:bodyPr vert="eaVert"/>
          <a:lstStyle/>
          <a:p>
            <a:r>
              <a:rPr lang="en-US" smtClean="0"/>
              <a:t>Click to edit Master title style</a:t>
            </a:r>
            <a:endParaRPr lang="en-US"/>
          </a:p>
        </p:txBody>
      </p:sp>
      <p:sp>
        <p:nvSpPr>
          <p:cNvPr id="3" name="Vertical Text Placeholder 2">
            <a:extLst>
              <a:ext uri="{FF2B5EF4-FFF2-40B4-BE49-F238E27FC236}">
                <a16:creationId xmlns="" xmlns:a16="http://schemas.microsoft.com/office/drawing/2014/main" id="{AB619E37-AF23-0C47-BFAC-0DE4CF0F257C}"/>
              </a:ext>
            </a:extLst>
          </p:cNvPr>
          <p:cNvSpPr>
            <a:spLocks noGrp="1"/>
          </p:cNvSpPr>
          <p:nvPr>
            <p:ph type="body" orient="vert" idx="1"/>
          </p:nvPr>
        </p:nvSpPr>
        <p:spPr>
          <a:xfrm>
            <a:off x="1257300" y="486834"/>
            <a:ext cx="11601450" cy="77491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 xmlns:a16="http://schemas.microsoft.com/office/drawing/2014/main" id="{6745C8DF-19E0-B643-B1C8-2487928759FA}"/>
              </a:ext>
            </a:extLst>
          </p:cNvPr>
          <p:cNvSpPr>
            <a:spLocks noGrp="1"/>
          </p:cNvSpPr>
          <p:nvPr>
            <p:ph type="dt" sz="half" idx="10"/>
          </p:nvPr>
        </p:nvSpPr>
        <p:spPr/>
        <p:txBody>
          <a:bodyPr/>
          <a:lstStyle/>
          <a:p>
            <a:pPr>
              <a:defRPr/>
            </a:pPr>
            <a:fld id="{C7DB0052-AA54-46D3-B55E-70385FAC18E1}" type="datetimeFigureOut">
              <a:rPr lang="en-US" smtClean="0"/>
              <a:pPr>
                <a:defRPr/>
              </a:pPr>
              <a:t>1/14/2019</a:t>
            </a:fld>
            <a:endParaRPr lang="en-US"/>
          </a:p>
        </p:txBody>
      </p:sp>
      <p:sp>
        <p:nvSpPr>
          <p:cNvPr id="5" name="Footer Placeholder 4">
            <a:extLst>
              <a:ext uri="{FF2B5EF4-FFF2-40B4-BE49-F238E27FC236}">
                <a16:creationId xmlns="" xmlns:a16="http://schemas.microsoft.com/office/drawing/2014/main" id="{6E2F4A94-A44E-7B4C-958E-61C40B3640BB}"/>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 xmlns:a16="http://schemas.microsoft.com/office/drawing/2014/main" id="{0EBA7656-48D1-784D-9A9E-E52096A6D02A}"/>
              </a:ext>
            </a:extLst>
          </p:cNvPr>
          <p:cNvSpPr>
            <a:spLocks noGrp="1"/>
          </p:cNvSpPr>
          <p:nvPr>
            <p:ph type="sldNum" sz="quarter" idx="12"/>
          </p:nvPr>
        </p:nvSpPr>
        <p:spPr/>
        <p:txBody>
          <a:bodyPr/>
          <a:lstStyle/>
          <a:p>
            <a:pPr>
              <a:defRPr/>
            </a:pPr>
            <a:fld id="{E36E87AF-28EA-4B51-9E01-E04740C3D4E0}" type="slidenum">
              <a:rPr lang="en-US" smtClean="0"/>
              <a:pPr>
                <a:defRPr/>
              </a:pPr>
              <a:t>‹#›</a:t>
            </a:fld>
            <a:endParaRPr lang="en-US"/>
          </a:p>
        </p:txBody>
      </p:sp>
    </p:spTree>
    <p:extLst>
      <p:ext uri="{BB962C8B-B14F-4D97-AF65-F5344CB8AC3E}">
        <p14:creationId xmlns:p14="http://schemas.microsoft.com/office/powerpoint/2010/main" val="2400795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lgn="r" rtl="1">
              <a:lnSpc>
                <a:spcPct val="200000"/>
              </a:lnSpc>
              <a:defRPr/>
            </a:lvl1pPr>
            <a:lvl2pPr algn="r" rtl="1">
              <a:lnSpc>
                <a:spcPct val="200000"/>
              </a:lnSpc>
              <a:defRPr/>
            </a:lvl2pPr>
            <a:lvl3pPr algn="r" rtl="1">
              <a:lnSpc>
                <a:spcPct val="200000"/>
              </a:lnSpc>
              <a:defRPr/>
            </a:lvl3pPr>
            <a:lvl4pPr algn="r" rtl="1">
              <a:lnSpc>
                <a:spcPct val="200000"/>
              </a:lnSpc>
              <a:defRPr/>
            </a:lvl4pPr>
            <a:lvl5pPr algn="r" rtl="1">
              <a:lnSpc>
                <a:spcPct val="20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7BEC56AA-E302-4F9B-A205-463006762628}" type="datetimeFigureOut">
              <a:rPr lang="en-US" smtClean="0"/>
              <a:pPr>
                <a:defRPr/>
              </a:pPr>
              <a:t>1/14/2019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lvl1pPr>
              <a:defRPr sz="2300">
                <a:solidFill>
                  <a:schemeClr val="accent6"/>
                </a:solidFill>
              </a:defRPr>
            </a:lvl1pPr>
          </a:lstStyle>
          <a:p>
            <a:pPr>
              <a:defRPr/>
            </a:pPr>
            <a:fld id="{C0461065-A69D-413D-BF1E-63CE2BDAD61E}" type="slidenum">
              <a:rPr lang="en-US" smtClean="0"/>
              <a:pPr>
                <a:defRPr/>
              </a:pPr>
              <a:t>‹#›</a:t>
            </a:fld>
            <a:endParaRPr lang="en-US"/>
          </a:p>
        </p:txBody>
      </p:sp>
      <p:pic>
        <p:nvPicPr>
          <p:cNvPr id="8" name="Picture 7"/>
          <p:cNvPicPr>
            <a:picLocks noChangeAspect="1"/>
          </p:cNvPicPr>
          <p:nvPr/>
        </p:nvPicPr>
        <p:blipFill>
          <a:blip r:embed="rId2">
            <a:alphaModFix amt="5000"/>
            <a:extLst>
              <a:ext uri="{28A0092B-C50C-407E-A947-70E740481C1C}">
                <a14:useLocalDpi xmlns:a14="http://schemas.microsoft.com/office/drawing/2010/main" val="0"/>
              </a:ext>
            </a:extLst>
          </a:blip>
          <a:stretch>
            <a:fillRect/>
          </a:stretch>
        </p:blipFill>
        <p:spPr>
          <a:xfrm>
            <a:off x="4324350" y="486833"/>
            <a:ext cx="9779001" cy="7518400"/>
          </a:xfrm>
          <a:prstGeom prst="rect">
            <a:avLst/>
          </a:prstGeom>
        </p:spPr>
      </p:pic>
    </p:spTree>
    <p:extLst>
      <p:ext uri="{BB962C8B-B14F-4D97-AF65-F5344CB8AC3E}">
        <p14:creationId xmlns:p14="http://schemas.microsoft.com/office/powerpoint/2010/main" val="1690242768"/>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C86802F-715D-5F43-AF98-5B6295B406DE}"/>
              </a:ext>
            </a:extLst>
          </p:cNvPr>
          <p:cNvSpPr>
            <a:spLocks noGrp="1"/>
          </p:cNvSpPr>
          <p:nvPr>
            <p:ph type="ctrTitle"/>
          </p:nvPr>
        </p:nvSpPr>
        <p:spPr>
          <a:xfrm>
            <a:off x="2286000" y="1496484"/>
            <a:ext cx="13716000" cy="3183467"/>
          </a:xfrm>
        </p:spPr>
        <p:txBody>
          <a:bodyPr anchor="b"/>
          <a:lstStyle>
            <a:lvl1pPr algn="ctr">
              <a:defRPr sz="8600"/>
            </a:lvl1pPr>
          </a:lstStyle>
          <a:p>
            <a:r>
              <a:rPr lang="en-US" smtClean="0"/>
              <a:t>Click to edit Master title style</a:t>
            </a:r>
            <a:endParaRPr lang="en-US"/>
          </a:p>
        </p:txBody>
      </p:sp>
      <p:sp>
        <p:nvSpPr>
          <p:cNvPr id="3" name="Subtitle 2">
            <a:extLst>
              <a:ext uri="{FF2B5EF4-FFF2-40B4-BE49-F238E27FC236}">
                <a16:creationId xmlns="" xmlns:a16="http://schemas.microsoft.com/office/drawing/2014/main" id="{1388AAC5-E93C-F14E-B12A-2874F30B5D61}"/>
              </a:ext>
            </a:extLst>
          </p:cNvPr>
          <p:cNvSpPr>
            <a:spLocks noGrp="1"/>
          </p:cNvSpPr>
          <p:nvPr>
            <p:ph type="subTitle" idx="1"/>
          </p:nvPr>
        </p:nvSpPr>
        <p:spPr>
          <a:xfrm>
            <a:off x="2286000" y="4802717"/>
            <a:ext cx="13716000" cy="2207683"/>
          </a:xfrm>
        </p:spPr>
        <p:txBody>
          <a:bodyPr/>
          <a:lstStyle>
            <a:lvl1pPr marL="0" indent="0" algn="ctr">
              <a:buNone/>
              <a:defRPr sz="3500"/>
            </a:lvl1pPr>
            <a:lvl2pPr marL="658368" indent="0" algn="ctr">
              <a:buNone/>
              <a:defRPr sz="2900"/>
            </a:lvl2pPr>
            <a:lvl3pPr marL="1316736" indent="0" algn="ctr">
              <a:buNone/>
              <a:defRPr sz="2600"/>
            </a:lvl3pPr>
            <a:lvl4pPr marL="1975104" indent="0" algn="ctr">
              <a:buNone/>
              <a:defRPr sz="2300"/>
            </a:lvl4pPr>
            <a:lvl5pPr marL="2633472" indent="0" algn="ctr">
              <a:buNone/>
              <a:defRPr sz="2300"/>
            </a:lvl5pPr>
            <a:lvl6pPr marL="3291840" indent="0" algn="ctr">
              <a:buNone/>
              <a:defRPr sz="2300"/>
            </a:lvl6pPr>
            <a:lvl7pPr marL="3950208" indent="0" algn="ctr">
              <a:buNone/>
              <a:defRPr sz="2300"/>
            </a:lvl7pPr>
            <a:lvl8pPr marL="4608576" indent="0" algn="ctr">
              <a:buNone/>
              <a:defRPr sz="2300"/>
            </a:lvl8pPr>
            <a:lvl9pPr marL="5266944" indent="0" algn="ctr">
              <a:buNone/>
              <a:defRPr sz="2300"/>
            </a:lvl9pPr>
          </a:lstStyle>
          <a:p>
            <a:r>
              <a:rPr lang="en-US" smtClean="0"/>
              <a:t>Click to edit Master subtitle style</a:t>
            </a:r>
            <a:endParaRPr lang="en-US"/>
          </a:p>
        </p:txBody>
      </p:sp>
      <p:sp>
        <p:nvSpPr>
          <p:cNvPr id="4" name="Date Placeholder 3">
            <a:extLst>
              <a:ext uri="{FF2B5EF4-FFF2-40B4-BE49-F238E27FC236}">
                <a16:creationId xmlns="" xmlns:a16="http://schemas.microsoft.com/office/drawing/2014/main" id="{FF35FBB5-FD12-3B41-A151-F1FBB1BF0833}"/>
              </a:ext>
            </a:extLst>
          </p:cNvPr>
          <p:cNvSpPr>
            <a:spLocks noGrp="1"/>
          </p:cNvSpPr>
          <p:nvPr>
            <p:ph type="dt" sz="half" idx="10"/>
          </p:nvPr>
        </p:nvSpPr>
        <p:spPr/>
        <p:txBody>
          <a:bodyPr/>
          <a:lstStyle/>
          <a:p>
            <a:pPr>
              <a:defRPr/>
            </a:pPr>
            <a:fld id="{9C26D50B-75B7-4E9A-9781-5DC878ABB5A2}" type="datetimeFigureOut">
              <a:rPr lang="en-US" smtClean="0"/>
              <a:pPr>
                <a:defRPr/>
              </a:pPr>
              <a:t>1/14/2019</a:t>
            </a:fld>
            <a:endParaRPr lang="en-US"/>
          </a:p>
        </p:txBody>
      </p:sp>
      <p:sp>
        <p:nvSpPr>
          <p:cNvPr id="5" name="Footer Placeholder 4">
            <a:extLst>
              <a:ext uri="{FF2B5EF4-FFF2-40B4-BE49-F238E27FC236}">
                <a16:creationId xmlns="" xmlns:a16="http://schemas.microsoft.com/office/drawing/2014/main" id="{85EE3381-50FC-6942-BAC0-18EC66018C6B}"/>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 xmlns:a16="http://schemas.microsoft.com/office/drawing/2014/main" id="{0A41E5CE-6EDC-E944-8757-B3105FA1F15A}"/>
              </a:ext>
            </a:extLst>
          </p:cNvPr>
          <p:cNvSpPr>
            <a:spLocks noGrp="1"/>
          </p:cNvSpPr>
          <p:nvPr>
            <p:ph type="sldNum" sz="quarter" idx="12"/>
          </p:nvPr>
        </p:nvSpPr>
        <p:spPr/>
        <p:txBody>
          <a:bodyPr/>
          <a:lstStyle/>
          <a:p>
            <a:pPr>
              <a:defRPr/>
            </a:pPr>
            <a:fld id="{3CC165BA-9D01-4A97-B098-E1E419696480}" type="slidenum">
              <a:rPr lang="en-US" smtClean="0"/>
              <a:pPr>
                <a:defRPr/>
              </a:pPr>
              <a:t>‹#›</a:t>
            </a:fld>
            <a:endParaRPr lang="en-US"/>
          </a:p>
        </p:txBody>
      </p:sp>
    </p:spTree>
    <p:extLst>
      <p:ext uri="{BB962C8B-B14F-4D97-AF65-F5344CB8AC3E}">
        <p14:creationId xmlns:p14="http://schemas.microsoft.com/office/powerpoint/2010/main" val="2064449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0C99974-CAD8-B542-B340-49C8879E437C}"/>
              </a:ext>
            </a:extLst>
          </p:cNvPr>
          <p:cNvSpPr>
            <a:spLocks noGrp="1"/>
          </p:cNvSpPr>
          <p:nvPr>
            <p:ph type="title"/>
          </p:nvPr>
        </p:nvSpPr>
        <p:spPr/>
        <p:txBody>
          <a:bodyPr/>
          <a:lstStyle/>
          <a:p>
            <a:r>
              <a:rPr lang="en-US" smtClean="0"/>
              <a:t>Click to edit Master title style</a:t>
            </a:r>
            <a:endParaRPr lang="en-US"/>
          </a:p>
        </p:txBody>
      </p:sp>
      <p:sp>
        <p:nvSpPr>
          <p:cNvPr id="3" name="Content Placeholder 2">
            <a:extLst>
              <a:ext uri="{FF2B5EF4-FFF2-40B4-BE49-F238E27FC236}">
                <a16:creationId xmlns="" xmlns:a16="http://schemas.microsoft.com/office/drawing/2014/main" id="{94884868-BFBE-3B4A-B02E-CBCE630683BC}"/>
              </a:ext>
            </a:extLst>
          </p:cNvPr>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 xmlns:a16="http://schemas.microsoft.com/office/drawing/2014/main" id="{D3A7C2F4-6716-7240-BBFC-347421E59DB6}"/>
              </a:ext>
            </a:extLst>
          </p:cNvPr>
          <p:cNvSpPr>
            <a:spLocks noGrp="1"/>
          </p:cNvSpPr>
          <p:nvPr>
            <p:ph type="dt" sz="half" idx="10"/>
          </p:nvPr>
        </p:nvSpPr>
        <p:spPr/>
        <p:txBody>
          <a:bodyPr/>
          <a:lstStyle/>
          <a:p>
            <a:pPr>
              <a:defRPr/>
            </a:pPr>
            <a:fld id="{77935D48-5796-45F5-BC22-EA8B821E123F}" type="datetimeFigureOut">
              <a:rPr lang="en-US" smtClean="0"/>
              <a:pPr>
                <a:defRPr/>
              </a:pPr>
              <a:t>1/14/2019</a:t>
            </a:fld>
            <a:endParaRPr lang="en-US"/>
          </a:p>
        </p:txBody>
      </p:sp>
      <p:sp>
        <p:nvSpPr>
          <p:cNvPr id="5" name="Footer Placeholder 4">
            <a:extLst>
              <a:ext uri="{FF2B5EF4-FFF2-40B4-BE49-F238E27FC236}">
                <a16:creationId xmlns="" xmlns:a16="http://schemas.microsoft.com/office/drawing/2014/main" id="{28FF0072-B977-B946-8AB3-A60BBDF5AC3E}"/>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 xmlns:a16="http://schemas.microsoft.com/office/drawing/2014/main" id="{90F830B3-8C5D-1949-B683-5664B07BA5FB}"/>
              </a:ext>
            </a:extLst>
          </p:cNvPr>
          <p:cNvSpPr>
            <a:spLocks noGrp="1"/>
          </p:cNvSpPr>
          <p:nvPr>
            <p:ph type="sldNum" sz="quarter" idx="12"/>
          </p:nvPr>
        </p:nvSpPr>
        <p:spPr/>
        <p:txBody>
          <a:bodyPr/>
          <a:lstStyle/>
          <a:p>
            <a:pPr>
              <a:defRPr/>
            </a:pPr>
            <a:fld id="{582A0635-FA10-465F-9B66-7FEA8AB25FC5}" type="slidenum">
              <a:rPr lang="en-US" smtClean="0"/>
              <a:pPr>
                <a:defRPr/>
              </a:pPr>
              <a:t>‹#›</a:t>
            </a:fld>
            <a:endParaRPr lang="en-US"/>
          </a:p>
        </p:txBody>
      </p:sp>
    </p:spTree>
    <p:extLst>
      <p:ext uri="{BB962C8B-B14F-4D97-AF65-F5344CB8AC3E}">
        <p14:creationId xmlns:p14="http://schemas.microsoft.com/office/powerpoint/2010/main" val="3375759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6E19017-A956-F241-8B61-E56980010095}"/>
              </a:ext>
            </a:extLst>
          </p:cNvPr>
          <p:cNvSpPr>
            <a:spLocks noGrp="1"/>
          </p:cNvSpPr>
          <p:nvPr>
            <p:ph type="title"/>
          </p:nvPr>
        </p:nvSpPr>
        <p:spPr>
          <a:xfrm>
            <a:off x="1247775" y="2279652"/>
            <a:ext cx="15773400" cy="3803649"/>
          </a:xfrm>
        </p:spPr>
        <p:txBody>
          <a:bodyPr anchor="b"/>
          <a:lstStyle>
            <a:lvl1pPr>
              <a:defRPr sz="8600"/>
            </a:lvl1pPr>
          </a:lstStyle>
          <a:p>
            <a:r>
              <a:rPr lang="en-US" smtClean="0"/>
              <a:t>Click to edit Master title style</a:t>
            </a:r>
            <a:endParaRPr lang="en-US"/>
          </a:p>
        </p:txBody>
      </p:sp>
      <p:sp>
        <p:nvSpPr>
          <p:cNvPr id="3" name="Text Placeholder 2">
            <a:extLst>
              <a:ext uri="{FF2B5EF4-FFF2-40B4-BE49-F238E27FC236}">
                <a16:creationId xmlns="" xmlns:a16="http://schemas.microsoft.com/office/drawing/2014/main" id="{696924D3-3225-EA46-92F4-49364030E4A2}"/>
              </a:ext>
            </a:extLst>
          </p:cNvPr>
          <p:cNvSpPr>
            <a:spLocks noGrp="1"/>
          </p:cNvSpPr>
          <p:nvPr>
            <p:ph type="body" idx="1"/>
          </p:nvPr>
        </p:nvSpPr>
        <p:spPr>
          <a:xfrm>
            <a:off x="1247775" y="6119285"/>
            <a:ext cx="15773400" cy="2000249"/>
          </a:xfrm>
        </p:spPr>
        <p:txBody>
          <a:bodyPr/>
          <a:lstStyle>
            <a:lvl1pPr marL="0" indent="0">
              <a:buNone/>
              <a:defRPr sz="3500">
                <a:solidFill>
                  <a:schemeClr val="tx1">
                    <a:tint val="75000"/>
                  </a:schemeClr>
                </a:solidFill>
              </a:defRPr>
            </a:lvl1pPr>
            <a:lvl2pPr marL="658368" indent="0">
              <a:buNone/>
              <a:defRPr sz="2900">
                <a:solidFill>
                  <a:schemeClr val="tx1">
                    <a:tint val="75000"/>
                  </a:schemeClr>
                </a:solidFill>
              </a:defRPr>
            </a:lvl2pPr>
            <a:lvl3pPr marL="1316736" indent="0">
              <a:buNone/>
              <a:defRPr sz="2600">
                <a:solidFill>
                  <a:schemeClr val="tx1">
                    <a:tint val="75000"/>
                  </a:schemeClr>
                </a:solidFill>
              </a:defRPr>
            </a:lvl3pPr>
            <a:lvl4pPr marL="1975104" indent="0">
              <a:buNone/>
              <a:defRPr sz="2300">
                <a:solidFill>
                  <a:schemeClr val="tx1">
                    <a:tint val="75000"/>
                  </a:schemeClr>
                </a:solidFill>
              </a:defRPr>
            </a:lvl4pPr>
            <a:lvl5pPr marL="2633472" indent="0">
              <a:buNone/>
              <a:defRPr sz="2300">
                <a:solidFill>
                  <a:schemeClr val="tx1">
                    <a:tint val="75000"/>
                  </a:schemeClr>
                </a:solidFill>
              </a:defRPr>
            </a:lvl5pPr>
            <a:lvl6pPr marL="3291840" indent="0">
              <a:buNone/>
              <a:defRPr sz="2300">
                <a:solidFill>
                  <a:schemeClr val="tx1">
                    <a:tint val="75000"/>
                  </a:schemeClr>
                </a:solidFill>
              </a:defRPr>
            </a:lvl6pPr>
            <a:lvl7pPr marL="3950208" indent="0">
              <a:buNone/>
              <a:defRPr sz="2300">
                <a:solidFill>
                  <a:schemeClr val="tx1">
                    <a:tint val="75000"/>
                  </a:schemeClr>
                </a:solidFill>
              </a:defRPr>
            </a:lvl7pPr>
            <a:lvl8pPr marL="4608576" indent="0">
              <a:buNone/>
              <a:defRPr sz="2300">
                <a:solidFill>
                  <a:schemeClr val="tx1">
                    <a:tint val="75000"/>
                  </a:schemeClr>
                </a:solidFill>
              </a:defRPr>
            </a:lvl8pPr>
            <a:lvl9pPr marL="5266944" indent="0">
              <a:buNone/>
              <a:defRPr sz="2300">
                <a:solidFill>
                  <a:schemeClr val="tx1">
                    <a:tint val="75000"/>
                  </a:schemeClr>
                </a:solidFill>
              </a:defRPr>
            </a:lvl9pPr>
          </a:lstStyle>
          <a:p>
            <a:pPr lvl="0"/>
            <a:r>
              <a:rPr lang="en-US" smtClean="0"/>
              <a:t>Click to edit Master text styles</a:t>
            </a:r>
          </a:p>
        </p:txBody>
      </p:sp>
      <p:sp>
        <p:nvSpPr>
          <p:cNvPr id="4" name="Date Placeholder 3">
            <a:extLst>
              <a:ext uri="{FF2B5EF4-FFF2-40B4-BE49-F238E27FC236}">
                <a16:creationId xmlns="" xmlns:a16="http://schemas.microsoft.com/office/drawing/2014/main" id="{ECDB8F5D-71C7-7944-9B64-50895FC19522}"/>
              </a:ext>
            </a:extLst>
          </p:cNvPr>
          <p:cNvSpPr>
            <a:spLocks noGrp="1"/>
          </p:cNvSpPr>
          <p:nvPr>
            <p:ph type="dt" sz="half" idx="10"/>
          </p:nvPr>
        </p:nvSpPr>
        <p:spPr/>
        <p:txBody>
          <a:bodyPr/>
          <a:lstStyle/>
          <a:p>
            <a:pPr>
              <a:defRPr/>
            </a:pPr>
            <a:fld id="{444EAF95-D3D5-4272-B8F4-006DCED21AC1}" type="datetimeFigureOut">
              <a:rPr lang="en-US" smtClean="0"/>
              <a:pPr>
                <a:defRPr/>
              </a:pPr>
              <a:t>1/14/2019</a:t>
            </a:fld>
            <a:endParaRPr lang="en-US"/>
          </a:p>
        </p:txBody>
      </p:sp>
      <p:sp>
        <p:nvSpPr>
          <p:cNvPr id="5" name="Footer Placeholder 4">
            <a:extLst>
              <a:ext uri="{FF2B5EF4-FFF2-40B4-BE49-F238E27FC236}">
                <a16:creationId xmlns="" xmlns:a16="http://schemas.microsoft.com/office/drawing/2014/main" id="{0F86D9CD-2F38-C44D-8751-CA0806996165}"/>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 xmlns:a16="http://schemas.microsoft.com/office/drawing/2014/main" id="{3A45F0C9-CCDF-5945-BAE1-83DF487C94EE}"/>
              </a:ext>
            </a:extLst>
          </p:cNvPr>
          <p:cNvSpPr>
            <a:spLocks noGrp="1"/>
          </p:cNvSpPr>
          <p:nvPr>
            <p:ph type="sldNum" sz="quarter" idx="12"/>
          </p:nvPr>
        </p:nvSpPr>
        <p:spPr/>
        <p:txBody>
          <a:bodyPr/>
          <a:lstStyle/>
          <a:p>
            <a:pPr>
              <a:defRPr/>
            </a:pPr>
            <a:fld id="{0C8D3ADA-30B2-4FE2-9252-4586A33A9A7C}" type="slidenum">
              <a:rPr lang="en-US" smtClean="0"/>
              <a:pPr>
                <a:defRPr/>
              </a:pPr>
              <a:t>‹#›</a:t>
            </a:fld>
            <a:endParaRPr lang="en-US"/>
          </a:p>
        </p:txBody>
      </p:sp>
    </p:spTree>
    <p:extLst>
      <p:ext uri="{BB962C8B-B14F-4D97-AF65-F5344CB8AC3E}">
        <p14:creationId xmlns:p14="http://schemas.microsoft.com/office/powerpoint/2010/main" val="161691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0AEAE35-0ACF-4E4B-ABB5-9464230F5158}"/>
              </a:ext>
            </a:extLst>
          </p:cNvPr>
          <p:cNvSpPr>
            <a:spLocks noGrp="1"/>
          </p:cNvSpPr>
          <p:nvPr>
            <p:ph type="title"/>
          </p:nvPr>
        </p:nvSpPr>
        <p:spPr/>
        <p:txBody>
          <a:bodyPr/>
          <a:lstStyle/>
          <a:p>
            <a:r>
              <a:rPr lang="en-US" smtClean="0"/>
              <a:t>Click to edit Master title style</a:t>
            </a:r>
            <a:endParaRPr lang="en-US"/>
          </a:p>
        </p:txBody>
      </p:sp>
      <p:sp>
        <p:nvSpPr>
          <p:cNvPr id="3" name="Content Placeholder 2">
            <a:extLst>
              <a:ext uri="{FF2B5EF4-FFF2-40B4-BE49-F238E27FC236}">
                <a16:creationId xmlns="" xmlns:a16="http://schemas.microsoft.com/office/drawing/2014/main" id="{2D056C81-C4D8-9C42-8016-CE16F2A345C8}"/>
              </a:ext>
            </a:extLst>
          </p:cNvPr>
          <p:cNvSpPr>
            <a:spLocks noGrp="1"/>
          </p:cNvSpPr>
          <p:nvPr>
            <p:ph sz="half" idx="1"/>
          </p:nvPr>
        </p:nvSpPr>
        <p:spPr>
          <a:xfrm>
            <a:off x="1257300" y="2434167"/>
            <a:ext cx="777240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a:extLst>
              <a:ext uri="{FF2B5EF4-FFF2-40B4-BE49-F238E27FC236}">
                <a16:creationId xmlns="" xmlns:a16="http://schemas.microsoft.com/office/drawing/2014/main" id="{C66064AA-CD97-4E4D-AFA2-1E585675D7AC}"/>
              </a:ext>
            </a:extLst>
          </p:cNvPr>
          <p:cNvSpPr>
            <a:spLocks noGrp="1"/>
          </p:cNvSpPr>
          <p:nvPr>
            <p:ph sz="half" idx="2"/>
          </p:nvPr>
        </p:nvSpPr>
        <p:spPr>
          <a:xfrm>
            <a:off x="9258300" y="2434167"/>
            <a:ext cx="777240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a:extLst>
              <a:ext uri="{FF2B5EF4-FFF2-40B4-BE49-F238E27FC236}">
                <a16:creationId xmlns="" xmlns:a16="http://schemas.microsoft.com/office/drawing/2014/main" id="{3BCDF3CB-BC5A-214C-968F-F5D713CE9EDC}"/>
              </a:ext>
            </a:extLst>
          </p:cNvPr>
          <p:cNvSpPr>
            <a:spLocks noGrp="1"/>
          </p:cNvSpPr>
          <p:nvPr>
            <p:ph type="dt" sz="half" idx="10"/>
          </p:nvPr>
        </p:nvSpPr>
        <p:spPr/>
        <p:txBody>
          <a:bodyPr/>
          <a:lstStyle/>
          <a:p>
            <a:pPr>
              <a:defRPr/>
            </a:pPr>
            <a:fld id="{DB19606A-663B-47E0-BED8-75933008D24F}" type="datetimeFigureOut">
              <a:rPr lang="en-US" smtClean="0"/>
              <a:pPr>
                <a:defRPr/>
              </a:pPr>
              <a:t>1/14/2019</a:t>
            </a:fld>
            <a:endParaRPr lang="en-US"/>
          </a:p>
        </p:txBody>
      </p:sp>
      <p:sp>
        <p:nvSpPr>
          <p:cNvPr id="6" name="Footer Placeholder 5">
            <a:extLst>
              <a:ext uri="{FF2B5EF4-FFF2-40B4-BE49-F238E27FC236}">
                <a16:creationId xmlns="" xmlns:a16="http://schemas.microsoft.com/office/drawing/2014/main" id="{B9507420-015B-224C-B31B-5B6BE52025EC}"/>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 xmlns:a16="http://schemas.microsoft.com/office/drawing/2014/main" id="{14ACC29D-2F26-4E49-81A3-8B93A4A631AB}"/>
              </a:ext>
            </a:extLst>
          </p:cNvPr>
          <p:cNvSpPr>
            <a:spLocks noGrp="1"/>
          </p:cNvSpPr>
          <p:nvPr>
            <p:ph type="sldNum" sz="quarter" idx="12"/>
          </p:nvPr>
        </p:nvSpPr>
        <p:spPr/>
        <p:txBody>
          <a:bodyPr/>
          <a:lstStyle/>
          <a:p>
            <a:pPr>
              <a:defRPr/>
            </a:pPr>
            <a:fld id="{290EFA59-B4B8-4B3F-9B1C-8B7E2DF201C4}" type="slidenum">
              <a:rPr lang="en-US" smtClean="0"/>
              <a:pPr>
                <a:defRPr/>
              </a:pPr>
              <a:t>‹#›</a:t>
            </a:fld>
            <a:endParaRPr lang="en-US"/>
          </a:p>
        </p:txBody>
      </p:sp>
    </p:spTree>
    <p:extLst>
      <p:ext uri="{BB962C8B-B14F-4D97-AF65-F5344CB8AC3E}">
        <p14:creationId xmlns:p14="http://schemas.microsoft.com/office/powerpoint/2010/main" val="1475573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E194195-6DF1-6146-BB65-C6069E408A10}"/>
              </a:ext>
            </a:extLst>
          </p:cNvPr>
          <p:cNvSpPr>
            <a:spLocks noGrp="1"/>
          </p:cNvSpPr>
          <p:nvPr>
            <p:ph type="title"/>
          </p:nvPr>
        </p:nvSpPr>
        <p:spPr>
          <a:xfrm>
            <a:off x="1259682" y="486834"/>
            <a:ext cx="15773400" cy="1767417"/>
          </a:xfrm>
        </p:spPr>
        <p:txBody>
          <a:bodyPr/>
          <a:lstStyle/>
          <a:p>
            <a:r>
              <a:rPr lang="en-US" smtClean="0"/>
              <a:t>Click to edit Master title style</a:t>
            </a:r>
            <a:endParaRPr lang="en-US"/>
          </a:p>
        </p:txBody>
      </p:sp>
      <p:sp>
        <p:nvSpPr>
          <p:cNvPr id="3" name="Text Placeholder 2">
            <a:extLst>
              <a:ext uri="{FF2B5EF4-FFF2-40B4-BE49-F238E27FC236}">
                <a16:creationId xmlns="" xmlns:a16="http://schemas.microsoft.com/office/drawing/2014/main" id="{0D9B3638-57A0-5841-BF43-15DBAF360587}"/>
              </a:ext>
            </a:extLst>
          </p:cNvPr>
          <p:cNvSpPr>
            <a:spLocks noGrp="1"/>
          </p:cNvSpPr>
          <p:nvPr>
            <p:ph type="body" idx="1"/>
          </p:nvPr>
        </p:nvSpPr>
        <p:spPr>
          <a:xfrm>
            <a:off x="1259683" y="2241551"/>
            <a:ext cx="7736681" cy="1098549"/>
          </a:xfrm>
        </p:spPr>
        <p:txBody>
          <a:bodyPr anchor="b"/>
          <a:lstStyle>
            <a:lvl1pPr marL="0" indent="0">
              <a:buNone/>
              <a:defRPr sz="3500" b="1"/>
            </a:lvl1pPr>
            <a:lvl2pPr marL="658368" indent="0">
              <a:buNone/>
              <a:defRPr sz="2900" b="1"/>
            </a:lvl2pPr>
            <a:lvl3pPr marL="1316736" indent="0">
              <a:buNone/>
              <a:defRPr sz="2600" b="1"/>
            </a:lvl3pPr>
            <a:lvl4pPr marL="1975104" indent="0">
              <a:buNone/>
              <a:defRPr sz="2300" b="1"/>
            </a:lvl4pPr>
            <a:lvl5pPr marL="2633472" indent="0">
              <a:buNone/>
              <a:defRPr sz="2300" b="1"/>
            </a:lvl5pPr>
            <a:lvl6pPr marL="3291840" indent="0">
              <a:buNone/>
              <a:defRPr sz="2300" b="1"/>
            </a:lvl6pPr>
            <a:lvl7pPr marL="3950208" indent="0">
              <a:buNone/>
              <a:defRPr sz="2300" b="1"/>
            </a:lvl7pPr>
            <a:lvl8pPr marL="4608576" indent="0">
              <a:buNone/>
              <a:defRPr sz="2300" b="1"/>
            </a:lvl8pPr>
            <a:lvl9pPr marL="5266944" indent="0">
              <a:buNone/>
              <a:defRPr sz="2300" b="1"/>
            </a:lvl9pPr>
          </a:lstStyle>
          <a:p>
            <a:pPr lvl="0"/>
            <a:r>
              <a:rPr lang="en-US" smtClean="0"/>
              <a:t>Click to edit Master text styles</a:t>
            </a:r>
          </a:p>
        </p:txBody>
      </p:sp>
      <p:sp>
        <p:nvSpPr>
          <p:cNvPr id="4" name="Content Placeholder 3">
            <a:extLst>
              <a:ext uri="{FF2B5EF4-FFF2-40B4-BE49-F238E27FC236}">
                <a16:creationId xmlns="" xmlns:a16="http://schemas.microsoft.com/office/drawing/2014/main" id="{90A3DE88-4BA8-8844-A1D0-CEA5B69C5923}"/>
              </a:ext>
            </a:extLst>
          </p:cNvPr>
          <p:cNvSpPr>
            <a:spLocks noGrp="1"/>
          </p:cNvSpPr>
          <p:nvPr>
            <p:ph sz="half" idx="2"/>
          </p:nvPr>
        </p:nvSpPr>
        <p:spPr>
          <a:xfrm>
            <a:off x="1259683" y="3340100"/>
            <a:ext cx="7736681"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a:extLst>
              <a:ext uri="{FF2B5EF4-FFF2-40B4-BE49-F238E27FC236}">
                <a16:creationId xmlns="" xmlns:a16="http://schemas.microsoft.com/office/drawing/2014/main" id="{8236B1C7-381D-0547-8724-9484038829E7}"/>
              </a:ext>
            </a:extLst>
          </p:cNvPr>
          <p:cNvSpPr>
            <a:spLocks noGrp="1"/>
          </p:cNvSpPr>
          <p:nvPr>
            <p:ph type="body" sz="quarter" idx="3"/>
          </p:nvPr>
        </p:nvSpPr>
        <p:spPr>
          <a:xfrm>
            <a:off x="9258300" y="2241551"/>
            <a:ext cx="7774782" cy="1098549"/>
          </a:xfrm>
        </p:spPr>
        <p:txBody>
          <a:bodyPr anchor="b"/>
          <a:lstStyle>
            <a:lvl1pPr marL="0" indent="0">
              <a:buNone/>
              <a:defRPr sz="3500" b="1"/>
            </a:lvl1pPr>
            <a:lvl2pPr marL="658368" indent="0">
              <a:buNone/>
              <a:defRPr sz="2900" b="1"/>
            </a:lvl2pPr>
            <a:lvl3pPr marL="1316736" indent="0">
              <a:buNone/>
              <a:defRPr sz="2600" b="1"/>
            </a:lvl3pPr>
            <a:lvl4pPr marL="1975104" indent="0">
              <a:buNone/>
              <a:defRPr sz="2300" b="1"/>
            </a:lvl4pPr>
            <a:lvl5pPr marL="2633472" indent="0">
              <a:buNone/>
              <a:defRPr sz="2300" b="1"/>
            </a:lvl5pPr>
            <a:lvl6pPr marL="3291840" indent="0">
              <a:buNone/>
              <a:defRPr sz="2300" b="1"/>
            </a:lvl6pPr>
            <a:lvl7pPr marL="3950208" indent="0">
              <a:buNone/>
              <a:defRPr sz="2300" b="1"/>
            </a:lvl7pPr>
            <a:lvl8pPr marL="4608576" indent="0">
              <a:buNone/>
              <a:defRPr sz="2300" b="1"/>
            </a:lvl8pPr>
            <a:lvl9pPr marL="5266944" indent="0">
              <a:buNone/>
              <a:defRPr sz="2300" b="1"/>
            </a:lvl9pPr>
          </a:lstStyle>
          <a:p>
            <a:pPr lvl="0"/>
            <a:r>
              <a:rPr lang="en-US" smtClean="0"/>
              <a:t>Click to edit Master text styles</a:t>
            </a:r>
          </a:p>
        </p:txBody>
      </p:sp>
      <p:sp>
        <p:nvSpPr>
          <p:cNvPr id="6" name="Content Placeholder 5">
            <a:extLst>
              <a:ext uri="{FF2B5EF4-FFF2-40B4-BE49-F238E27FC236}">
                <a16:creationId xmlns="" xmlns:a16="http://schemas.microsoft.com/office/drawing/2014/main" id="{FC59366D-D970-C24C-816D-42383DB7F9CE}"/>
              </a:ext>
            </a:extLst>
          </p:cNvPr>
          <p:cNvSpPr>
            <a:spLocks noGrp="1"/>
          </p:cNvSpPr>
          <p:nvPr>
            <p:ph sz="quarter" idx="4"/>
          </p:nvPr>
        </p:nvSpPr>
        <p:spPr>
          <a:xfrm>
            <a:off x="9258300" y="3340100"/>
            <a:ext cx="7774782"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a:extLst>
              <a:ext uri="{FF2B5EF4-FFF2-40B4-BE49-F238E27FC236}">
                <a16:creationId xmlns="" xmlns:a16="http://schemas.microsoft.com/office/drawing/2014/main" id="{E95FAE78-9BD4-C942-A448-6F0FECD0EA77}"/>
              </a:ext>
            </a:extLst>
          </p:cNvPr>
          <p:cNvSpPr>
            <a:spLocks noGrp="1"/>
          </p:cNvSpPr>
          <p:nvPr>
            <p:ph type="dt" sz="half" idx="10"/>
          </p:nvPr>
        </p:nvSpPr>
        <p:spPr/>
        <p:txBody>
          <a:bodyPr/>
          <a:lstStyle/>
          <a:p>
            <a:pPr>
              <a:defRPr/>
            </a:pPr>
            <a:fld id="{85DABF2C-62B0-4F8C-9F73-AAE916D5D237}" type="datetimeFigureOut">
              <a:rPr lang="en-US" smtClean="0"/>
              <a:pPr>
                <a:defRPr/>
              </a:pPr>
              <a:t>1/14/2019</a:t>
            </a:fld>
            <a:endParaRPr lang="en-US"/>
          </a:p>
        </p:txBody>
      </p:sp>
      <p:sp>
        <p:nvSpPr>
          <p:cNvPr id="8" name="Footer Placeholder 7">
            <a:extLst>
              <a:ext uri="{FF2B5EF4-FFF2-40B4-BE49-F238E27FC236}">
                <a16:creationId xmlns="" xmlns:a16="http://schemas.microsoft.com/office/drawing/2014/main" id="{475BC6E7-9A69-7149-A897-EE03FB6DFB2D}"/>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 xmlns:a16="http://schemas.microsoft.com/office/drawing/2014/main" id="{27D8C6E0-2945-A249-915B-2FD232B0D2E7}"/>
              </a:ext>
            </a:extLst>
          </p:cNvPr>
          <p:cNvSpPr>
            <a:spLocks noGrp="1"/>
          </p:cNvSpPr>
          <p:nvPr>
            <p:ph type="sldNum" sz="quarter" idx="12"/>
          </p:nvPr>
        </p:nvSpPr>
        <p:spPr/>
        <p:txBody>
          <a:bodyPr/>
          <a:lstStyle/>
          <a:p>
            <a:pPr>
              <a:defRPr/>
            </a:pPr>
            <a:fld id="{B1630124-F4F8-47B2-B079-E3A0DC9BB28F}" type="slidenum">
              <a:rPr lang="en-US" smtClean="0"/>
              <a:pPr>
                <a:defRPr/>
              </a:pPr>
              <a:t>‹#›</a:t>
            </a:fld>
            <a:endParaRPr lang="en-US"/>
          </a:p>
        </p:txBody>
      </p:sp>
    </p:spTree>
    <p:extLst>
      <p:ext uri="{BB962C8B-B14F-4D97-AF65-F5344CB8AC3E}">
        <p14:creationId xmlns:p14="http://schemas.microsoft.com/office/powerpoint/2010/main" val="146416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9E2BE0A-6D12-FB43-8E88-D25DABB78EE2}"/>
              </a:ext>
            </a:extLst>
          </p:cNvPr>
          <p:cNvSpPr>
            <a:spLocks noGrp="1"/>
          </p:cNvSpPr>
          <p:nvPr>
            <p:ph type="title"/>
          </p:nvPr>
        </p:nvSpPr>
        <p:spPr/>
        <p:txBody>
          <a:bodyPr/>
          <a:lstStyle/>
          <a:p>
            <a:r>
              <a:rPr lang="en-US" smtClean="0"/>
              <a:t>Click to edit Master title style</a:t>
            </a:r>
            <a:endParaRPr lang="en-US"/>
          </a:p>
        </p:txBody>
      </p:sp>
      <p:sp>
        <p:nvSpPr>
          <p:cNvPr id="3" name="Date Placeholder 2">
            <a:extLst>
              <a:ext uri="{FF2B5EF4-FFF2-40B4-BE49-F238E27FC236}">
                <a16:creationId xmlns="" xmlns:a16="http://schemas.microsoft.com/office/drawing/2014/main" id="{EB8154A1-AA1F-D04F-8619-F08FBA0918D2}"/>
              </a:ext>
            </a:extLst>
          </p:cNvPr>
          <p:cNvSpPr>
            <a:spLocks noGrp="1"/>
          </p:cNvSpPr>
          <p:nvPr>
            <p:ph type="dt" sz="half" idx="10"/>
          </p:nvPr>
        </p:nvSpPr>
        <p:spPr/>
        <p:txBody>
          <a:bodyPr/>
          <a:lstStyle/>
          <a:p>
            <a:pPr>
              <a:defRPr/>
            </a:pPr>
            <a:fld id="{174DAD50-5B55-4314-8136-09412EFE6C95}" type="datetimeFigureOut">
              <a:rPr lang="en-US" smtClean="0"/>
              <a:pPr>
                <a:defRPr/>
              </a:pPr>
              <a:t>1/14/2019</a:t>
            </a:fld>
            <a:endParaRPr lang="en-US"/>
          </a:p>
        </p:txBody>
      </p:sp>
      <p:sp>
        <p:nvSpPr>
          <p:cNvPr id="4" name="Footer Placeholder 3">
            <a:extLst>
              <a:ext uri="{FF2B5EF4-FFF2-40B4-BE49-F238E27FC236}">
                <a16:creationId xmlns="" xmlns:a16="http://schemas.microsoft.com/office/drawing/2014/main" id="{AE939DD4-BFBE-E54A-97F4-ADBC02B8B725}"/>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 xmlns:a16="http://schemas.microsoft.com/office/drawing/2014/main" id="{96D57AFA-A3CA-774B-B8B0-9E669BB97FD2}"/>
              </a:ext>
            </a:extLst>
          </p:cNvPr>
          <p:cNvSpPr>
            <a:spLocks noGrp="1"/>
          </p:cNvSpPr>
          <p:nvPr>
            <p:ph type="sldNum" sz="quarter" idx="12"/>
          </p:nvPr>
        </p:nvSpPr>
        <p:spPr/>
        <p:txBody>
          <a:bodyPr/>
          <a:lstStyle/>
          <a:p>
            <a:pPr>
              <a:defRPr/>
            </a:pPr>
            <a:fld id="{C68A793D-FBC6-4908-9481-2834DAF399F4}" type="slidenum">
              <a:rPr lang="en-US" smtClean="0"/>
              <a:pPr>
                <a:defRPr/>
              </a:pPr>
              <a:t>‹#›</a:t>
            </a:fld>
            <a:endParaRPr lang="en-US"/>
          </a:p>
        </p:txBody>
      </p:sp>
    </p:spTree>
    <p:extLst>
      <p:ext uri="{BB962C8B-B14F-4D97-AF65-F5344CB8AC3E}">
        <p14:creationId xmlns:p14="http://schemas.microsoft.com/office/powerpoint/2010/main" val="285327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F9660191-B304-0D4B-A51E-3448CD89D185}"/>
              </a:ext>
            </a:extLst>
          </p:cNvPr>
          <p:cNvSpPr>
            <a:spLocks noGrp="1"/>
          </p:cNvSpPr>
          <p:nvPr>
            <p:ph type="dt" sz="half" idx="10"/>
          </p:nvPr>
        </p:nvSpPr>
        <p:spPr/>
        <p:txBody>
          <a:bodyPr/>
          <a:lstStyle/>
          <a:p>
            <a:pPr>
              <a:defRPr/>
            </a:pPr>
            <a:fld id="{FE640FF6-8070-4D18-BB1D-603C3BB7A9FF}" type="datetimeFigureOut">
              <a:rPr lang="en-US" smtClean="0"/>
              <a:pPr>
                <a:defRPr/>
              </a:pPr>
              <a:t>1/14/2019</a:t>
            </a:fld>
            <a:endParaRPr lang="en-US"/>
          </a:p>
        </p:txBody>
      </p:sp>
      <p:sp>
        <p:nvSpPr>
          <p:cNvPr id="3" name="Footer Placeholder 2">
            <a:extLst>
              <a:ext uri="{FF2B5EF4-FFF2-40B4-BE49-F238E27FC236}">
                <a16:creationId xmlns="" xmlns:a16="http://schemas.microsoft.com/office/drawing/2014/main" id="{35D8D72F-6552-6846-B316-2426BA99CEAC}"/>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 xmlns:a16="http://schemas.microsoft.com/office/drawing/2014/main" id="{12F6D338-7835-4E44-830D-74FD857E9AA3}"/>
              </a:ext>
            </a:extLst>
          </p:cNvPr>
          <p:cNvSpPr>
            <a:spLocks noGrp="1"/>
          </p:cNvSpPr>
          <p:nvPr>
            <p:ph type="sldNum" sz="quarter" idx="12"/>
          </p:nvPr>
        </p:nvSpPr>
        <p:spPr/>
        <p:txBody>
          <a:bodyPr/>
          <a:lstStyle/>
          <a:p>
            <a:pPr>
              <a:defRPr/>
            </a:pPr>
            <a:fld id="{A22B1FE6-F98A-493F-B845-A56956B6D6C4}" type="slidenum">
              <a:rPr lang="en-US" smtClean="0"/>
              <a:pPr>
                <a:defRPr/>
              </a:pPr>
              <a:t>‹#›</a:t>
            </a:fld>
            <a:endParaRPr lang="en-US"/>
          </a:p>
        </p:txBody>
      </p:sp>
    </p:spTree>
    <p:extLst>
      <p:ext uri="{BB962C8B-B14F-4D97-AF65-F5344CB8AC3E}">
        <p14:creationId xmlns:p14="http://schemas.microsoft.com/office/powerpoint/2010/main" val="1856990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0D917D78-664E-3F48-B8BB-D9572F24CF6E}"/>
              </a:ext>
            </a:extLst>
          </p:cNvPr>
          <p:cNvSpPr>
            <a:spLocks noGrp="1"/>
          </p:cNvSpPr>
          <p:nvPr>
            <p:ph type="title"/>
          </p:nvPr>
        </p:nvSpPr>
        <p:spPr>
          <a:xfrm>
            <a:off x="1257300" y="486834"/>
            <a:ext cx="15773400" cy="1767417"/>
          </a:xfrm>
          <a:prstGeom prst="rect">
            <a:avLst/>
          </a:prstGeom>
        </p:spPr>
        <p:txBody>
          <a:bodyPr vert="horz" lIns="131674" tIns="65837" rIns="131674" bIns="65837" rtlCol="0" anchor="ctr">
            <a:normAutofit/>
          </a:bodyPr>
          <a:lstStyle/>
          <a:p>
            <a:r>
              <a:rPr lang="en-US" smtClean="0"/>
              <a:t>Click to edit Master title style</a:t>
            </a:r>
            <a:endParaRPr lang="en-US"/>
          </a:p>
        </p:txBody>
      </p:sp>
      <p:sp>
        <p:nvSpPr>
          <p:cNvPr id="3" name="Text Placeholder 2">
            <a:extLst>
              <a:ext uri="{FF2B5EF4-FFF2-40B4-BE49-F238E27FC236}">
                <a16:creationId xmlns="" xmlns:a16="http://schemas.microsoft.com/office/drawing/2014/main" id="{042C908D-93CA-4C40-A36C-7D1D8B2C8AA2}"/>
              </a:ext>
            </a:extLst>
          </p:cNvPr>
          <p:cNvSpPr>
            <a:spLocks noGrp="1"/>
          </p:cNvSpPr>
          <p:nvPr>
            <p:ph type="body" idx="1"/>
          </p:nvPr>
        </p:nvSpPr>
        <p:spPr>
          <a:xfrm>
            <a:off x="1257300" y="2434167"/>
            <a:ext cx="15773400" cy="5801784"/>
          </a:xfrm>
          <a:prstGeom prst="rect">
            <a:avLst/>
          </a:prstGeom>
        </p:spPr>
        <p:txBody>
          <a:bodyPr vert="horz" lIns="131674" tIns="65837" rIns="131674" bIns="65837"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AA3A21BB-DE06-564A-B9F0-C8BBB15247E0}"/>
              </a:ext>
            </a:extLst>
          </p:cNvPr>
          <p:cNvSpPr>
            <a:spLocks noGrp="1"/>
          </p:cNvSpPr>
          <p:nvPr>
            <p:ph type="dt" sz="half" idx="2"/>
          </p:nvPr>
        </p:nvSpPr>
        <p:spPr>
          <a:xfrm>
            <a:off x="1257300" y="8475134"/>
            <a:ext cx="4114800" cy="486833"/>
          </a:xfrm>
          <a:prstGeom prst="rect">
            <a:avLst/>
          </a:prstGeom>
        </p:spPr>
        <p:txBody>
          <a:bodyPr vert="horz" lIns="131674" tIns="65837" rIns="131674" bIns="65837" rtlCol="0" anchor="ctr"/>
          <a:lstStyle>
            <a:lvl1pPr algn="l">
              <a:defRPr sz="1700">
                <a:solidFill>
                  <a:schemeClr val="tx1">
                    <a:tint val="75000"/>
                  </a:schemeClr>
                </a:solidFill>
              </a:defRPr>
            </a:lvl1pPr>
          </a:lstStyle>
          <a:p>
            <a:pPr>
              <a:defRPr/>
            </a:pPr>
            <a:fld id="{7BEC56AA-E302-4F9B-A205-463006762628}" type="datetimeFigureOut">
              <a:rPr lang="en-US" smtClean="0"/>
              <a:pPr>
                <a:defRPr/>
              </a:pPr>
              <a:t>1/14/2019</a:t>
            </a:fld>
            <a:endParaRPr lang="en-US"/>
          </a:p>
        </p:txBody>
      </p:sp>
      <p:sp>
        <p:nvSpPr>
          <p:cNvPr id="5" name="Footer Placeholder 4">
            <a:extLst>
              <a:ext uri="{FF2B5EF4-FFF2-40B4-BE49-F238E27FC236}">
                <a16:creationId xmlns="" xmlns:a16="http://schemas.microsoft.com/office/drawing/2014/main" id="{73CB1027-854A-8F4A-BEE1-D4966CA160E2}"/>
              </a:ext>
            </a:extLst>
          </p:cNvPr>
          <p:cNvSpPr>
            <a:spLocks noGrp="1"/>
          </p:cNvSpPr>
          <p:nvPr>
            <p:ph type="ftr" sz="quarter" idx="3"/>
          </p:nvPr>
        </p:nvSpPr>
        <p:spPr>
          <a:xfrm>
            <a:off x="6057900" y="8475134"/>
            <a:ext cx="6172200" cy="486833"/>
          </a:xfrm>
          <a:prstGeom prst="rect">
            <a:avLst/>
          </a:prstGeom>
        </p:spPr>
        <p:txBody>
          <a:bodyPr vert="horz" lIns="131674" tIns="65837" rIns="131674" bIns="65837" rtlCol="0" anchor="ctr"/>
          <a:lstStyle>
            <a:lvl1pPr algn="ctr">
              <a:defRPr sz="1700">
                <a:solidFill>
                  <a:schemeClr val="tx1">
                    <a:tint val="75000"/>
                  </a:schemeClr>
                </a:solidFill>
              </a:defRPr>
            </a:lvl1pPr>
          </a:lstStyle>
          <a:p>
            <a:pPr>
              <a:defRPr/>
            </a:pPr>
            <a:endParaRPr lang="en-US"/>
          </a:p>
        </p:txBody>
      </p:sp>
      <p:sp>
        <p:nvSpPr>
          <p:cNvPr id="6" name="Slide Number Placeholder 5">
            <a:extLst>
              <a:ext uri="{FF2B5EF4-FFF2-40B4-BE49-F238E27FC236}">
                <a16:creationId xmlns="" xmlns:a16="http://schemas.microsoft.com/office/drawing/2014/main" id="{79EE4818-9ACE-9D48-BB2D-BB7F80CDD12E}"/>
              </a:ext>
            </a:extLst>
          </p:cNvPr>
          <p:cNvSpPr>
            <a:spLocks noGrp="1"/>
          </p:cNvSpPr>
          <p:nvPr>
            <p:ph type="sldNum" sz="quarter" idx="4"/>
          </p:nvPr>
        </p:nvSpPr>
        <p:spPr>
          <a:xfrm>
            <a:off x="12915900" y="8475134"/>
            <a:ext cx="4114800" cy="486833"/>
          </a:xfrm>
          <a:prstGeom prst="rect">
            <a:avLst/>
          </a:prstGeom>
        </p:spPr>
        <p:txBody>
          <a:bodyPr vert="horz" lIns="131674" tIns="65837" rIns="131674" bIns="65837" rtlCol="0" anchor="ctr"/>
          <a:lstStyle>
            <a:lvl1pPr algn="r">
              <a:defRPr sz="1700">
                <a:solidFill>
                  <a:schemeClr val="tx1">
                    <a:tint val="75000"/>
                  </a:schemeClr>
                </a:solidFill>
              </a:defRPr>
            </a:lvl1pPr>
          </a:lstStyle>
          <a:p>
            <a:pPr>
              <a:defRPr/>
            </a:pPr>
            <a:fld id="{C0461065-A69D-413D-BF1E-63CE2BDAD61E}" type="slidenum">
              <a:rPr lang="en-US" smtClean="0"/>
              <a:pPr>
                <a:defRPr/>
              </a:pPr>
              <a:t>‹#›</a:t>
            </a:fld>
            <a:endParaRPr lang="en-US"/>
          </a:p>
        </p:txBody>
      </p:sp>
    </p:spTree>
    <p:extLst>
      <p:ext uri="{BB962C8B-B14F-4D97-AF65-F5344CB8AC3E}">
        <p14:creationId xmlns:p14="http://schemas.microsoft.com/office/powerpoint/2010/main" val="35591411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1316736" rtl="1" eaLnBrk="1" latinLnBrk="0" hangingPunct="1">
        <a:lnSpc>
          <a:spcPct val="90000"/>
        </a:lnSpc>
        <a:spcBef>
          <a:spcPct val="0"/>
        </a:spcBef>
        <a:buNone/>
        <a:defRPr sz="6300" kern="1200">
          <a:solidFill>
            <a:schemeClr val="tx1"/>
          </a:solidFill>
          <a:latin typeface="+mj-lt"/>
          <a:ea typeface="+mj-ea"/>
          <a:cs typeface="+mj-cs"/>
        </a:defRPr>
      </a:lvl1pPr>
    </p:titleStyle>
    <p:bodyStyle>
      <a:lvl1pPr marL="329184" indent="-329184" algn="r" defTabSz="1316736" rtl="1" eaLnBrk="1" latinLnBrk="0" hangingPunct="1">
        <a:lnSpc>
          <a:spcPct val="90000"/>
        </a:lnSpc>
        <a:spcBef>
          <a:spcPts val="1440"/>
        </a:spcBef>
        <a:buFont typeface="Arial" panose="020B0604020202020204" pitchFamily="34" charset="0"/>
        <a:buChar char="•"/>
        <a:defRPr sz="4000" kern="1200">
          <a:solidFill>
            <a:schemeClr val="tx1"/>
          </a:solidFill>
          <a:latin typeface="+mn-lt"/>
          <a:ea typeface="+mn-ea"/>
          <a:cs typeface="+mn-cs"/>
        </a:defRPr>
      </a:lvl1pPr>
      <a:lvl2pPr marL="987552" indent="-329184" algn="r" defTabSz="1316736" rtl="1" eaLnBrk="1" latinLnBrk="0" hangingPunct="1">
        <a:lnSpc>
          <a:spcPct val="90000"/>
        </a:lnSpc>
        <a:spcBef>
          <a:spcPts val="720"/>
        </a:spcBef>
        <a:buFont typeface="Arial" panose="020B0604020202020204" pitchFamily="34" charset="0"/>
        <a:buChar char="•"/>
        <a:defRPr sz="3500" kern="1200">
          <a:solidFill>
            <a:schemeClr val="tx1"/>
          </a:solidFill>
          <a:latin typeface="+mn-lt"/>
          <a:ea typeface="+mn-ea"/>
          <a:cs typeface="+mn-cs"/>
        </a:defRPr>
      </a:lvl2pPr>
      <a:lvl3pPr marL="1645920" indent="-329184" algn="r" defTabSz="1316736" rtl="1" eaLnBrk="1" latinLnBrk="0" hangingPunct="1">
        <a:lnSpc>
          <a:spcPct val="90000"/>
        </a:lnSpc>
        <a:spcBef>
          <a:spcPts val="720"/>
        </a:spcBef>
        <a:buFont typeface="Arial" panose="020B0604020202020204" pitchFamily="34" charset="0"/>
        <a:buChar char="•"/>
        <a:defRPr sz="2900" kern="1200">
          <a:solidFill>
            <a:schemeClr val="tx1"/>
          </a:solidFill>
          <a:latin typeface="+mn-lt"/>
          <a:ea typeface="+mn-ea"/>
          <a:cs typeface="+mn-cs"/>
        </a:defRPr>
      </a:lvl3pPr>
      <a:lvl4pPr marL="2304288" indent="-329184" algn="r" defTabSz="1316736" rtl="1" eaLnBrk="1" latinLnBrk="0" hangingPunct="1">
        <a:lnSpc>
          <a:spcPct val="90000"/>
        </a:lnSpc>
        <a:spcBef>
          <a:spcPts val="720"/>
        </a:spcBef>
        <a:buFont typeface="Arial" panose="020B0604020202020204" pitchFamily="34" charset="0"/>
        <a:buChar char="•"/>
        <a:defRPr sz="2600" kern="1200">
          <a:solidFill>
            <a:schemeClr val="tx1"/>
          </a:solidFill>
          <a:latin typeface="+mn-lt"/>
          <a:ea typeface="+mn-ea"/>
          <a:cs typeface="+mn-cs"/>
        </a:defRPr>
      </a:lvl4pPr>
      <a:lvl5pPr marL="2962656" indent="-329184" algn="r" defTabSz="1316736" rtl="1" eaLnBrk="1" latinLnBrk="0" hangingPunct="1">
        <a:lnSpc>
          <a:spcPct val="90000"/>
        </a:lnSpc>
        <a:spcBef>
          <a:spcPts val="720"/>
        </a:spcBef>
        <a:buFont typeface="Arial" panose="020B0604020202020204" pitchFamily="34" charset="0"/>
        <a:buChar char="•"/>
        <a:defRPr sz="2600" kern="1200">
          <a:solidFill>
            <a:schemeClr val="tx1"/>
          </a:solidFill>
          <a:latin typeface="+mn-lt"/>
          <a:ea typeface="+mn-ea"/>
          <a:cs typeface="+mn-cs"/>
        </a:defRPr>
      </a:lvl5pPr>
      <a:lvl6pPr marL="3621024" indent="-329184" algn="r" defTabSz="1316736" rtl="1" eaLnBrk="1" latinLnBrk="0" hangingPunct="1">
        <a:lnSpc>
          <a:spcPct val="90000"/>
        </a:lnSpc>
        <a:spcBef>
          <a:spcPts val="720"/>
        </a:spcBef>
        <a:buFont typeface="Arial" panose="020B0604020202020204" pitchFamily="34" charset="0"/>
        <a:buChar char="•"/>
        <a:defRPr sz="2600" kern="1200">
          <a:solidFill>
            <a:schemeClr val="tx1"/>
          </a:solidFill>
          <a:latin typeface="+mn-lt"/>
          <a:ea typeface="+mn-ea"/>
          <a:cs typeface="+mn-cs"/>
        </a:defRPr>
      </a:lvl6pPr>
      <a:lvl7pPr marL="4279392" indent="-329184" algn="r" defTabSz="1316736" rtl="1" eaLnBrk="1" latinLnBrk="0" hangingPunct="1">
        <a:lnSpc>
          <a:spcPct val="90000"/>
        </a:lnSpc>
        <a:spcBef>
          <a:spcPts val="720"/>
        </a:spcBef>
        <a:buFont typeface="Arial" panose="020B0604020202020204" pitchFamily="34" charset="0"/>
        <a:buChar char="•"/>
        <a:defRPr sz="2600" kern="1200">
          <a:solidFill>
            <a:schemeClr val="tx1"/>
          </a:solidFill>
          <a:latin typeface="+mn-lt"/>
          <a:ea typeface="+mn-ea"/>
          <a:cs typeface="+mn-cs"/>
        </a:defRPr>
      </a:lvl7pPr>
      <a:lvl8pPr marL="4937760" indent="-329184" algn="r" defTabSz="1316736" rtl="1" eaLnBrk="1" latinLnBrk="0" hangingPunct="1">
        <a:lnSpc>
          <a:spcPct val="90000"/>
        </a:lnSpc>
        <a:spcBef>
          <a:spcPts val="720"/>
        </a:spcBef>
        <a:buFont typeface="Arial" panose="020B0604020202020204" pitchFamily="34" charset="0"/>
        <a:buChar char="•"/>
        <a:defRPr sz="2600" kern="1200">
          <a:solidFill>
            <a:schemeClr val="tx1"/>
          </a:solidFill>
          <a:latin typeface="+mn-lt"/>
          <a:ea typeface="+mn-ea"/>
          <a:cs typeface="+mn-cs"/>
        </a:defRPr>
      </a:lvl8pPr>
      <a:lvl9pPr marL="5596128" indent="-329184" algn="r" defTabSz="1316736" rtl="1" eaLnBrk="1" latinLnBrk="0" hangingPunct="1">
        <a:lnSpc>
          <a:spcPct val="90000"/>
        </a:lnSpc>
        <a:spcBef>
          <a:spcPts val="720"/>
        </a:spcBef>
        <a:buFont typeface="Arial" panose="020B0604020202020204" pitchFamily="34" charset="0"/>
        <a:buChar char="•"/>
        <a:defRPr sz="2600" kern="1200">
          <a:solidFill>
            <a:schemeClr val="tx1"/>
          </a:solidFill>
          <a:latin typeface="+mn-lt"/>
          <a:ea typeface="+mn-ea"/>
          <a:cs typeface="+mn-cs"/>
        </a:defRPr>
      </a:lvl9pPr>
    </p:bodyStyle>
    <p:otherStyle>
      <a:defPPr>
        <a:defRPr lang="en-US"/>
      </a:defPPr>
      <a:lvl1pPr marL="0" algn="r" defTabSz="1316736" rtl="1" eaLnBrk="1" latinLnBrk="0" hangingPunct="1">
        <a:defRPr sz="2600" kern="1200">
          <a:solidFill>
            <a:schemeClr val="tx1"/>
          </a:solidFill>
          <a:latin typeface="+mn-lt"/>
          <a:ea typeface="+mn-ea"/>
          <a:cs typeface="+mn-cs"/>
        </a:defRPr>
      </a:lvl1pPr>
      <a:lvl2pPr marL="658368" algn="r" defTabSz="1316736" rtl="1" eaLnBrk="1" latinLnBrk="0" hangingPunct="1">
        <a:defRPr sz="2600" kern="1200">
          <a:solidFill>
            <a:schemeClr val="tx1"/>
          </a:solidFill>
          <a:latin typeface="+mn-lt"/>
          <a:ea typeface="+mn-ea"/>
          <a:cs typeface="+mn-cs"/>
        </a:defRPr>
      </a:lvl2pPr>
      <a:lvl3pPr marL="1316736" algn="r" defTabSz="1316736" rtl="1" eaLnBrk="1" latinLnBrk="0" hangingPunct="1">
        <a:defRPr sz="2600" kern="1200">
          <a:solidFill>
            <a:schemeClr val="tx1"/>
          </a:solidFill>
          <a:latin typeface="+mn-lt"/>
          <a:ea typeface="+mn-ea"/>
          <a:cs typeface="+mn-cs"/>
        </a:defRPr>
      </a:lvl3pPr>
      <a:lvl4pPr marL="1975104" algn="r" defTabSz="1316736" rtl="1" eaLnBrk="1" latinLnBrk="0" hangingPunct="1">
        <a:defRPr sz="2600" kern="1200">
          <a:solidFill>
            <a:schemeClr val="tx1"/>
          </a:solidFill>
          <a:latin typeface="+mn-lt"/>
          <a:ea typeface="+mn-ea"/>
          <a:cs typeface="+mn-cs"/>
        </a:defRPr>
      </a:lvl4pPr>
      <a:lvl5pPr marL="2633472" algn="r" defTabSz="1316736" rtl="1" eaLnBrk="1" latinLnBrk="0" hangingPunct="1">
        <a:defRPr sz="2600" kern="1200">
          <a:solidFill>
            <a:schemeClr val="tx1"/>
          </a:solidFill>
          <a:latin typeface="+mn-lt"/>
          <a:ea typeface="+mn-ea"/>
          <a:cs typeface="+mn-cs"/>
        </a:defRPr>
      </a:lvl5pPr>
      <a:lvl6pPr marL="3291840" algn="r" defTabSz="1316736" rtl="1" eaLnBrk="1" latinLnBrk="0" hangingPunct="1">
        <a:defRPr sz="2600" kern="1200">
          <a:solidFill>
            <a:schemeClr val="tx1"/>
          </a:solidFill>
          <a:latin typeface="+mn-lt"/>
          <a:ea typeface="+mn-ea"/>
          <a:cs typeface="+mn-cs"/>
        </a:defRPr>
      </a:lvl6pPr>
      <a:lvl7pPr marL="3950208" algn="r" defTabSz="1316736" rtl="1" eaLnBrk="1" latinLnBrk="0" hangingPunct="1">
        <a:defRPr sz="2600" kern="1200">
          <a:solidFill>
            <a:schemeClr val="tx1"/>
          </a:solidFill>
          <a:latin typeface="+mn-lt"/>
          <a:ea typeface="+mn-ea"/>
          <a:cs typeface="+mn-cs"/>
        </a:defRPr>
      </a:lvl7pPr>
      <a:lvl8pPr marL="4608576" algn="r" defTabSz="1316736" rtl="1" eaLnBrk="1" latinLnBrk="0" hangingPunct="1">
        <a:defRPr sz="2600" kern="1200">
          <a:solidFill>
            <a:schemeClr val="tx1"/>
          </a:solidFill>
          <a:latin typeface="+mn-lt"/>
          <a:ea typeface="+mn-ea"/>
          <a:cs typeface="+mn-cs"/>
        </a:defRPr>
      </a:lvl8pPr>
      <a:lvl9pPr marL="5266944" algn="r" defTabSz="1316736" rtl="1" eaLnBrk="1" latinLnBrk="0" hangingPunct="1">
        <a:defRPr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533400" y="381000"/>
            <a:ext cx="17068800" cy="8458200"/>
          </a:xfrm>
        </p:spPr>
        <p:txBody>
          <a:bodyPr rtlCol="0">
            <a:normAutofit fontScale="55000" lnSpcReduction="20000"/>
          </a:bodyPr>
          <a:lstStyle/>
          <a:p>
            <a:pPr algn="ctr" rtl="1">
              <a:spcBef>
                <a:spcPts val="0"/>
              </a:spcBef>
              <a:spcAft>
                <a:spcPts val="0"/>
              </a:spcAft>
              <a:buFont typeface="Arial" charset="0"/>
              <a:buNone/>
              <a:defRPr/>
            </a:pPr>
            <a:r>
              <a:rPr lang="ar-SA" sz="5100" b="1" u="sng" dirty="0">
                <a:solidFill>
                  <a:srgbClr val="FF0000"/>
                </a:solidFill>
                <a:latin typeface="Times New Roman"/>
                <a:ea typeface="Times New Roman"/>
                <a:cs typeface="+mj-cs"/>
              </a:rPr>
              <a:t>الوحدة الأولى</a:t>
            </a:r>
            <a:endParaRPr lang="en-US" sz="5100" b="1" u="sng" dirty="0">
              <a:solidFill>
                <a:srgbClr val="FF0000"/>
              </a:solidFill>
              <a:latin typeface="Times New Roman"/>
              <a:ea typeface="Times New Roman"/>
              <a:cs typeface="+mj-cs"/>
            </a:endParaRPr>
          </a:p>
          <a:p>
            <a:pPr algn="ctr" rtl="1">
              <a:spcBef>
                <a:spcPts val="0"/>
              </a:spcBef>
              <a:spcAft>
                <a:spcPts val="0"/>
              </a:spcAft>
              <a:buFont typeface="Arial" charset="0"/>
              <a:buNone/>
              <a:defRPr/>
            </a:pPr>
            <a:r>
              <a:rPr lang="ar-SA" sz="5100" b="1" u="sng" dirty="0">
                <a:solidFill>
                  <a:srgbClr val="FF0000"/>
                </a:solidFill>
                <a:latin typeface="Times New Roman"/>
                <a:ea typeface="Times New Roman"/>
                <a:cs typeface="+mj-cs"/>
              </a:rPr>
              <a:t>مدخل إلي القيادة الإدارية : الأساس والمفاهيم</a:t>
            </a:r>
            <a:endParaRPr lang="en-US" sz="5100" b="1" u="sng" dirty="0">
              <a:solidFill>
                <a:srgbClr val="FF0000"/>
              </a:solidFill>
              <a:latin typeface="Times New Roman"/>
              <a:ea typeface="Times New Roman"/>
              <a:cs typeface="+mj-cs"/>
            </a:endParaRPr>
          </a:p>
          <a:p>
            <a:pPr rtl="1">
              <a:spcBef>
                <a:spcPts val="0"/>
              </a:spcBef>
              <a:spcAft>
                <a:spcPts val="0"/>
              </a:spcAft>
              <a:buFont typeface="Arial" charset="0"/>
              <a:buNone/>
              <a:defRPr/>
            </a:pPr>
            <a:r>
              <a:rPr lang="ar-SA" sz="5800" b="1" dirty="0">
                <a:solidFill>
                  <a:srgbClr val="FF0000"/>
                </a:solidFill>
                <a:latin typeface="Times New Roman"/>
                <a:ea typeface="Times New Roman"/>
                <a:cs typeface="Simplified Arabic"/>
              </a:rPr>
              <a:t>مفهوم وتعريف القيادة</a:t>
            </a:r>
            <a:endParaRPr lang="en-US" sz="5800" b="1" dirty="0">
              <a:solidFill>
                <a:srgbClr val="FF0000"/>
              </a:solidFill>
              <a:latin typeface="Times New Roman"/>
              <a:ea typeface="Times New Roman"/>
            </a:endParaRPr>
          </a:p>
          <a:p>
            <a:pPr algn="justLow" rtl="1">
              <a:spcBef>
                <a:spcPts val="0"/>
              </a:spcBef>
              <a:spcAft>
                <a:spcPts val="0"/>
              </a:spcAft>
              <a:buFont typeface="Arial" charset="0"/>
              <a:buNone/>
              <a:defRPr/>
            </a:pPr>
            <a:r>
              <a:rPr lang="ar-SA" sz="5800" b="1" dirty="0">
                <a:solidFill>
                  <a:srgbClr val="FF0000"/>
                </a:solidFill>
                <a:latin typeface="Times New Roman"/>
                <a:ea typeface="Times New Roman"/>
                <a:cs typeface="Simplified Arabic"/>
              </a:rPr>
              <a:t>تعريف القيادة </a:t>
            </a:r>
            <a:r>
              <a:rPr lang="ar-SA" sz="4800" b="1" dirty="0">
                <a:latin typeface="Times New Roman"/>
                <a:ea typeface="Times New Roman"/>
                <a:cs typeface="Simplified Arabic"/>
              </a:rPr>
              <a:t>:</a:t>
            </a:r>
            <a:endParaRPr lang="en-US" sz="4800" b="1" dirty="0">
              <a:latin typeface="Times New Roman"/>
              <a:ea typeface="Times New Roman"/>
            </a:endParaRPr>
          </a:p>
          <a:p>
            <a:pPr algn="justLow" rtl="1">
              <a:spcBef>
                <a:spcPts val="0"/>
              </a:spcBef>
              <a:spcAft>
                <a:spcPts val="0"/>
              </a:spcAft>
              <a:buFont typeface="Arial" charset="0"/>
              <a:buNone/>
              <a:defRPr/>
            </a:pPr>
            <a:r>
              <a:rPr lang="ar-SA" sz="5100" dirty="0">
                <a:latin typeface="Times New Roman"/>
                <a:ea typeface="Times New Roman"/>
                <a:cs typeface="Simplified Arabic"/>
              </a:rPr>
              <a:t>تعرف القيادة في اللغة بأنها مأخوذة من الفعل (قاد) قاد الرجل بعيره فهو يقوده قوداً.</a:t>
            </a:r>
            <a:endParaRPr lang="en-US" sz="5100" dirty="0">
              <a:latin typeface="Times New Roman"/>
              <a:ea typeface="Times New Roman"/>
            </a:endParaRPr>
          </a:p>
          <a:p>
            <a:pPr algn="justLow" rtl="1">
              <a:spcBef>
                <a:spcPts val="0"/>
              </a:spcBef>
              <a:spcAft>
                <a:spcPts val="0"/>
              </a:spcAft>
              <a:buFont typeface="Arial" charset="0"/>
              <a:buNone/>
              <a:defRPr/>
            </a:pPr>
            <a:r>
              <a:rPr lang="ar-SA" sz="5100" dirty="0">
                <a:latin typeface="Times New Roman"/>
                <a:ea typeface="Times New Roman"/>
                <a:cs typeface="Simplified Arabic"/>
              </a:rPr>
              <a:t>وبالتالي فالقيادة هي وسيلة للوصول وبالنحو المطلوب تفادياً للعقبات وتجنباً للمزالق.</a:t>
            </a:r>
            <a:endParaRPr lang="en-US" sz="5100" dirty="0">
              <a:latin typeface="Times New Roman"/>
              <a:ea typeface="Times New Roman"/>
            </a:endParaRPr>
          </a:p>
          <a:p>
            <a:pPr algn="justLow" rtl="1">
              <a:spcBef>
                <a:spcPts val="0"/>
              </a:spcBef>
              <a:spcAft>
                <a:spcPts val="0"/>
              </a:spcAft>
              <a:buFont typeface="Arial" charset="0"/>
              <a:buNone/>
              <a:defRPr/>
            </a:pPr>
            <a:r>
              <a:rPr lang="ar-SA" sz="5100" dirty="0">
                <a:latin typeface="Times New Roman"/>
                <a:ea typeface="Times New Roman"/>
                <a:cs typeface="Simplified Arabic"/>
              </a:rPr>
              <a:t>وفي </a:t>
            </a:r>
            <a:r>
              <a:rPr lang="ar-SA" sz="5100" dirty="0" smtClean="0">
                <a:latin typeface="Times New Roman"/>
                <a:ea typeface="Times New Roman"/>
                <a:cs typeface="Simplified Arabic"/>
              </a:rPr>
              <a:t>الإص</a:t>
            </a:r>
            <a:r>
              <a:rPr lang="ar-SA" sz="5100" dirty="0">
                <a:latin typeface="Times New Roman"/>
                <a:ea typeface="Times New Roman"/>
                <a:cs typeface="Simplified Arabic"/>
              </a:rPr>
              <a:t>ط</a:t>
            </a:r>
            <a:r>
              <a:rPr lang="ar-SA" sz="5100" dirty="0" smtClean="0">
                <a:latin typeface="Times New Roman"/>
                <a:ea typeface="Times New Roman"/>
                <a:cs typeface="Simplified Arabic"/>
              </a:rPr>
              <a:t>لاح </a:t>
            </a:r>
            <a:r>
              <a:rPr lang="ar-SA" sz="5100" dirty="0">
                <a:latin typeface="Times New Roman"/>
                <a:ea typeface="Times New Roman"/>
                <a:cs typeface="Simplified Arabic"/>
              </a:rPr>
              <a:t>هنالك إختلاف حول التعريف :</a:t>
            </a:r>
            <a:endParaRPr lang="en-US" sz="5100" dirty="0">
              <a:latin typeface="Times New Roman"/>
              <a:ea typeface="Times New Roman"/>
            </a:endParaRPr>
          </a:p>
          <a:p>
            <a:pPr algn="justLow" rtl="1">
              <a:spcBef>
                <a:spcPts val="0"/>
              </a:spcBef>
              <a:spcAft>
                <a:spcPts val="0"/>
              </a:spcAft>
              <a:buFont typeface="Arial" charset="0"/>
              <a:buNone/>
              <a:defRPr/>
            </a:pPr>
            <a:r>
              <a:rPr lang="ar-SA" sz="5100" dirty="0">
                <a:latin typeface="Times New Roman"/>
                <a:ea typeface="Times New Roman"/>
                <a:cs typeface="Simplified Arabic"/>
              </a:rPr>
              <a:t>- توماس جوردن : هي الوظيفة التي يستخدم فيها الشخص ما يملكه من سمات وخصائص إكتسبها بالخبرة والتعلم.</a:t>
            </a:r>
            <a:endParaRPr lang="en-US" sz="5100" dirty="0">
              <a:latin typeface="Times New Roman"/>
              <a:ea typeface="Times New Roman"/>
            </a:endParaRPr>
          </a:p>
          <a:p>
            <a:pPr algn="justLow" rtl="1">
              <a:spcBef>
                <a:spcPts val="0"/>
              </a:spcBef>
              <a:spcAft>
                <a:spcPts val="0"/>
              </a:spcAft>
              <a:buFont typeface="Arial" charset="0"/>
              <a:buNone/>
              <a:defRPr/>
            </a:pPr>
            <a:r>
              <a:rPr lang="ar-SA" sz="5100" dirty="0">
                <a:latin typeface="Times New Roman"/>
                <a:ea typeface="Times New Roman"/>
                <a:cs typeface="Simplified Arabic"/>
              </a:rPr>
              <a:t>- فرنس وساندر : النفوذ الإجتماعي الكامن في جزء من الجماعة.</a:t>
            </a:r>
            <a:endParaRPr lang="en-US" sz="5100" dirty="0">
              <a:latin typeface="Times New Roman"/>
              <a:ea typeface="Times New Roman"/>
            </a:endParaRPr>
          </a:p>
          <a:p>
            <a:pPr algn="justLow" rtl="1">
              <a:spcBef>
                <a:spcPts val="0"/>
              </a:spcBef>
              <a:spcAft>
                <a:spcPts val="0"/>
              </a:spcAft>
              <a:buFont typeface="Arial" charset="0"/>
              <a:buNone/>
              <a:defRPr/>
            </a:pPr>
            <a:r>
              <a:rPr lang="ar-SA" sz="5100" dirty="0">
                <a:latin typeface="Times New Roman"/>
                <a:ea typeface="Times New Roman"/>
                <a:cs typeface="Simplified Arabic"/>
              </a:rPr>
              <a:t>- هارتلي : مركز عالي في هيكل تنظيمي يسيطر من خلاله القائد على الآخرين.</a:t>
            </a:r>
            <a:endParaRPr lang="en-US" sz="5100" dirty="0">
              <a:latin typeface="Times New Roman"/>
              <a:ea typeface="Times New Roman"/>
            </a:endParaRPr>
          </a:p>
          <a:p>
            <a:pPr algn="l" defTabSz="1567464" fontAlgn="auto">
              <a:spcAft>
                <a:spcPts val="0"/>
              </a:spcAft>
              <a:buFont typeface="Arial" charset="0"/>
              <a:buNone/>
              <a:defRPr/>
            </a:pPr>
            <a:endParaRPr lang="en-US" sz="4800" b="1" dirty="0">
              <a:latin typeface="Times New Roman" panose="02020603050405020304" pitchFamily="18" charset="0"/>
              <a:cs typeface="Times New Roman" panose="02020603050405020304" pitchFamily="18" charset="0"/>
            </a:endParaRPr>
          </a:p>
          <a:p>
            <a:pPr algn="l" defTabSz="1567464" fontAlgn="auto">
              <a:spcAft>
                <a:spcPts val="0"/>
              </a:spcAft>
              <a:defRPr/>
            </a:pPr>
            <a:endParaRPr lang="en-US" sz="4800" b="1"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1257300" y="990600"/>
            <a:ext cx="15773400" cy="7245351"/>
          </a:xfrm>
        </p:spPr>
        <p:txBody>
          <a:bodyPr rtlCol="0">
            <a:noAutofit/>
          </a:bodyPr>
          <a:lstStyle/>
          <a:p>
            <a:pPr algn="justLow">
              <a:lnSpc>
                <a:spcPct val="180000"/>
              </a:lnSpc>
              <a:spcBef>
                <a:spcPts val="0"/>
              </a:spcBef>
              <a:buNone/>
              <a:defRPr/>
            </a:pPr>
            <a:r>
              <a:rPr lang="ar-SA" sz="2800" dirty="0">
                <a:latin typeface="Times New Roman"/>
                <a:ea typeface="Times New Roman"/>
                <a:cs typeface="Simplified Arabic"/>
              </a:rPr>
              <a:t>-</a:t>
            </a:r>
            <a:r>
              <a:rPr lang="ar-SA" sz="2800" dirty="0">
                <a:solidFill>
                  <a:srgbClr val="FF0000"/>
                </a:solidFill>
                <a:latin typeface="Times New Roman"/>
                <a:ea typeface="Times New Roman"/>
                <a:cs typeface="Simplified Arabic"/>
              </a:rPr>
              <a:t> هيجان </a:t>
            </a:r>
            <a:r>
              <a:rPr lang="ar-SA" sz="2800" dirty="0">
                <a:latin typeface="Times New Roman"/>
                <a:ea typeface="Times New Roman"/>
                <a:cs typeface="Simplified Arabic"/>
              </a:rPr>
              <a:t>: العملية التي يتمكن من خلالها الفرد من توجيه وإرشاد الآخرين والتأثير على أفكارهم وسلوكهم وشعورهم.</a:t>
            </a:r>
            <a:endParaRPr lang="en-US" sz="2800" dirty="0">
              <a:latin typeface="Times New Roman"/>
              <a:ea typeface="Times New Roman"/>
              <a:cs typeface="Simplified Arabic"/>
            </a:endParaRPr>
          </a:p>
          <a:p>
            <a:pPr algn="justLow">
              <a:lnSpc>
                <a:spcPct val="180000"/>
              </a:lnSpc>
              <a:spcBef>
                <a:spcPts val="0"/>
              </a:spcBef>
              <a:buNone/>
              <a:defRPr/>
            </a:pPr>
            <a:r>
              <a:rPr lang="ar-SA" sz="2800" dirty="0">
                <a:latin typeface="Times New Roman"/>
                <a:ea typeface="Times New Roman"/>
                <a:cs typeface="Simplified Arabic"/>
              </a:rPr>
              <a:t>* نجد أن كتاب</a:t>
            </a:r>
            <a:r>
              <a:rPr lang="ar-SA" sz="2800" b="1" u="sng" dirty="0">
                <a:solidFill>
                  <a:srgbClr val="FF0000"/>
                </a:solidFill>
                <a:latin typeface="Times New Roman"/>
                <a:ea typeface="Times New Roman"/>
                <a:cs typeface="Simplified Arabic"/>
              </a:rPr>
              <a:t> المدرسة التقليدية </a:t>
            </a:r>
            <a:r>
              <a:rPr lang="ar-SA" sz="2800" dirty="0">
                <a:latin typeface="Times New Roman"/>
                <a:ea typeface="Times New Roman"/>
                <a:cs typeface="Simplified Arabic"/>
              </a:rPr>
              <a:t>ركزوا في تعريفاتهم للقيادة على السلطة الرسمية أي أن السلطة الرئاسية هي التي تُخضع الجماعة لإدارة القائد وتمكنه من توجيههم.</a:t>
            </a:r>
            <a:endParaRPr lang="en-US" sz="2800" dirty="0">
              <a:latin typeface="Times New Roman"/>
              <a:ea typeface="Times New Roman"/>
              <a:cs typeface="Simplified Arabic"/>
            </a:endParaRPr>
          </a:p>
          <a:p>
            <a:pPr algn="justLow">
              <a:lnSpc>
                <a:spcPct val="180000"/>
              </a:lnSpc>
              <a:spcBef>
                <a:spcPts val="0"/>
              </a:spcBef>
              <a:buNone/>
              <a:defRPr/>
            </a:pPr>
            <a:r>
              <a:rPr lang="ar-SA" sz="2800" dirty="0">
                <a:latin typeface="Times New Roman"/>
                <a:ea typeface="Times New Roman"/>
                <a:cs typeface="Simplified Arabic"/>
              </a:rPr>
              <a:t>* أما أنصار ا</a:t>
            </a:r>
            <a:r>
              <a:rPr lang="ar-SA" sz="2800" b="1" u="sng" dirty="0">
                <a:solidFill>
                  <a:srgbClr val="FF0000"/>
                </a:solidFill>
                <a:latin typeface="Times New Roman"/>
                <a:ea typeface="Times New Roman"/>
                <a:cs typeface="Simplified Arabic"/>
              </a:rPr>
              <a:t>لإدارة الحديثة </a:t>
            </a:r>
            <a:r>
              <a:rPr lang="ar-SA" sz="2800" dirty="0">
                <a:latin typeface="Times New Roman"/>
                <a:ea typeface="Times New Roman"/>
                <a:cs typeface="Simplified Arabic"/>
              </a:rPr>
              <a:t>من أصحاب الفكر السلوكي ركزوا على السلطة المقبولة كأساس لوجود القيادة ، ذلك أن السلطة لا تفرض على الجماعة وإنما تقبلها قبولاً إختيارياً.</a:t>
            </a:r>
            <a:endParaRPr lang="en-US" sz="2800" dirty="0">
              <a:latin typeface="Times New Roman"/>
              <a:ea typeface="Times New Roman"/>
              <a:cs typeface="Simplified Arabic"/>
            </a:endParaRPr>
          </a:p>
          <a:p>
            <a:pPr algn="justLow">
              <a:lnSpc>
                <a:spcPct val="180000"/>
              </a:lnSpc>
              <a:spcBef>
                <a:spcPts val="0"/>
              </a:spcBef>
              <a:buNone/>
              <a:defRPr/>
            </a:pPr>
            <a:r>
              <a:rPr lang="ar-SA" sz="3600" dirty="0">
                <a:solidFill>
                  <a:srgbClr val="FF0000"/>
                </a:solidFill>
                <a:latin typeface="Times New Roman"/>
                <a:ea typeface="Times New Roman"/>
                <a:cs typeface="Simplified Arabic"/>
              </a:rPr>
              <a:t>* تعريف القيادة الإدارية :</a:t>
            </a:r>
            <a:endParaRPr lang="en-US" sz="3600" dirty="0">
              <a:solidFill>
                <a:srgbClr val="FF0000"/>
              </a:solidFill>
              <a:latin typeface="Times New Roman"/>
              <a:ea typeface="Times New Roman"/>
              <a:cs typeface="Simplified Arabic"/>
            </a:endParaRPr>
          </a:p>
          <a:p>
            <a:pPr algn="justLow">
              <a:lnSpc>
                <a:spcPct val="180000"/>
              </a:lnSpc>
              <a:spcBef>
                <a:spcPts val="0"/>
              </a:spcBef>
              <a:buNone/>
              <a:defRPr/>
            </a:pPr>
            <a:r>
              <a:rPr lang="ar-SA" sz="2800" dirty="0">
                <a:latin typeface="Times New Roman"/>
                <a:ea typeface="Times New Roman"/>
                <a:cs typeface="Simplified Arabic"/>
              </a:rPr>
              <a:t>- تختلف القيادة الإدارية عن القيادة بشكل عام ، ذلك أن القيادة تستمد قوتها من السمات والصفات الشخصية التي يتمتع بها القائد. بينما تعتمد القيادة الإدارية على السلطة الرسمية أولاً في ممارسة نشاطها ، ثم على ما يتوفر لها من السمات والصفات الشخصية.</a:t>
            </a:r>
            <a:endParaRPr lang="en-US" sz="2800" dirty="0">
              <a:latin typeface="Times New Roman"/>
              <a:ea typeface="Times New Roman"/>
              <a:cs typeface="Simplified Arabic"/>
            </a:endParaRPr>
          </a:p>
          <a:p>
            <a:pPr algn="justLow" fontAlgn="auto">
              <a:lnSpc>
                <a:spcPct val="180000"/>
              </a:lnSpc>
              <a:spcBef>
                <a:spcPts val="0"/>
              </a:spcBef>
              <a:buNone/>
              <a:defRPr/>
            </a:pPr>
            <a:endParaRPr lang="en-US" sz="2800" dirty="0">
              <a:latin typeface="Times New Roman"/>
              <a:ea typeface="Times New Roman"/>
              <a:cs typeface="Simplified Arabic"/>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1295400" y="-304800"/>
            <a:ext cx="15773400" cy="5801784"/>
          </a:xfrm>
        </p:spPr>
        <p:txBody>
          <a:bodyPr rtlCol="0">
            <a:noAutofit/>
          </a:bodyPr>
          <a:lstStyle/>
          <a:p>
            <a:pPr algn="justLow" rtl="1">
              <a:spcBef>
                <a:spcPts val="0"/>
              </a:spcBef>
              <a:spcAft>
                <a:spcPts val="0"/>
              </a:spcAft>
              <a:buFont typeface="Arial" charset="0"/>
              <a:buNone/>
              <a:defRPr/>
            </a:pPr>
            <a:r>
              <a:rPr lang="ar-SA" sz="4800" b="1" dirty="0">
                <a:solidFill>
                  <a:srgbClr val="FFFF00"/>
                </a:solidFill>
                <a:latin typeface="Times New Roman"/>
                <a:ea typeface="Times New Roman"/>
                <a:cs typeface="Simplified Arabic"/>
              </a:rPr>
              <a:t>-</a:t>
            </a:r>
            <a:r>
              <a:rPr lang="ar-SA" sz="4800" b="1" dirty="0">
                <a:solidFill>
                  <a:srgbClr val="FF0000"/>
                </a:solidFill>
                <a:latin typeface="Times New Roman"/>
                <a:ea typeface="Times New Roman"/>
                <a:cs typeface="Simplified Arabic"/>
              </a:rPr>
              <a:t> </a:t>
            </a:r>
            <a:r>
              <a:rPr lang="ar-SA" sz="2800" dirty="0">
                <a:solidFill>
                  <a:srgbClr val="FF0000"/>
                </a:solidFill>
                <a:latin typeface="Times New Roman"/>
                <a:ea typeface="Times New Roman"/>
                <a:cs typeface="Simplified Arabic"/>
              </a:rPr>
              <a:t>إذن </a:t>
            </a:r>
            <a:r>
              <a:rPr lang="ar-SA" sz="2800" dirty="0">
                <a:latin typeface="Times New Roman"/>
                <a:ea typeface="Times New Roman"/>
                <a:cs typeface="Simplified Arabic"/>
              </a:rPr>
              <a:t>: القيادة الإدارية تمثل العملية التي يتم من خلالها التأثير على الأفراد ضمن كيان تنظيمي محدد المعالم والأنشطة والإختصاصات ، وأنها تتطلب إلماماً بتخصص الإدارة الذي يعتبر وسيلة القائد في التأثير على مرؤوسيه.</a:t>
            </a:r>
            <a:endParaRPr lang="en-US" sz="2800" dirty="0">
              <a:latin typeface="Times New Roman"/>
              <a:ea typeface="Times New Roman"/>
              <a:cs typeface="Simplified Arabic"/>
            </a:endParaRPr>
          </a:p>
          <a:p>
            <a:pPr algn="justLow" rtl="1">
              <a:spcBef>
                <a:spcPts val="0"/>
              </a:spcBef>
              <a:spcAft>
                <a:spcPts val="0"/>
              </a:spcAft>
              <a:buFont typeface="Arial" charset="0"/>
              <a:buNone/>
              <a:defRPr/>
            </a:pPr>
            <a:r>
              <a:rPr lang="ar-SA" sz="3200" b="1" dirty="0">
                <a:solidFill>
                  <a:srgbClr val="FF0000"/>
                </a:solidFill>
                <a:latin typeface="Times New Roman"/>
                <a:ea typeface="Times New Roman"/>
                <a:cs typeface="Simplified Arabic"/>
              </a:rPr>
              <a:t>- تعريفات للقيادة الإدارية :</a:t>
            </a:r>
            <a:endParaRPr lang="en-US" sz="3200" b="1" dirty="0">
              <a:solidFill>
                <a:srgbClr val="FF0000"/>
              </a:solidFill>
              <a:latin typeface="Times New Roman"/>
              <a:ea typeface="Times New Roman"/>
              <a:cs typeface="Simplified Arabic"/>
            </a:endParaRPr>
          </a:p>
          <a:p>
            <a:pPr algn="justLow" rtl="1">
              <a:spcBef>
                <a:spcPts val="0"/>
              </a:spcBef>
              <a:spcAft>
                <a:spcPts val="0"/>
              </a:spcAft>
              <a:buFont typeface="Arial" charset="0"/>
              <a:buNone/>
              <a:defRPr/>
            </a:pPr>
            <a:r>
              <a:rPr lang="ar-SA" sz="2800" dirty="0">
                <a:latin typeface="Times New Roman"/>
                <a:ea typeface="Times New Roman"/>
                <a:cs typeface="Simplified Arabic"/>
              </a:rPr>
              <a:t>- </a:t>
            </a:r>
            <a:r>
              <a:rPr lang="ar-SA" sz="2800" b="1" dirty="0">
                <a:solidFill>
                  <a:srgbClr val="FF0000"/>
                </a:solidFill>
                <a:latin typeface="Times New Roman"/>
                <a:ea typeface="Times New Roman"/>
                <a:cs typeface="Simplified Arabic"/>
              </a:rPr>
              <a:t>وايت </a:t>
            </a:r>
            <a:r>
              <a:rPr lang="en-US" sz="2800" b="1" dirty="0">
                <a:solidFill>
                  <a:srgbClr val="FF0000"/>
                </a:solidFill>
                <a:latin typeface="Times New Roman"/>
                <a:ea typeface="Times New Roman"/>
                <a:cs typeface="Simplified Arabic"/>
              </a:rPr>
              <a:t>White</a:t>
            </a:r>
            <a:r>
              <a:rPr lang="ar-SA" sz="2800" dirty="0">
                <a:solidFill>
                  <a:srgbClr val="FF0000"/>
                </a:solidFill>
                <a:latin typeface="Times New Roman"/>
                <a:ea typeface="Times New Roman"/>
                <a:cs typeface="Simplified Arabic"/>
              </a:rPr>
              <a:t> : </a:t>
            </a:r>
            <a:r>
              <a:rPr lang="ar-SA" sz="2800" dirty="0">
                <a:latin typeface="Times New Roman"/>
                <a:ea typeface="Times New Roman"/>
                <a:cs typeface="Simplified Arabic"/>
              </a:rPr>
              <a:t>أنها قيام القائد بتوجيه وتنسيق ورقابة أعمال الآخرين في الإدارة.</a:t>
            </a:r>
            <a:endParaRPr lang="en-US" sz="2800" dirty="0">
              <a:latin typeface="Times New Roman"/>
              <a:ea typeface="Times New Roman"/>
              <a:cs typeface="Simplified Arabic"/>
            </a:endParaRPr>
          </a:p>
          <a:p>
            <a:pPr algn="justLow" rtl="1">
              <a:spcBef>
                <a:spcPts val="0"/>
              </a:spcBef>
              <a:spcAft>
                <a:spcPts val="0"/>
              </a:spcAft>
              <a:buFont typeface="Arial" charset="0"/>
              <a:buNone/>
              <a:defRPr/>
            </a:pPr>
            <a:r>
              <a:rPr lang="ar-SA" sz="2800" b="1" dirty="0">
                <a:solidFill>
                  <a:srgbClr val="FF0000"/>
                </a:solidFill>
                <a:latin typeface="Times New Roman"/>
                <a:ea typeface="Times New Roman"/>
                <a:cs typeface="Simplified Arabic"/>
              </a:rPr>
              <a:t>- هنت ولادسون </a:t>
            </a:r>
            <a:r>
              <a:rPr lang="ar-SA" sz="2800" dirty="0">
                <a:latin typeface="Times New Roman"/>
                <a:ea typeface="Times New Roman"/>
                <a:cs typeface="Simplified Arabic"/>
              </a:rPr>
              <a:t>: هي الوسيلة المناسبة التي يتمكن بواسطتها المدير من بث روح التآلف والتعاون المثمر بين الموظفين في المنظمة من أجل تحقيق الأهداف المشروعة.</a:t>
            </a:r>
            <a:endParaRPr lang="en-US" sz="2800" dirty="0">
              <a:latin typeface="Times New Roman"/>
              <a:ea typeface="Times New Roman"/>
              <a:cs typeface="Simplified Arabic"/>
            </a:endParaRPr>
          </a:p>
          <a:p>
            <a:pPr algn="justLow" rtl="1">
              <a:spcBef>
                <a:spcPts val="0"/>
              </a:spcBef>
              <a:spcAft>
                <a:spcPts val="0"/>
              </a:spcAft>
              <a:buFont typeface="Arial" charset="0"/>
              <a:buNone/>
              <a:defRPr/>
            </a:pPr>
            <a:r>
              <a:rPr lang="ar-SA" sz="2800" b="1" dirty="0">
                <a:latin typeface="Times New Roman"/>
                <a:ea typeface="Times New Roman"/>
                <a:cs typeface="Simplified Arabic"/>
              </a:rPr>
              <a:t>- </a:t>
            </a:r>
            <a:r>
              <a:rPr lang="ar-SA" sz="2800" b="1" dirty="0">
                <a:solidFill>
                  <a:srgbClr val="FF0000"/>
                </a:solidFill>
                <a:latin typeface="Times New Roman"/>
                <a:ea typeface="Times New Roman"/>
                <a:cs typeface="Simplified Arabic"/>
              </a:rPr>
              <a:t>الصباب </a:t>
            </a:r>
            <a:r>
              <a:rPr lang="ar-SA" sz="2800" dirty="0">
                <a:latin typeface="Times New Roman"/>
                <a:ea typeface="Times New Roman"/>
                <a:cs typeface="Simplified Arabic"/>
              </a:rPr>
              <a:t>: عملية إختيارية يقوم بها الشخص (القائد) وتتمثل في التأثير على سلوك الآخرين بهدف إنجاز وتحقيق هدف معين.</a:t>
            </a:r>
            <a:endParaRPr lang="en-US" sz="2800" dirty="0">
              <a:latin typeface="Times New Roman"/>
              <a:ea typeface="Times New Roman"/>
              <a:cs typeface="Simplified Arabic"/>
            </a:endParaRPr>
          </a:p>
          <a:p>
            <a:pPr algn="justLow" rtl="1">
              <a:spcBef>
                <a:spcPts val="0"/>
              </a:spcBef>
              <a:spcAft>
                <a:spcPts val="0"/>
              </a:spcAft>
              <a:buFont typeface="Arial" charset="0"/>
              <a:buNone/>
              <a:defRPr/>
            </a:pPr>
            <a:r>
              <a:rPr lang="ar-SA" sz="2800" dirty="0">
                <a:latin typeface="Times New Roman"/>
                <a:ea typeface="Times New Roman"/>
                <a:cs typeface="Simplified Arabic"/>
              </a:rPr>
              <a:t>- يمكن أن نخلص إلي :أن القيادة الإدارية هي الدور الذي يتقمصه الشخص المكلف بإدارة المنظمة عندما يقوم بالتأثير على المرؤوسين – أفراد وجماعات – ودفعهم لتحقيق أهداف المنظمة بجهودهم المشتركة</a:t>
            </a:r>
            <a:r>
              <a:rPr lang="ar-SA" sz="2800" b="1" dirty="0">
                <a:latin typeface="Times New Roman"/>
                <a:ea typeface="Times New Roman"/>
                <a:cs typeface="Simplified Arabic"/>
              </a:rPr>
              <a:t>.</a:t>
            </a:r>
            <a:endParaRPr lang="en-US" sz="2800" b="1" dirty="0">
              <a:latin typeface="Times New Roman"/>
              <a:ea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914400" y="838200"/>
            <a:ext cx="16116300" cy="7397751"/>
          </a:xfrm>
        </p:spPr>
        <p:txBody>
          <a:bodyPr rtlCol="0">
            <a:noAutofit/>
          </a:bodyPr>
          <a:lstStyle/>
          <a:p>
            <a:pPr algn="justLow">
              <a:lnSpc>
                <a:spcPct val="180000"/>
              </a:lnSpc>
              <a:spcBef>
                <a:spcPts val="0"/>
              </a:spcBef>
              <a:buNone/>
              <a:defRPr/>
            </a:pPr>
            <a:r>
              <a:rPr lang="ar-SA" sz="3200" b="1" u="sng" dirty="0">
                <a:solidFill>
                  <a:srgbClr val="FF0000"/>
                </a:solidFill>
                <a:latin typeface="Times New Roman"/>
                <a:ea typeface="Times New Roman"/>
                <a:cs typeface="Simplified Arabic"/>
              </a:rPr>
              <a:t>* مداخل دراسة القيادة الإدارية :</a:t>
            </a:r>
            <a:endParaRPr lang="en-US" sz="3200" b="1" u="sng" dirty="0">
              <a:solidFill>
                <a:srgbClr val="FF0000"/>
              </a:solidFill>
              <a:latin typeface="Times New Roman"/>
              <a:ea typeface="Times New Roman"/>
              <a:cs typeface="Simplified Arabic"/>
            </a:endParaRPr>
          </a:p>
          <a:p>
            <a:pPr algn="justLow">
              <a:lnSpc>
                <a:spcPct val="180000"/>
              </a:lnSpc>
              <a:spcBef>
                <a:spcPts val="0"/>
              </a:spcBef>
              <a:buNone/>
              <a:defRPr/>
            </a:pPr>
            <a:r>
              <a:rPr lang="ar-SA" sz="2800" dirty="0">
                <a:latin typeface="Times New Roman"/>
                <a:ea typeface="Times New Roman"/>
                <a:cs typeface="Simplified Arabic"/>
              </a:rPr>
              <a:t>هنالك ثلاثة مداخل لدراسة القيادة الإدارية وهي المدخل الفردي </a:t>
            </a:r>
            <a:r>
              <a:rPr lang="en-US" sz="2800" dirty="0">
                <a:latin typeface="Times New Roman"/>
                <a:ea typeface="Times New Roman"/>
                <a:cs typeface="Simplified Arabic"/>
              </a:rPr>
              <a:t>Individual Approach </a:t>
            </a:r>
            <a:r>
              <a:rPr lang="ar-SA" sz="2800" dirty="0" smtClean="0">
                <a:latin typeface="Times New Roman"/>
                <a:ea typeface="Times New Roman"/>
                <a:cs typeface="Simplified Arabic"/>
              </a:rPr>
              <a:t> والمدخل </a:t>
            </a:r>
            <a:r>
              <a:rPr lang="ar-SA" sz="2800" dirty="0">
                <a:latin typeface="Times New Roman"/>
                <a:ea typeface="Times New Roman"/>
                <a:cs typeface="Simplified Arabic"/>
              </a:rPr>
              <a:t>الإجتماعي </a:t>
            </a:r>
            <a:r>
              <a:rPr lang="en-US" sz="2800" dirty="0">
                <a:latin typeface="Times New Roman"/>
                <a:ea typeface="Times New Roman"/>
                <a:cs typeface="Simplified Arabic"/>
              </a:rPr>
              <a:t>Social Approach</a:t>
            </a:r>
            <a:r>
              <a:rPr lang="ar-SA" sz="2800" dirty="0">
                <a:latin typeface="Times New Roman"/>
                <a:ea typeface="Times New Roman"/>
                <a:cs typeface="Simplified Arabic"/>
              </a:rPr>
              <a:t>.</a:t>
            </a:r>
            <a:endParaRPr lang="en-US" sz="2800" dirty="0">
              <a:latin typeface="Times New Roman"/>
              <a:ea typeface="Times New Roman"/>
              <a:cs typeface="Simplified Arabic"/>
            </a:endParaRPr>
          </a:p>
          <a:p>
            <a:pPr algn="justLow">
              <a:lnSpc>
                <a:spcPct val="180000"/>
              </a:lnSpc>
              <a:spcBef>
                <a:spcPts val="0"/>
              </a:spcBef>
              <a:buNone/>
              <a:defRPr/>
            </a:pPr>
            <a:r>
              <a:rPr lang="ar-SA" sz="2800" b="1" u="sng" dirty="0">
                <a:solidFill>
                  <a:srgbClr val="FF0000"/>
                </a:solidFill>
                <a:latin typeface="Times New Roman"/>
                <a:ea typeface="Times New Roman"/>
                <a:cs typeface="Simplified Arabic"/>
              </a:rPr>
              <a:t>(أ) المدخل الفردي </a:t>
            </a:r>
            <a:r>
              <a:rPr lang="en-US" sz="2800" b="1" u="sng" dirty="0">
                <a:solidFill>
                  <a:srgbClr val="FF0000"/>
                </a:solidFill>
                <a:latin typeface="Times New Roman"/>
                <a:ea typeface="Times New Roman"/>
                <a:cs typeface="Simplified Arabic"/>
              </a:rPr>
              <a:t>Individual Approach</a:t>
            </a:r>
            <a:r>
              <a:rPr lang="ar-SA" sz="2800" b="1" u="sng" dirty="0">
                <a:solidFill>
                  <a:srgbClr val="FF0000"/>
                </a:solidFill>
                <a:latin typeface="Times New Roman"/>
                <a:ea typeface="Times New Roman"/>
                <a:cs typeface="Simplified Arabic"/>
              </a:rPr>
              <a:t> :</a:t>
            </a:r>
            <a:endParaRPr lang="en-US" sz="2800" b="1" u="sng" dirty="0">
              <a:solidFill>
                <a:srgbClr val="FF0000"/>
              </a:solidFill>
              <a:latin typeface="Times New Roman"/>
              <a:ea typeface="Times New Roman"/>
              <a:cs typeface="Simplified Arabic"/>
            </a:endParaRPr>
          </a:p>
          <a:p>
            <a:pPr algn="justLow">
              <a:lnSpc>
                <a:spcPct val="180000"/>
              </a:lnSpc>
              <a:spcBef>
                <a:spcPts val="0"/>
              </a:spcBef>
              <a:buNone/>
              <a:defRPr/>
            </a:pPr>
            <a:r>
              <a:rPr lang="ar-SA" sz="2800" dirty="0">
                <a:latin typeface="Times New Roman"/>
                <a:ea typeface="Times New Roman"/>
                <a:cs typeface="Simplified Arabic"/>
              </a:rPr>
              <a:t>وهو مدخل علماء النفس في دراسة القيادة وهو أول المداخل لدراسة القيادة. وقد ركز على الفرد بإعتباره ركيزة القيادة وبأن القائد يتمتع بصفات فردية ونفسية وشخصية متميزة ومزروعة في نفسه بحيث تجعل منه قائداً ناجحاً. </a:t>
            </a:r>
            <a:endParaRPr lang="en-US" sz="2800" dirty="0">
              <a:latin typeface="Times New Roman"/>
              <a:ea typeface="Times New Roman"/>
              <a:cs typeface="Simplified Arabic"/>
            </a:endParaRPr>
          </a:p>
          <a:p>
            <a:pPr algn="justLow">
              <a:lnSpc>
                <a:spcPct val="180000"/>
              </a:lnSpc>
              <a:spcBef>
                <a:spcPts val="0"/>
              </a:spcBef>
              <a:buNone/>
              <a:defRPr/>
            </a:pPr>
            <a:r>
              <a:rPr lang="ar-SA" sz="2800" dirty="0">
                <a:latin typeface="Times New Roman"/>
                <a:ea typeface="Times New Roman"/>
                <a:cs typeface="Simplified Arabic"/>
              </a:rPr>
              <a:t>وبالتالي فإن القيادة ليست سلوكاً يمكن التحكم فيه وتوجيهه.</a:t>
            </a:r>
            <a:endParaRPr lang="en-US" sz="2800" dirty="0">
              <a:latin typeface="Times New Roman"/>
              <a:ea typeface="Times New Roman"/>
              <a:cs typeface="Simplified Arabic"/>
            </a:endParaRPr>
          </a:p>
          <a:p>
            <a:pPr algn="justLow">
              <a:lnSpc>
                <a:spcPct val="180000"/>
              </a:lnSpc>
              <a:spcBef>
                <a:spcPts val="0"/>
              </a:spcBef>
              <a:buNone/>
              <a:defRPr/>
            </a:pPr>
            <a:r>
              <a:rPr lang="ar-SA" sz="2800" dirty="0">
                <a:latin typeface="Times New Roman"/>
                <a:ea typeface="Times New Roman"/>
                <a:cs typeface="Simplified Arabic"/>
              </a:rPr>
              <a:t> وقد قسم بعض الكتاب تلك الخصائص إلي خصائص وسمات شخصية مألوفة وغير مألوفة (الخصائص الخارقة للعادة كقراءة الأفكار والكشف عن الحظوظ وفرض الطاعة بالتنويم المغنطيسي).</a:t>
            </a:r>
            <a:endParaRPr lang="en-US" sz="2800" dirty="0">
              <a:latin typeface="Times New Roman"/>
              <a:ea typeface="Times New Roman"/>
              <a:cs typeface="Simplified Arabic"/>
            </a:endParaRPr>
          </a:p>
          <a:p>
            <a:pPr algn="justLow">
              <a:lnSpc>
                <a:spcPct val="180000"/>
              </a:lnSpc>
              <a:spcBef>
                <a:spcPts val="0"/>
              </a:spcBef>
              <a:buNone/>
              <a:defRPr/>
            </a:pPr>
            <a:r>
              <a:rPr lang="ar-SA" sz="2800" dirty="0">
                <a:latin typeface="Times New Roman"/>
                <a:ea typeface="Times New Roman"/>
                <a:cs typeface="Simplified Arabic"/>
              </a:rPr>
              <a:t> إذن : هذا المدخل يؤكد على أن السمات الشخصية هي التي تميز القائد عن غيره.</a:t>
            </a:r>
            <a:endParaRPr lang="en-US" sz="2800" dirty="0">
              <a:latin typeface="Times New Roman"/>
              <a:ea typeface="Times New Roman"/>
              <a:cs typeface="Simplified Arabic"/>
            </a:endParaRPr>
          </a:p>
          <a:p>
            <a:pPr algn="justLow" fontAlgn="auto">
              <a:lnSpc>
                <a:spcPct val="180000"/>
              </a:lnSpc>
              <a:spcBef>
                <a:spcPts val="0"/>
              </a:spcBef>
              <a:buNone/>
              <a:defRPr/>
            </a:pPr>
            <a:endParaRPr lang="en-US" sz="2800" dirty="0">
              <a:latin typeface="Times New Roman"/>
              <a:ea typeface="Times New Roman"/>
              <a:cs typeface="Simplified Arabic"/>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990600" y="609600"/>
            <a:ext cx="16040100" cy="7626351"/>
          </a:xfrm>
        </p:spPr>
        <p:txBody>
          <a:bodyPr rtlCol="0">
            <a:noAutofit/>
          </a:bodyPr>
          <a:lstStyle/>
          <a:p>
            <a:pPr algn="justLow">
              <a:lnSpc>
                <a:spcPct val="180000"/>
              </a:lnSpc>
              <a:spcBef>
                <a:spcPts val="0"/>
              </a:spcBef>
              <a:spcAft>
                <a:spcPts val="0"/>
              </a:spcAft>
              <a:buNone/>
              <a:defRPr/>
            </a:pPr>
            <a:r>
              <a:rPr lang="ar-SA" sz="3200" b="1" dirty="0">
                <a:solidFill>
                  <a:srgbClr val="FF0000"/>
                </a:solidFill>
                <a:latin typeface="Times New Roman"/>
                <a:ea typeface="Times New Roman"/>
                <a:cs typeface="Simplified Arabic"/>
              </a:rPr>
              <a:t>ب) المدخل الإجتماعي </a:t>
            </a:r>
            <a:r>
              <a:rPr lang="en-US" sz="3200" b="1" dirty="0">
                <a:solidFill>
                  <a:srgbClr val="FF0000"/>
                </a:solidFill>
                <a:latin typeface="Times New Roman"/>
                <a:ea typeface="Times New Roman"/>
                <a:cs typeface="Simplified Arabic"/>
              </a:rPr>
              <a:t>Social Approach </a:t>
            </a:r>
            <a:r>
              <a:rPr lang="ar-SA" sz="3200" b="1" dirty="0">
                <a:solidFill>
                  <a:srgbClr val="FF0000"/>
                </a:solidFill>
                <a:latin typeface="Times New Roman"/>
                <a:ea typeface="Times New Roman"/>
                <a:cs typeface="Simplified Arabic"/>
              </a:rPr>
              <a:t>أو المدخل الموقفي </a:t>
            </a:r>
            <a:r>
              <a:rPr lang="ar-SA" sz="2800" dirty="0">
                <a:latin typeface="Times New Roman"/>
                <a:ea typeface="Times New Roman"/>
                <a:cs typeface="Simplified Arabic"/>
              </a:rPr>
              <a:t>:</a:t>
            </a:r>
            <a:endParaRPr lang="en-US" sz="2800" dirty="0">
              <a:latin typeface="Times New Roman"/>
              <a:ea typeface="Times New Roman"/>
              <a:cs typeface="Simplified Arabic"/>
            </a:endParaRPr>
          </a:p>
          <a:p>
            <a:pPr algn="justLow">
              <a:lnSpc>
                <a:spcPct val="180000"/>
              </a:lnSpc>
              <a:spcBef>
                <a:spcPts val="0"/>
              </a:spcBef>
              <a:spcAft>
                <a:spcPts val="0"/>
              </a:spcAft>
              <a:buNone/>
              <a:defRPr/>
            </a:pPr>
            <a:r>
              <a:rPr lang="ar-SA" sz="2800" dirty="0">
                <a:latin typeface="Times New Roman"/>
                <a:ea typeface="Times New Roman"/>
                <a:cs typeface="Simplified Arabic"/>
              </a:rPr>
              <a:t>- وهو مدخل علماء الإجتماع حيث يرون أن في الموقف الواحد عدد من العناصر التي تتطلب قيادة معينة.</a:t>
            </a:r>
            <a:endParaRPr lang="en-US" sz="2800" dirty="0">
              <a:latin typeface="Times New Roman"/>
              <a:ea typeface="Times New Roman"/>
              <a:cs typeface="Simplified Arabic"/>
            </a:endParaRPr>
          </a:p>
          <a:p>
            <a:pPr algn="justLow">
              <a:lnSpc>
                <a:spcPct val="180000"/>
              </a:lnSpc>
              <a:spcBef>
                <a:spcPts val="0"/>
              </a:spcBef>
              <a:spcAft>
                <a:spcPts val="0"/>
              </a:spcAft>
              <a:buNone/>
              <a:defRPr/>
            </a:pPr>
            <a:r>
              <a:rPr lang="ar-SA" sz="2800" dirty="0">
                <a:latin typeface="Times New Roman"/>
                <a:ea typeface="Times New Roman"/>
                <a:cs typeface="Simplified Arabic"/>
              </a:rPr>
              <a:t>- ويرى أصحاب هذا المدخل أن دراسة القيادة يجب أن تنطلق من البيئة الإجتماعية (بيئة المنظمة والمجتمع) التي يمارس سلطاته من خلالها.</a:t>
            </a:r>
            <a:endParaRPr lang="en-US" sz="2800" dirty="0">
              <a:latin typeface="Times New Roman"/>
              <a:ea typeface="Times New Roman"/>
              <a:cs typeface="Simplified Arabic"/>
            </a:endParaRPr>
          </a:p>
          <a:p>
            <a:pPr algn="justLow">
              <a:lnSpc>
                <a:spcPct val="180000"/>
              </a:lnSpc>
              <a:spcBef>
                <a:spcPts val="0"/>
              </a:spcBef>
              <a:spcAft>
                <a:spcPts val="0"/>
              </a:spcAft>
              <a:buNone/>
              <a:defRPr/>
            </a:pPr>
            <a:r>
              <a:rPr lang="ar-SA" sz="2800" dirty="0">
                <a:latin typeface="Times New Roman"/>
                <a:ea typeface="Times New Roman"/>
                <a:cs typeface="Simplified Arabic"/>
              </a:rPr>
              <a:t>- ويطلق البعض على هذا المدخل إسم المدخل الوظيفي حيث أن القائد هو الذي يحوز على المهارة الوظيفية التي يتطلبها الموقف ، وهو الذي يلم بدقائق الوظيفة وظروفها.</a:t>
            </a:r>
            <a:endParaRPr lang="en-US" sz="2800" dirty="0">
              <a:latin typeface="Times New Roman"/>
              <a:ea typeface="Times New Roman"/>
              <a:cs typeface="Simplified Arabic"/>
            </a:endParaRPr>
          </a:p>
          <a:p>
            <a:pPr algn="justLow">
              <a:lnSpc>
                <a:spcPct val="180000"/>
              </a:lnSpc>
              <a:spcBef>
                <a:spcPts val="0"/>
              </a:spcBef>
              <a:spcAft>
                <a:spcPts val="0"/>
              </a:spcAft>
              <a:buNone/>
              <a:defRPr/>
            </a:pPr>
            <a:r>
              <a:rPr lang="ar-SA" sz="2800" dirty="0">
                <a:latin typeface="Times New Roman"/>
                <a:ea typeface="Times New Roman"/>
                <a:cs typeface="Simplified Arabic"/>
              </a:rPr>
              <a:t>ويؤكد أصحاب هذا المدخل بأن للبيئة الإجتماعية قيم وتقاليد تؤثر على سلوك القائد بالإضافة إلي تأثير الجماعة ومدى إستعدادهم للعمل مع بعضهم البعض وثقتهم في بعضهم البعض وقدرتهم على مواجهة المشاكل كوحدة واحدة. </a:t>
            </a:r>
            <a:endParaRPr lang="en-US" sz="2800" dirty="0">
              <a:latin typeface="Times New Roman"/>
              <a:ea typeface="Times New Roman"/>
              <a:cs typeface="Simplified Arabic"/>
            </a:endParaRPr>
          </a:p>
          <a:p>
            <a:pPr algn="justLow">
              <a:lnSpc>
                <a:spcPct val="180000"/>
              </a:lnSpc>
              <a:spcBef>
                <a:spcPts val="0"/>
              </a:spcBef>
              <a:spcAft>
                <a:spcPts val="0"/>
              </a:spcAft>
              <a:buNone/>
              <a:defRPr/>
            </a:pPr>
            <a:r>
              <a:rPr lang="ar-SA" sz="2800" dirty="0">
                <a:latin typeface="Times New Roman"/>
                <a:ea typeface="Times New Roman"/>
                <a:cs typeface="Simplified Arabic"/>
              </a:rPr>
              <a:t>بالإضافة إلي تأثير طبيعة المشكلة التي تواجه الجماعة ومتطلبات الموقف مما يفرض على القائد سلوكاً أو قراراً محدداً.</a:t>
            </a:r>
            <a:endParaRPr lang="en-US" sz="2800" dirty="0">
              <a:latin typeface="Times New Roman"/>
              <a:ea typeface="Times New Roman"/>
              <a:cs typeface="Simplified Arabic"/>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838200" y="381000"/>
            <a:ext cx="16192500" cy="7854951"/>
          </a:xfrm>
        </p:spPr>
        <p:txBody>
          <a:bodyPr rtlCol="0">
            <a:noAutofit/>
          </a:bodyPr>
          <a:lstStyle/>
          <a:p>
            <a:pPr algn="justLow">
              <a:lnSpc>
                <a:spcPct val="180000"/>
              </a:lnSpc>
              <a:spcBef>
                <a:spcPts val="0"/>
              </a:spcBef>
              <a:buNone/>
              <a:defRPr/>
            </a:pPr>
            <a:r>
              <a:rPr lang="ar-SA" sz="2800" dirty="0">
                <a:latin typeface="Times New Roman"/>
                <a:ea typeface="Times New Roman"/>
                <a:cs typeface="Simplified Arabic"/>
              </a:rPr>
              <a:t>ويرى مؤيدو هذا المدخل بأن حجر الأساس في دراسة القيادة هو قبول الجماعة لسلطة القائد قبولاً إختيارياً ، وتعاونهم في تنفيذ قراراته والإمتثال لسلطته ، بحيث تظهر قدرته على التأثير في سلوك الآخرين ، مما يجعلهم يقبلون النفوذ والسلطة عن رضا ، وليس عن قهر ومسائلة.</a:t>
            </a:r>
            <a:endParaRPr lang="en-US" sz="2800" dirty="0">
              <a:latin typeface="Times New Roman"/>
              <a:ea typeface="Times New Roman"/>
              <a:cs typeface="Simplified Arabic"/>
            </a:endParaRPr>
          </a:p>
          <a:p>
            <a:pPr algn="justLow">
              <a:lnSpc>
                <a:spcPct val="180000"/>
              </a:lnSpc>
              <a:spcBef>
                <a:spcPts val="0"/>
              </a:spcBef>
              <a:buNone/>
              <a:defRPr/>
            </a:pPr>
            <a:r>
              <a:rPr lang="ar-SA" sz="3200" b="1" u="sng" dirty="0">
                <a:solidFill>
                  <a:srgbClr val="FF0000"/>
                </a:solidFill>
                <a:latin typeface="Times New Roman"/>
                <a:ea typeface="Times New Roman"/>
                <a:cs typeface="Simplified Arabic"/>
              </a:rPr>
              <a:t>(ب) المدخل التوفيقي </a:t>
            </a:r>
            <a:r>
              <a:rPr lang="en-US" sz="3200" b="1" u="sng" dirty="0">
                <a:solidFill>
                  <a:srgbClr val="FF0000"/>
                </a:solidFill>
                <a:latin typeface="Times New Roman"/>
                <a:ea typeface="Times New Roman"/>
                <a:cs typeface="Simplified Arabic"/>
              </a:rPr>
              <a:t>Combination Approach</a:t>
            </a:r>
            <a:r>
              <a:rPr lang="ar-SA" sz="3200" b="1" u="sng" dirty="0">
                <a:solidFill>
                  <a:srgbClr val="FF0000"/>
                </a:solidFill>
                <a:latin typeface="Times New Roman"/>
                <a:ea typeface="Times New Roman"/>
                <a:cs typeface="Simplified Arabic"/>
              </a:rPr>
              <a:t> </a:t>
            </a:r>
            <a:r>
              <a:rPr lang="ar-SA" sz="2800" dirty="0">
                <a:latin typeface="Times New Roman"/>
                <a:ea typeface="Times New Roman"/>
                <a:cs typeface="Simplified Arabic"/>
              </a:rPr>
              <a:t>:</a:t>
            </a:r>
            <a:endParaRPr lang="en-US" sz="2800" dirty="0">
              <a:latin typeface="Times New Roman"/>
              <a:ea typeface="Times New Roman"/>
              <a:cs typeface="Simplified Arabic"/>
            </a:endParaRPr>
          </a:p>
          <a:p>
            <a:pPr algn="justLow">
              <a:lnSpc>
                <a:spcPct val="180000"/>
              </a:lnSpc>
              <a:spcBef>
                <a:spcPts val="0"/>
              </a:spcBef>
              <a:buNone/>
              <a:defRPr/>
            </a:pPr>
            <a:r>
              <a:rPr lang="ar-SA" sz="2800" dirty="0">
                <a:latin typeface="Times New Roman"/>
                <a:ea typeface="Times New Roman"/>
                <a:cs typeface="Simplified Arabic"/>
              </a:rPr>
              <a:t>- وهو المدخل الذي يفضله علماء الإدارة حيث أنه يجمع بين المدخلين السابقين ، حيث أن القيادة عبارة عن عملية تفاعل إجتماعي.</a:t>
            </a:r>
            <a:endParaRPr lang="en-US" sz="2800" dirty="0">
              <a:latin typeface="Times New Roman"/>
              <a:ea typeface="Times New Roman"/>
              <a:cs typeface="Simplified Arabic"/>
            </a:endParaRPr>
          </a:p>
          <a:p>
            <a:pPr algn="justLow">
              <a:lnSpc>
                <a:spcPct val="180000"/>
              </a:lnSpc>
              <a:spcBef>
                <a:spcPts val="0"/>
              </a:spcBef>
              <a:buNone/>
              <a:defRPr/>
            </a:pPr>
            <a:r>
              <a:rPr lang="ar-SA" sz="2800" dirty="0">
                <a:latin typeface="Times New Roman"/>
                <a:ea typeface="Times New Roman"/>
                <a:cs typeface="Simplified Arabic"/>
              </a:rPr>
              <a:t>- يجب أن يكون هنالك تفاعل بين شخصية القائد نفسه وخصائص وحاجات المرؤوسين وخصائص المنظمة والوسط الإجتماعي والإقتصادي والسياسي.</a:t>
            </a:r>
            <a:endParaRPr lang="en-US" sz="2800" dirty="0">
              <a:latin typeface="Times New Roman"/>
              <a:ea typeface="Times New Roman"/>
              <a:cs typeface="Simplified Arabic"/>
            </a:endParaRPr>
          </a:p>
          <a:p>
            <a:pPr algn="justLow">
              <a:lnSpc>
                <a:spcPct val="180000"/>
              </a:lnSpc>
              <a:spcBef>
                <a:spcPts val="0"/>
              </a:spcBef>
              <a:buNone/>
              <a:defRPr/>
            </a:pPr>
            <a:r>
              <a:rPr lang="ar-SA" sz="2800" dirty="0">
                <a:latin typeface="Times New Roman"/>
                <a:ea typeface="Times New Roman"/>
                <a:cs typeface="Simplified Arabic"/>
              </a:rPr>
              <a:t>- يؤكد أصحاب هذا المدخل على أهمية الأفراد كعنصر مؤثر بدرجة كبيرة على نجاح القيادة أو فشلها وذلك من خلال معاونتهم وتأييدهم للقائد حتى يبقى قادراً على التحكم في الموقف قادراً على التعامل معه ومواجهته.</a:t>
            </a:r>
            <a:endParaRPr lang="en-US" sz="2800" dirty="0">
              <a:latin typeface="Times New Roman"/>
              <a:ea typeface="Times New Roman"/>
              <a:cs typeface="Simplified Arabic"/>
            </a:endParaRPr>
          </a:p>
          <a:p>
            <a:pPr algn="justLow">
              <a:lnSpc>
                <a:spcPct val="180000"/>
              </a:lnSpc>
              <a:spcBef>
                <a:spcPts val="0"/>
              </a:spcBef>
              <a:buNone/>
              <a:defRPr/>
            </a:pPr>
            <a:r>
              <a:rPr lang="ar-SA" sz="2800" dirty="0">
                <a:latin typeface="Times New Roman"/>
                <a:ea typeface="Times New Roman"/>
                <a:cs typeface="Simplified Arabic"/>
              </a:rPr>
              <a:t>- تفضيل علماء الإدارة لهذا المدخل قائم على حقيقية أنه يركز على خصائص القيادة الإدارية وعلى العلاقات الإنسانية بين القائد والعاملين معه ، والتي تمكنه من علاج مشكلاتهم ومواجهة مشكلات العمل بنجاح.</a:t>
            </a:r>
            <a:endParaRPr lang="en-US" sz="2800" dirty="0">
              <a:latin typeface="Times New Roman"/>
              <a:ea typeface="Times New Roman"/>
              <a:cs typeface="Simplified Arabic"/>
            </a:endParaRPr>
          </a:p>
          <a:p>
            <a:pPr algn="justLow" fontAlgn="auto">
              <a:lnSpc>
                <a:spcPct val="180000"/>
              </a:lnSpc>
              <a:spcBef>
                <a:spcPts val="0"/>
              </a:spcBef>
              <a:buNone/>
              <a:defRPr/>
            </a:pPr>
            <a:endParaRPr lang="en-US" sz="2800" dirty="0">
              <a:latin typeface="Times New Roman"/>
              <a:ea typeface="Times New Roman"/>
              <a:cs typeface="Simplified Arabic"/>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قالب العروض الخاص بكلية ادارة الاعمال">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Presentation5" id="{396283F2-7431-7F43-AEC3-90C093297277}" vid="{D3D2870D-E4AE-984D-AD06-E0784AA39BF1}"/>
    </a:ext>
  </a:extLst>
</a:theme>
</file>

<file path=docProps/app.xml><?xml version="1.0" encoding="utf-8"?>
<Properties xmlns="http://schemas.openxmlformats.org/officeDocument/2006/extended-properties" xmlns:vt="http://schemas.openxmlformats.org/officeDocument/2006/docPropsVTypes">
  <Template>قالب العروض الخاص بكلية ادارة الاعمال</Template>
  <TotalTime>40</TotalTime>
  <Words>787</Words>
  <Application>Microsoft Office PowerPoint</Application>
  <PresentationFormat>Custom</PresentationFormat>
  <Paragraphs>40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قالب العروض الخاص بكلية ادارة الاعمال</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osman tag elsir</dc:creator>
  <cp:lastModifiedBy>United</cp:lastModifiedBy>
  <cp:revision>12</cp:revision>
  <dcterms:created xsi:type="dcterms:W3CDTF">2015-02-03T05:04:52Z</dcterms:created>
  <dcterms:modified xsi:type="dcterms:W3CDTF">2019-01-14T08:24:34Z</dcterms:modified>
</cp:coreProperties>
</file>