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strictFirstAndLastChars="0" saveSubsetFonts="1">
  <p:sldMasterIdLst>
    <p:sldMasterId id="2147483659" r:id="rId3"/>
    <p:sldMasterId id="2147483660"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11" Type="http://schemas.openxmlformats.org/officeDocument/2006/relationships/slide" Target="slides/slide6.xml"/><Relationship Id="rId22" Type="http://schemas.openxmlformats.org/officeDocument/2006/relationships/slide" Target="slides/slide17.xml"/><Relationship Id="rId10" Type="http://schemas.openxmlformats.org/officeDocument/2006/relationships/slide" Target="slides/slide5.xml"/><Relationship Id="rId21" Type="http://schemas.openxmlformats.org/officeDocument/2006/relationships/slide" Target="slides/slide16.xml"/><Relationship Id="rId13" Type="http://schemas.openxmlformats.org/officeDocument/2006/relationships/slide" Target="slides/slide8.xml"/><Relationship Id="rId12" Type="http://schemas.openxmlformats.org/officeDocument/2006/relationships/slide" Target="slides/slide7.xml"/><Relationship Id="rId23" Type="http://schemas.openxmlformats.org/officeDocument/2006/relationships/slide" Target="slides/slide18.xml"/><Relationship Id="rId1" Type="http://schemas.openxmlformats.org/officeDocument/2006/relationships/theme" Target="theme/theme3.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slideMaster" Target="slideMasters/slideMaster2.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slide" Target="slides/slide14.xml"/><Relationship Id="rId6" Type="http://schemas.openxmlformats.org/officeDocument/2006/relationships/slide" Target="slides/slide1.xml"/><Relationship Id="rId18" Type="http://schemas.openxmlformats.org/officeDocument/2006/relationships/slide" Target="slides/slide13.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000000"/>
        </a:solidFill>
      </p:bgPr>
    </p:bg>
    <p:spTree>
      <p:nvGrpSpPr>
        <p:cNvPr id="2" name="Shape 2"/>
        <p:cNvGrpSpPr/>
        <p:nvPr/>
      </p:nvGrpSpPr>
      <p:grpSpPr>
        <a:xfrm>
          <a:off x="0" y="0"/>
          <a:ext cx="0" cy="0"/>
          <a:chOff x="0" y="0"/>
          <a:chExt cx="0" cy="0"/>
        </a:xfrm>
      </p:grpSpPr>
      <p:sp>
        <p:nvSpPr>
          <p:cNvPr id="3" name="Shape 3"/>
          <p:cNvSpPr txBox="1"/>
          <p:nvPr>
            <p:ph idx="2" type="hdr"/>
          </p:nvPr>
        </p:nvSpPr>
        <p:spPr>
          <a:xfrm>
            <a:off x="0" y="0"/>
            <a:ext cx="2971799" cy="457200"/>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4" name="Shape 4"/>
          <p:cNvSpPr txBox="1"/>
          <p:nvPr>
            <p:ph idx="10" type="dt"/>
          </p:nvPr>
        </p:nvSpPr>
        <p:spPr>
          <a:xfrm>
            <a:off x="3884612" y="0"/>
            <a:ext cx="2971799" cy="457200"/>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5" name="Shape 5"/>
          <p:cNvSpPr/>
          <p:nvPr>
            <p:ph idx="3"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rnd" cmpd="sng" w="9525">
            <a:solidFill>
              <a:srgbClr val="000000"/>
            </a:solidFill>
            <a:prstDash val="solid"/>
            <a:miter/>
            <a:headEnd len="med" w="med" type="none"/>
            <a:tailEnd len="med" w="med" type="none"/>
          </a:ln>
        </p:spPr>
      </p:sp>
      <p:sp>
        <p:nvSpPr>
          <p:cNvPr id="6" name="Shape 6"/>
          <p:cNvSpPr txBox="1"/>
          <p:nvPr>
            <p:ph idx="1" type="body"/>
          </p:nvPr>
        </p:nvSpPr>
        <p:spPr>
          <a:xfrm>
            <a:off x="685800" y="4343400"/>
            <a:ext cx="5486399" cy="4114800"/>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7" name="Shape 7"/>
          <p:cNvSpPr txBox="1"/>
          <p:nvPr>
            <p:ph idx="11" type="ftr"/>
          </p:nvPr>
        </p:nvSpPr>
        <p:spPr>
          <a:xfrm>
            <a:off x="0" y="8685211"/>
            <a:ext cx="2971799" cy="457200"/>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8" name="Shape 8"/>
          <p:cNvSpPr txBox="1"/>
          <p:nvPr>
            <p:ph idx="12" type="sldNum"/>
          </p:nvPr>
        </p:nvSpPr>
        <p:spPr>
          <a:xfrm>
            <a:off x="3884612" y="8685211"/>
            <a:ext cx="2971799" cy="457200"/>
          </a:xfrm>
          <a:prstGeom prst="rect">
            <a:avLst/>
          </a:prstGeom>
          <a:noFill/>
          <a:ln>
            <a:noFill/>
          </a:ln>
        </p:spPr>
        <p:txBody>
          <a:bodyPr anchorCtr="0" anchor="b" bIns="91425" lIns="91425" rIns="91425" tIns="91425">
            <a:noAutofit/>
          </a:bodyPr>
          <a:lstStyle/>
          <a:p>
            <a:pPr indent="0" lvl="0" marL="0" marR="0" rtl="0" algn="r">
              <a:spcBef>
                <a:spcPts val="0"/>
              </a:spcBef>
            </a:pPr>
            <a:r>
              <a:t/>
            </a:r>
            <a:endParaRPr/>
          </a:p>
          <a:p>
            <a:pPr lvl="1">
              <a:spcBef>
                <a:spcPts val="0"/>
              </a:spcBef>
            </a:pPr>
            <a:r>
              <a:t/>
            </a:r>
            <a:endParaRPr/>
          </a:p>
          <a:p>
            <a:pPr lvl="2">
              <a:spcBef>
                <a:spcPts val="0"/>
              </a:spcBef>
            </a:pPr>
            <a:r>
              <a:t/>
            </a:r>
            <a:endParaRPr/>
          </a:p>
          <a:p>
            <a:pPr lvl="3">
              <a:spcBef>
                <a:spcPts val="0"/>
              </a:spcBef>
            </a:pPr>
            <a:r>
              <a:t/>
            </a:r>
            <a:endParaRPr/>
          </a:p>
          <a:p>
            <a:pPr lvl="4">
              <a:spcBef>
                <a:spcPts val="0"/>
              </a:spcBef>
            </a:pPr>
            <a:r>
              <a:t/>
            </a:r>
            <a:endParaRPr/>
          </a:p>
          <a:p>
            <a:pPr lvl="5">
              <a:spcBef>
                <a:spcPts val="0"/>
              </a:spcBef>
            </a:pPr>
            <a:r>
              <a:t/>
            </a:r>
            <a:endParaRPr/>
          </a:p>
          <a:p>
            <a:pPr lvl="6">
              <a:spcBef>
                <a:spcPts val="0"/>
              </a:spcBef>
            </a:pPr>
            <a:r>
              <a:t/>
            </a:r>
            <a:endParaRPr/>
          </a:p>
          <a:p>
            <a:pPr lvl="7">
              <a:spcBef>
                <a:spcPts val="0"/>
              </a:spcBef>
            </a:pPr>
            <a:r>
              <a:t/>
            </a:r>
            <a:endParaRPr/>
          </a:p>
          <a:p>
            <a:pPr lvl="8">
              <a:spcBef>
                <a:spcPts val="0"/>
              </a:spcBef>
            </a:pPr>
            <a:r>
              <a:t/>
            </a:r>
            <a:endParaRPr/>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7" name="Shape 27"/>
        <p:cNvGrpSpPr/>
        <p:nvPr/>
      </p:nvGrpSpPr>
      <p:grpSpPr>
        <a:xfrm>
          <a:off x="0" y="0"/>
          <a:ext cx="0" cy="0"/>
          <a:chOff x="0" y="0"/>
          <a:chExt cx="0" cy="0"/>
        </a:xfrm>
      </p:grpSpPr>
      <p:sp>
        <p:nvSpPr>
          <p:cNvPr id="28" name="Shape 28"/>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29" name="Shape 2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30" name="Shape 30"/>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Chapter 42:  Employment and Labor Law</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46" name="Shape 146"/>
        <p:cNvGrpSpPr/>
        <p:nvPr/>
      </p:nvGrpSpPr>
      <p:grpSpPr>
        <a:xfrm>
          <a:off x="0" y="0"/>
          <a:ext cx="0" cy="0"/>
          <a:chOff x="0" y="0"/>
          <a:chExt cx="0" cy="0"/>
        </a:xfrm>
      </p:grpSpPr>
      <p:sp>
        <p:nvSpPr>
          <p:cNvPr id="147" name="Shape 147"/>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48" name="Shape 14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49" name="Shape 149"/>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The Occupational Safety and Health Act, or “OSHA,” requires every employer to “furnish to each of his employees…employment…free from recognized hazards that are likely to cause death or serious physical harm.”  The Occupational Safety and Health Administration is responsible for setting safety standards under OSHA, and for enforcing the Act through inspections and levying of fines against violators.</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54" name="Shape 154"/>
        <p:cNvGrpSpPr/>
        <p:nvPr/>
      </p:nvGrpSpPr>
      <p:grpSpPr>
        <a:xfrm>
          <a:off x="0" y="0"/>
          <a:ext cx="0" cy="0"/>
          <a:chOff x="0" y="0"/>
          <a:chExt cx="0" cy="0"/>
        </a:xfrm>
      </p:grpSpPr>
      <p:sp>
        <p:nvSpPr>
          <p:cNvPr id="155" name="Shape 155"/>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56" name="Shape 15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57" name="Shape 157"/>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The “employment-at-will” doctrine permits an employer to fire an employee for any reason, or for no reason at all.  Exceptions to the employment-at-will doctrine include breach of an implied contract, violation of public policy, and breach of the implied covenant of good faith and fair dealing.  In states that have adopted any or all of these three exceptions, employees may be able to sue for “wrongful discharge.”</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62" name="Shape 162"/>
        <p:cNvGrpSpPr/>
        <p:nvPr/>
      </p:nvGrpSpPr>
      <p:grpSpPr>
        <a:xfrm>
          <a:off x="0" y="0"/>
          <a:ext cx="0" cy="0"/>
          <a:chOff x="0" y="0"/>
          <a:chExt cx="0" cy="0"/>
        </a:xfrm>
      </p:grpSpPr>
      <p:sp>
        <p:nvSpPr>
          <p:cNvPr id="163" name="Shape 163"/>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64" name="Shape 164"/>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The employment-at-will doctrine does not empower an employer to fire an at-will employee on the basis of either gender or race; however, the doctrine does allow an employer to fire an at-will employee on the basis of political party affiliation, or for no reason at all.</a:t>
            </a:r>
          </a:p>
        </p:txBody>
      </p:sp>
      <p:sp>
        <p:nvSpPr>
          <p:cNvPr id="165" name="Shape 165"/>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71" name="Shape 171"/>
        <p:cNvGrpSpPr/>
        <p:nvPr/>
      </p:nvGrpSpPr>
      <p:grpSpPr>
        <a:xfrm>
          <a:off x="0" y="0"/>
          <a:ext cx="0" cy="0"/>
          <a:chOff x="0" y="0"/>
          <a:chExt cx="0" cy="0"/>
        </a:xfrm>
      </p:grpSpPr>
      <p:sp>
        <p:nvSpPr>
          <p:cNvPr id="172" name="Shape 172"/>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73" name="Shape 173"/>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74" name="Shape 174"/>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Employer privacy policies should cover matters such as employer surveillance policies, control of access to medical and personnel records, drug testing, and e-mail policies.  Pursuant to The Omnibus Crime Control and Safe Streets Act of 1968, employers cannot listen to private telephone conversations of employees, or disclose the content of those conversations.  Employers may ban personal calls and monitor calls for compliance, provided that they discontinue listening to any conversation once they determine it is personal.  Violators are subject to fines of up to $10,000.  According to the Electronic Communications Privacy Act (ECPA) of 1986, employees’ privacy rights extend to electronic forms of communication, including e-mail and cellular phones.  The ECPA outlaws intentional interception of electronic communications, and the intentional disclosure and/or use of information obtained through such interception.</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79" name="Shape 179"/>
        <p:cNvGrpSpPr/>
        <p:nvPr/>
      </p:nvGrpSpPr>
      <p:grpSpPr>
        <a:xfrm>
          <a:off x="0" y="0"/>
          <a:ext cx="0" cy="0"/>
          <a:chOff x="0" y="0"/>
          <a:chExt cx="0" cy="0"/>
        </a:xfrm>
      </p:grpSpPr>
      <p:sp>
        <p:nvSpPr>
          <p:cNvPr id="180" name="Shape 180"/>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81" name="Shape 181"/>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82" name="Shape 182"/>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The Wagner Act was enacted to encourage the formation of labor unions, and to provide for “collective bargaining.”  Collective bargaining covers negotiations between an employer and a group of employees to determine the conditions of employment.  The Taft-Hartley Act, also known as the Labor Management Relations Act, was designed to limit some of the powers unions had acquired under the Wagner Act.  The Taft-Hartley Act was an amendment to Wagner Act, and collectively, these two pieces of legislation are referred to as the National Labor Relations Act.</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87" name="Shape 187"/>
        <p:cNvGrpSpPr/>
        <p:nvPr/>
      </p:nvGrpSpPr>
      <p:grpSpPr>
        <a:xfrm>
          <a:off x="0" y="0"/>
          <a:ext cx="0" cy="0"/>
          <a:chOff x="0" y="0"/>
          <a:chExt cx="0" cy="0"/>
        </a:xfrm>
      </p:grpSpPr>
      <p:sp>
        <p:nvSpPr>
          <p:cNvPr id="188" name="Shape 188"/>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89" name="Shape 18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90" name="Shape 190"/>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The Landrum-Griffin Act of 1959 governs the internal operations of labor unions.  The Act requires certain financial disclosures by unions, and establishes civil and criminal penalties for financial abuses by union officials.  “Labor’s Bill of Rights” (contained in The Landrum-Griffin Act) is designed to protect employees from their own unions.</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95" name="Shape 195"/>
        <p:cNvGrpSpPr/>
        <p:nvPr/>
      </p:nvGrpSpPr>
      <p:grpSpPr>
        <a:xfrm>
          <a:off x="0" y="0"/>
          <a:ext cx="0" cy="0"/>
          <a:chOff x="0" y="0"/>
          <a:chExt cx="0" cy="0"/>
        </a:xfrm>
      </p:grpSpPr>
      <p:sp>
        <p:nvSpPr>
          <p:cNvPr id="196" name="Shape 196"/>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97" name="Shape 19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98" name="Shape 198"/>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The National Labor Relations Board, or “NLRB,” was created by The Wagner Act.  It is an administrative agency formed to interpret and enforce The National Labor Relations Act.  Primary functions of the NLRB include monitoring the conduct of the employer and the union during an election, to determine whether workers in fact want to be represented by a union, preventing and remedying unfair labor practices by employers and unions, and establishing rules to interpret the National Labor Relations Act.</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03" name="Shape 203"/>
        <p:cNvGrpSpPr/>
        <p:nvPr/>
      </p:nvGrpSpPr>
      <p:grpSpPr>
        <a:xfrm>
          <a:off x="0" y="0"/>
          <a:ext cx="0" cy="0"/>
          <a:chOff x="0" y="0"/>
          <a:chExt cx="0" cy="0"/>
        </a:xfrm>
      </p:grpSpPr>
      <p:sp>
        <p:nvSpPr>
          <p:cNvPr id="204" name="Shape 204"/>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205" name="Shape 20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206" name="Shape 206"/>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According to the “good faith” requirements of The National Labor Relations Act, both employer and employee representatives must meet at reasonable times and confer in good faith, sign a written agreement if one is reached, give sixty days’ notice to the other party when intent on terminating or modifying an existing contract, (with an offer to confer over proposals,) give thirty days’ notice to federal or state mediation services in the event of a pending dispute over a new agreement, and neither strike nor engage in a lockout during a sixty-day notice period.</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11" name="Shape 211"/>
        <p:cNvGrpSpPr/>
        <p:nvPr/>
      </p:nvGrpSpPr>
      <p:grpSpPr>
        <a:xfrm>
          <a:off x="0" y="0"/>
          <a:ext cx="0" cy="0"/>
          <a:chOff x="0" y="0"/>
          <a:chExt cx="0" cy="0"/>
        </a:xfrm>
      </p:grpSpPr>
      <p:sp>
        <p:nvSpPr>
          <p:cNvPr id="212" name="Shape 212"/>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213" name="Shape 213"/>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214" name="Shape 214"/>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A strike is a temporary, concerted withdrawal of labor.  A picket is designed to inform the public, usually through public demonstration and/or speech, of a labor dispute.  A boycott represents the refusal to deal with, purchase goods from, or work for a business.</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4" name="Shape 84"/>
        <p:cNvGrpSpPr/>
        <p:nvPr/>
      </p:nvGrpSpPr>
      <p:grpSpPr>
        <a:xfrm>
          <a:off x="0" y="0"/>
          <a:ext cx="0" cy="0"/>
          <a:chOff x="0" y="0"/>
          <a:chExt cx="0" cy="0"/>
        </a:xfrm>
      </p:grpSpPr>
      <p:sp>
        <p:nvSpPr>
          <p:cNvPr id="85" name="Shape 8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86" name="Shape 86"/>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Chapter 42 Case Hypothetical:  Jerry Weir is a loading dock worker for American Beauty Supplies, Inc.  Jerry’s supervisor, Bob Garcia, is suspicious that Jerry is a drug user.  Although the company does not have a dress code for its loading dock employees, Jerry’s attire has given Bob what he believes to be cause for concern.  Today, for example, Jerry is wearing a t-shirt of his favorite 1960s rock-and-roll band, The Appreciative Deceased.  The t-shirt has a picture of The Appreciative Deceased’s mascot, the “Pooh-Bah Man,” along with the words “Keep on Tokin’.”  He is also wearing a “peace-sign” necklace, tattered blue jeans, and sandals.  Add to his attire Jerry’s long, curly hair and his disheveled beard, and Bob believes his subordinate is a human tribute to the “60s” generation.  Bob has decided to give Jerry a drug test to determine whether his charge is under the influence of illicit substances.  Bob believes he has “reasonable suspicion” to do so based on Jerry’s appearance, and the fact that courts have generally upheld the right of employers to drug-test employees.  Based on these circumstances, does Bob Garcia have the legal right to require that Jerry Weir submit to a drug test?</a:t>
            </a:r>
          </a:p>
        </p:txBody>
      </p:sp>
      <p:sp>
        <p:nvSpPr>
          <p:cNvPr id="87" name="Shape 87"/>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1" name="Shape 91"/>
        <p:cNvGrpSpPr/>
        <p:nvPr/>
      </p:nvGrpSpPr>
      <p:grpSpPr>
        <a:xfrm>
          <a:off x="0" y="0"/>
          <a:ext cx="0" cy="0"/>
          <a:chOff x="0" y="0"/>
          <a:chExt cx="0" cy="0"/>
        </a:xfrm>
      </p:grpSpPr>
      <p:sp>
        <p:nvSpPr>
          <p:cNvPr id="92" name="Shape 9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93" name="Shape 93"/>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800" u="none" cap="none" strike="noStrike"/>
              <a:t>Chapter 42 Case Hypothetical and Ethical Dilemma:  James Donovan (“J.D.”) Cuthbert, J. D., one year removed from law school and practicing at the St. Louis firm Gibson, Smith and McGwire, P.L.L.C., is on the “fast-track” for partnership.  Cuthbert was a prized hire for Gibson, Smith, and McGwire; with an imposing physical presence (6 feet, two inches tall and 210 pounds,) a disarming smile, and enough ambition for an entire courtroom of first-year attorneys, the “grapevine” surmises that Cuthbert will be offered a partnership in four years, far sooner than the standard wait period of seven years.  Summer has arrived, and the Gibson firm has made plans to field its best-ever recreational softball team.  The firm’s “legal nine” competes annually in the Bar Association of Greater St. Louis Softball League.  Attorneys participating in the league compete just as vigorously on the field as they do in the courtroom, and law firms strive to earn the annual “bragging rights” associated with a league championship.  A senior partner at Gibson, Smith and McGwire, Tom Hackman, has recruited Cuthbert to play first base for the team.  J.D. was at first reluctant to play (after all, the practice of law is a “jealous mistress,”) but he eventually agrees, realizing that impressing the partnership does not occur exclusively in the courtroom.  The Gibson team excels, powering its way to the bar association softball championship game against an impressive foe, The Micah A. Mayo Personal Injury Law Firm.  In the bottom of the 9th inning of a tied championship game, with no one on base and two outs, “The Mighty Cuthbert” comes to bat.  He swings for the fence, and drives the softball to within five feet of a home run.  As he reaches third base, Hackman (the team’s third base coach) signals Cuthbert to stay, but he heads for home instead; glory is only ninety feet away, an “inside-the-park” homerun would only add to his legend, and extra innings come with no guarantees.  Playing catcher for the Mayo firm is Albert Flaherty, an imposing figure himself; at 6 feet, five inches tall and 230 pounds, Flaherty is determined to use his height, weight and mass to save the game for his employer.  Cuthbert and Flaherty collide, a cloud of dust surrounds home plate, and a sickening “crack” and scream are heard by all in attendance.  Cuthbert’s right leg is severely broken, and he is out.  Reasonable minds might differ in terms of which hurts worse.  The Gibson firm loses after 10 innings, and the biggest question back at the office is “What would have happened if Cuthbert had stayed on third?” Cuthbert is hospitalized; his medical bills and days out of work are accumulating.  Is Gibson, Smith and McGwire, P.L.L.C. legally liable for Cuthbert’s injury? Is the firm ethically liable for Cuthbert’s injury?</a:t>
            </a:r>
          </a:p>
        </p:txBody>
      </p:sp>
      <p:sp>
        <p:nvSpPr>
          <p:cNvPr id="94" name="Shape 94"/>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8" name="Shape 98"/>
        <p:cNvGrpSpPr/>
        <p:nvPr/>
      </p:nvGrpSpPr>
      <p:grpSpPr>
        <a:xfrm>
          <a:off x="0" y="0"/>
          <a:ext cx="0" cy="0"/>
          <a:chOff x="0" y="0"/>
          <a:chExt cx="0" cy="0"/>
        </a:xfrm>
      </p:grpSpPr>
      <p:sp>
        <p:nvSpPr>
          <p:cNvPr id="99" name="Shape 99"/>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00" name="Shape 10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01" name="Shape 101"/>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The Fair Labor Standards Act, or “FLSA,” covers all employers engaged in interstate commerce.  The FLSA requires that a “minimum wage” of a specified amount be paid to all covered employees, and the amount is periodically raised by Congress.</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6" name="Shape 106"/>
        <p:cNvGrpSpPr/>
        <p:nvPr/>
      </p:nvGrpSpPr>
      <p:grpSpPr>
        <a:xfrm>
          <a:off x="0" y="0"/>
          <a:ext cx="0" cy="0"/>
          <a:chOff x="0" y="0"/>
          <a:chExt cx="0" cy="0"/>
        </a:xfrm>
      </p:grpSpPr>
      <p:sp>
        <p:nvSpPr>
          <p:cNvPr id="107" name="Shape 107"/>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08" name="Shape 10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09" name="Shape 109"/>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The Family and Medical Leave Act, or FMLA, requires certain employers to establish a policy that provides all eligible employees with up to twelve weeks of unpaid leave during any twelve-month period of employment for specified family-related occurrences.  Examples of “family-related occurrences” include the birth or adoption of a child, and the care of a seriously ill spouse, parent, or child.</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4" name="Shape 114"/>
        <p:cNvGrpSpPr/>
        <p:nvPr/>
      </p:nvGrpSpPr>
      <p:grpSpPr>
        <a:xfrm>
          <a:off x="0" y="0"/>
          <a:ext cx="0" cy="0"/>
          <a:chOff x="0" y="0"/>
          <a:chExt cx="0" cy="0"/>
        </a:xfrm>
      </p:grpSpPr>
      <p:sp>
        <p:nvSpPr>
          <p:cNvPr id="115" name="Shape 115"/>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16" name="Shape 11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17" name="Shape 117"/>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The Federal Unemployment Tax Act created a state system that provides unemployment compensation to qualified employees who lose their jobs.</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2" name="Shape 122"/>
        <p:cNvGrpSpPr/>
        <p:nvPr/>
      </p:nvGrpSpPr>
      <p:grpSpPr>
        <a:xfrm>
          <a:off x="0" y="0"/>
          <a:ext cx="0" cy="0"/>
          <a:chOff x="0" y="0"/>
          <a:chExt cx="0" cy="0"/>
        </a:xfrm>
      </p:grpSpPr>
      <p:sp>
        <p:nvSpPr>
          <p:cNvPr id="123" name="Shape 123"/>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24" name="Shape 12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25" name="Shape 125"/>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Workers’ compensation laws are state laws that provide financial compensation to employees or their dependents when a covered employee is injured or killed on the job.  To recover workers’ compensation benefits, an injured party must demonstrate that he or she is an employee, that both the employer and the employee are covered by the state workers’ compensation program, and that the injury occurred “on the job.”</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0" name="Shape 130"/>
        <p:cNvGrpSpPr/>
        <p:nvPr/>
      </p:nvGrpSpPr>
      <p:grpSpPr>
        <a:xfrm>
          <a:off x="0" y="0"/>
          <a:ext cx="0" cy="0"/>
          <a:chOff x="0" y="0"/>
          <a:chExt cx="0" cy="0"/>
        </a:xfrm>
      </p:grpSpPr>
      <p:sp>
        <p:nvSpPr>
          <p:cNvPr id="131" name="Shape 131"/>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32" name="Shape 13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33" name="Shape 133"/>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The Consolidated Omnibus Budget Reconciliation Act, or “COBRA,” ensures that when employees lose their jobs or have their hours reduced to a level where they are not eligible to receive medical, dental, or optical benefits from their employer, employees have the right to continue receiving benefits under the employer’s policy for up to eighteen months by paying the premiums for the policy.  COBRA does not apply if the employee was fired for “gross misconduct,” or the employer decides to eliminate benefits for all current employees.</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8" name="Shape 138"/>
        <p:cNvGrpSpPr/>
        <p:nvPr/>
      </p:nvGrpSpPr>
      <p:grpSpPr>
        <a:xfrm>
          <a:off x="0" y="0"/>
          <a:ext cx="0" cy="0"/>
          <a:chOff x="0" y="0"/>
          <a:chExt cx="0" cy="0"/>
        </a:xfrm>
      </p:grpSpPr>
      <p:sp>
        <p:nvSpPr>
          <p:cNvPr id="139" name="Shape 139"/>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40" name="Shape 14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41" name="Shape 141"/>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The Employee Retirement Income Security Act, or “ERISA,” is a federal law that sets minimum standards for most voluntarily-established pension and health plans in private industry to provide protection for individuals enrolled in those plans.  Under ERISA, employers must provide pension and health plan participants plan information, assurances of fiduciary responsibility of those in charge of managing and controlling plan assets, a grievance and appeals process for participants claiming plan benefits, and the right to sue for benefits and breaches of fiduciary duty.</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24" name="Shape 24"/>
        <p:cNvGrpSpPr/>
        <p:nvPr/>
      </p:nvGrpSpPr>
      <p:grpSpPr>
        <a:xfrm>
          <a:off x="0" y="0"/>
          <a:ext cx="0" cy="0"/>
          <a:chOff x="0" y="0"/>
          <a:chExt cx="0" cy="0"/>
        </a:xfrm>
      </p:grpSpPr>
      <p:sp>
        <p:nvSpPr>
          <p:cNvPr id="25" name="Shape 25"/>
          <p:cNvSpPr txBox="1"/>
          <p:nvPr>
            <p:ph type="ctrTitle"/>
          </p:nvPr>
        </p:nvSpPr>
        <p:spPr>
          <a:xfrm>
            <a:off x="685800" y="1736725"/>
            <a:ext cx="7772400" cy="1920875"/>
          </a:xfrm>
          <a:prstGeom prst="rect">
            <a:avLst/>
          </a:prstGeom>
          <a:noFill/>
          <a:ln>
            <a:noFill/>
          </a:ln>
        </p:spPr>
        <p:txBody>
          <a:bodyPr anchorCtr="0" anchor="ctr" bIns="91425" lIns="91425" rIns="91425" tIns="91425"/>
          <a:lstStyle>
            <a:lvl1pPr indent="0" lvl="0" marL="0" marR="0" rtl="0" algn="ctr">
              <a:spcBef>
                <a:spcPts val="0"/>
              </a:spcBef>
              <a:spcAft>
                <a:spcPts val="0"/>
              </a:spcAft>
              <a:defRPr/>
            </a:lvl1pPr>
            <a:lvl2pPr indent="0" lvl="1" marL="0" marR="0" rtl="0" algn="ctr">
              <a:spcBef>
                <a:spcPts val="0"/>
              </a:spcBef>
              <a:spcAft>
                <a:spcPts val="0"/>
              </a:spcAft>
              <a:defRPr/>
            </a:lvl2pPr>
            <a:lvl3pPr indent="0" lvl="2" marL="0" marR="0" rtl="0" algn="ctr">
              <a:spcBef>
                <a:spcPts val="0"/>
              </a:spcBef>
              <a:spcAft>
                <a:spcPts val="0"/>
              </a:spcAft>
              <a:defRPr/>
            </a:lvl3pPr>
            <a:lvl4pPr indent="0" lvl="3" marL="0" marR="0" rtl="0" algn="ctr">
              <a:spcBef>
                <a:spcPts val="0"/>
              </a:spcBef>
              <a:spcAft>
                <a:spcPts val="0"/>
              </a:spcAft>
              <a:defRPr/>
            </a:lvl4pPr>
            <a:lvl5pPr indent="0" lvl="4" marL="0" marR="0" rtl="0" algn="ctr">
              <a:spcBef>
                <a:spcPts val="0"/>
              </a:spcBef>
              <a:spcAft>
                <a:spcPts val="0"/>
              </a:spcAft>
              <a:defRPr/>
            </a:lvl5pPr>
            <a:lvl6pPr indent="0" lvl="5" marL="457200" marR="0" rtl="0" algn="ctr">
              <a:spcBef>
                <a:spcPts val="0"/>
              </a:spcBef>
              <a:spcAft>
                <a:spcPts val="0"/>
              </a:spcAft>
              <a:defRPr/>
            </a:lvl6pPr>
            <a:lvl7pPr indent="0" lvl="6" marL="914400" marR="0" rtl="0" algn="ctr">
              <a:spcBef>
                <a:spcPts val="0"/>
              </a:spcBef>
              <a:spcAft>
                <a:spcPts val="0"/>
              </a:spcAft>
              <a:defRPr/>
            </a:lvl7pPr>
            <a:lvl8pPr indent="0" lvl="7" marL="1371600" marR="0" rtl="0" algn="ctr">
              <a:spcBef>
                <a:spcPts val="0"/>
              </a:spcBef>
              <a:spcAft>
                <a:spcPts val="0"/>
              </a:spcAft>
              <a:defRPr/>
            </a:lvl8pPr>
            <a:lvl9pPr indent="0" lvl="8" marL="1828800" marR="0" rtl="0" algn="ctr">
              <a:spcBef>
                <a:spcPts val="0"/>
              </a:spcBef>
              <a:spcAft>
                <a:spcPts val="0"/>
              </a:spcAft>
              <a:defRPr/>
            </a:lvl9pPr>
          </a:lstStyle>
          <a:p/>
        </p:txBody>
      </p:sp>
      <p:sp>
        <p:nvSpPr>
          <p:cNvPr id="26" name="Shape 26"/>
          <p:cNvSpPr txBox="1"/>
          <p:nvPr>
            <p:ph idx="1" type="subTitle"/>
          </p:nvPr>
        </p:nvSpPr>
        <p:spPr>
          <a:xfrm>
            <a:off x="1371600" y="3886200"/>
            <a:ext cx="6400799" cy="1752600"/>
          </a:xfrm>
          <a:prstGeom prst="rect">
            <a:avLst/>
          </a:prstGeom>
          <a:noFill/>
          <a:ln>
            <a:noFill/>
          </a:ln>
        </p:spPr>
        <p:txBody>
          <a:bodyPr anchorCtr="0" anchor="t" bIns="91425" lIns="91425" rIns="91425" tIns="91425"/>
          <a:lstStyle>
            <a:lvl1pPr indent="0" lvl="0" marL="0" marR="0" rtl="0" algn="ctr">
              <a:spcBef>
                <a:spcPts val="640"/>
              </a:spcBef>
              <a:spcAft>
                <a:spcPts val="0"/>
              </a:spcAft>
              <a:buClr>
                <a:schemeClr val="hlink"/>
              </a:buClr>
              <a:buFont typeface="Garamond"/>
              <a:buNone/>
              <a:defRPr/>
            </a:lvl1pPr>
            <a:lvl2pPr indent="-161290" lvl="1" marL="742950" marR="0" rtl="0" algn="l">
              <a:spcBef>
                <a:spcPts val="560"/>
              </a:spcBef>
              <a:spcAft>
                <a:spcPts val="0"/>
              </a:spcAft>
              <a:buClr>
                <a:schemeClr val="accent2"/>
              </a:buClr>
              <a:buFont typeface="Garamond"/>
              <a:buChar char="■"/>
              <a:defRPr/>
            </a:lvl2pPr>
            <a:lvl3pPr indent="-121919" lvl="2" marL="1143000" marR="0" rtl="0" algn="l">
              <a:spcBef>
                <a:spcPts val="480"/>
              </a:spcBef>
              <a:spcAft>
                <a:spcPts val="0"/>
              </a:spcAft>
              <a:buClr>
                <a:schemeClr val="lt2"/>
              </a:buClr>
              <a:buFont typeface="Garamond"/>
              <a:buChar char="■"/>
              <a:defRPr/>
            </a:lvl3pPr>
            <a:lvl4pPr indent="-139700" lvl="3" marL="1600200" marR="0" rtl="0" algn="l">
              <a:spcBef>
                <a:spcPts val="400"/>
              </a:spcBef>
              <a:spcAft>
                <a:spcPts val="0"/>
              </a:spcAft>
              <a:buClr>
                <a:schemeClr val="accent2"/>
              </a:buClr>
              <a:buFont typeface="Garamond"/>
              <a:buChar char="■"/>
              <a:defRPr/>
            </a:lvl4pPr>
            <a:lvl5pPr indent="-139700" lvl="4" marL="2057400" marR="0" rtl="0" algn="l">
              <a:spcBef>
                <a:spcPts val="400"/>
              </a:spcBef>
              <a:spcAft>
                <a:spcPts val="0"/>
              </a:spcAft>
              <a:buClr>
                <a:schemeClr val="hlink"/>
              </a:buClr>
              <a:buFont typeface="Garamond"/>
              <a:buChar char="■"/>
              <a:defRPr/>
            </a:lvl5pPr>
            <a:lvl6pPr indent="-139700" lvl="5" marL="2514600" marR="0" rtl="0" algn="l">
              <a:spcBef>
                <a:spcPts val="400"/>
              </a:spcBef>
              <a:spcAft>
                <a:spcPts val="0"/>
              </a:spcAft>
              <a:buClr>
                <a:schemeClr val="hlink"/>
              </a:buClr>
              <a:buFont typeface="Garamond"/>
              <a:buChar char="■"/>
              <a:defRPr/>
            </a:lvl6pPr>
            <a:lvl7pPr indent="-139700" lvl="6" marL="2971800" marR="0" rtl="0" algn="l">
              <a:spcBef>
                <a:spcPts val="400"/>
              </a:spcBef>
              <a:spcAft>
                <a:spcPts val="0"/>
              </a:spcAft>
              <a:buClr>
                <a:schemeClr val="hlink"/>
              </a:buClr>
              <a:buFont typeface="Garamond"/>
              <a:buChar char="■"/>
              <a:defRPr/>
            </a:lvl7pPr>
            <a:lvl8pPr indent="-139700" lvl="7" marL="3429000" marR="0" rtl="0" algn="l">
              <a:spcBef>
                <a:spcPts val="400"/>
              </a:spcBef>
              <a:spcAft>
                <a:spcPts val="0"/>
              </a:spcAft>
              <a:buClr>
                <a:schemeClr val="hlink"/>
              </a:buClr>
              <a:buFont typeface="Garamond"/>
              <a:buChar char="■"/>
              <a:defRPr/>
            </a:lvl8pPr>
            <a:lvl9pPr indent="-139700" lvl="8" marL="3886200" marR="0" rtl="0" algn="l">
              <a:spcBef>
                <a:spcPts val="400"/>
              </a:spcBef>
              <a:spcAft>
                <a:spcPts val="0"/>
              </a:spcAft>
              <a:buClr>
                <a:schemeClr val="hlink"/>
              </a:buClr>
              <a:buFont typeface="Garamond"/>
              <a:buChar char="■"/>
              <a:defRPr/>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Title and Vertical Text">
    <p:spTree>
      <p:nvGrpSpPr>
        <p:cNvPr id="78" name="Shape 78"/>
        <p:cNvGrpSpPr/>
        <p:nvPr/>
      </p:nvGrpSpPr>
      <p:grpSpPr>
        <a:xfrm>
          <a:off x="0" y="0"/>
          <a:ext cx="0" cy="0"/>
          <a:chOff x="0" y="0"/>
          <a:chExt cx="0" cy="0"/>
        </a:xfrm>
      </p:grpSpPr>
      <p:sp>
        <p:nvSpPr>
          <p:cNvPr id="79" name="Shape 79"/>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rtl="0" algn="ctr">
              <a:spcBef>
                <a:spcPts val="0"/>
              </a:spcBef>
              <a:spcAft>
                <a:spcPts val="0"/>
              </a:spcAft>
              <a:defRPr/>
            </a:lvl1pPr>
            <a:lvl2pPr lvl="1" rtl="0" algn="ctr">
              <a:spcBef>
                <a:spcPts val="0"/>
              </a:spcBef>
              <a:spcAft>
                <a:spcPts val="0"/>
              </a:spcAft>
              <a:defRPr/>
            </a:lvl2pPr>
            <a:lvl3pPr lvl="2" rtl="0" algn="ctr">
              <a:spcBef>
                <a:spcPts val="0"/>
              </a:spcBef>
              <a:spcAft>
                <a:spcPts val="0"/>
              </a:spcAft>
              <a:defRPr/>
            </a:lvl3pPr>
            <a:lvl4pPr lvl="3" rtl="0" algn="ctr">
              <a:spcBef>
                <a:spcPts val="0"/>
              </a:spcBef>
              <a:spcAft>
                <a:spcPts val="0"/>
              </a:spcAft>
              <a:defRPr/>
            </a:lvl4pPr>
            <a:lvl5pPr lvl="4" rtl="0" algn="ctr">
              <a:spcBef>
                <a:spcPts val="0"/>
              </a:spcBef>
              <a:spcAft>
                <a:spcPts val="0"/>
              </a:spcAft>
              <a:defRPr/>
            </a:lvl5pPr>
            <a:lvl6pPr lvl="5" marL="457200" rtl="0" algn="ctr">
              <a:spcBef>
                <a:spcPts val="0"/>
              </a:spcBef>
              <a:spcAft>
                <a:spcPts val="0"/>
              </a:spcAft>
              <a:defRPr/>
            </a:lvl6pPr>
            <a:lvl7pPr lvl="6" marL="914400" rtl="0" algn="ctr">
              <a:spcBef>
                <a:spcPts val="0"/>
              </a:spcBef>
              <a:spcAft>
                <a:spcPts val="0"/>
              </a:spcAft>
              <a:defRPr/>
            </a:lvl7pPr>
            <a:lvl8pPr lvl="7" marL="1371600" rtl="0" algn="ctr">
              <a:spcBef>
                <a:spcPts val="0"/>
              </a:spcBef>
              <a:spcAft>
                <a:spcPts val="0"/>
              </a:spcAft>
              <a:defRPr/>
            </a:lvl8pPr>
            <a:lvl9pPr lvl="8" marL="1828800" rtl="0" algn="ctr">
              <a:spcBef>
                <a:spcPts val="0"/>
              </a:spcBef>
              <a:spcAft>
                <a:spcPts val="0"/>
              </a:spcAft>
              <a:defRPr/>
            </a:lvl9pPr>
          </a:lstStyle>
          <a:p/>
        </p:txBody>
      </p:sp>
      <p:sp>
        <p:nvSpPr>
          <p:cNvPr id="80" name="Shape 80"/>
          <p:cNvSpPr txBox="1"/>
          <p:nvPr>
            <p:ph idx="1" type="body"/>
          </p:nvPr>
        </p:nvSpPr>
        <p:spPr>
          <a:xfrm rot="5400000">
            <a:off x="2309018" y="-251619"/>
            <a:ext cx="4525961" cy="8229600"/>
          </a:xfrm>
          <a:prstGeom prst="rect">
            <a:avLst/>
          </a:prstGeom>
          <a:noFill/>
          <a:ln>
            <a:noFill/>
          </a:ln>
        </p:spPr>
        <p:txBody>
          <a:bodyPr anchorCtr="0" anchor="t" bIns="91425" lIns="91425" rIns="91425" tIns="91425"/>
          <a:lstStyle>
            <a:lvl1pPr indent="-200660" lvl="0" marL="342900" rtl="0" algn="l">
              <a:spcBef>
                <a:spcPts val="640"/>
              </a:spcBef>
              <a:spcAft>
                <a:spcPts val="0"/>
              </a:spcAft>
              <a:buClr>
                <a:schemeClr val="hlink"/>
              </a:buClr>
              <a:buFont typeface="Garamond"/>
              <a:buChar char="■"/>
              <a:defRPr/>
            </a:lvl1pPr>
            <a:lvl2pPr indent="-161290" lvl="1" marL="742950" rtl="0" algn="l">
              <a:spcBef>
                <a:spcPts val="560"/>
              </a:spcBef>
              <a:spcAft>
                <a:spcPts val="0"/>
              </a:spcAft>
              <a:buClr>
                <a:schemeClr val="accent2"/>
              </a:buClr>
              <a:buFont typeface="Garamond"/>
              <a:buChar char="■"/>
              <a:defRPr/>
            </a:lvl2pPr>
            <a:lvl3pPr indent="-121919" lvl="2" marL="1143000" rtl="0" algn="l">
              <a:spcBef>
                <a:spcPts val="480"/>
              </a:spcBef>
              <a:spcAft>
                <a:spcPts val="0"/>
              </a:spcAft>
              <a:buClr>
                <a:schemeClr val="lt2"/>
              </a:buClr>
              <a:buFont typeface="Garamond"/>
              <a:buChar char="■"/>
              <a:defRPr/>
            </a:lvl3pPr>
            <a:lvl4pPr indent="-139700" lvl="3" marL="1600200" rtl="0" algn="l">
              <a:spcBef>
                <a:spcPts val="400"/>
              </a:spcBef>
              <a:spcAft>
                <a:spcPts val="0"/>
              </a:spcAft>
              <a:buClr>
                <a:schemeClr val="accent2"/>
              </a:buClr>
              <a:buFont typeface="Garamond"/>
              <a:buChar char="■"/>
              <a:defRPr/>
            </a:lvl4pPr>
            <a:lvl5pPr indent="-139700" lvl="4" marL="2057400" rtl="0" algn="l">
              <a:spcBef>
                <a:spcPts val="400"/>
              </a:spcBef>
              <a:spcAft>
                <a:spcPts val="0"/>
              </a:spcAft>
              <a:buClr>
                <a:schemeClr val="hlink"/>
              </a:buClr>
              <a:buFont typeface="Garamond"/>
              <a:buChar char="■"/>
              <a:defRPr/>
            </a:lvl5pPr>
            <a:lvl6pPr indent="-139700" lvl="5" marL="2514600" rtl="0" algn="l">
              <a:spcBef>
                <a:spcPts val="400"/>
              </a:spcBef>
              <a:spcAft>
                <a:spcPts val="0"/>
              </a:spcAft>
              <a:buClr>
                <a:schemeClr val="hlink"/>
              </a:buClr>
              <a:buFont typeface="Garamond"/>
              <a:buChar char="■"/>
              <a:defRPr/>
            </a:lvl6pPr>
            <a:lvl7pPr indent="-139700" lvl="6" marL="2971800" rtl="0" algn="l">
              <a:spcBef>
                <a:spcPts val="400"/>
              </a:spcBef>
              <a:spcAft>
                <a:spcPts val="0"/>
              </a:spcAft>
              <a:buClr>
                <a:schemeClr val="hlink"/>
              </a:buClr>
              <a:buFont typeface="Garamond"/>
              <a:buChar char="■"/>
              <a:defRPr/>
            </a:lvl7pPr>
            <a:lvl8pPr indent="-139700" lvl="7" marL="3429000" rtl="0" algn="l">
              <a:spcBef>
                <a:spcPts val="400"/>
              </a:spcBef>
              <a:spcAft>
                <a:spcPts val="0"/>
              </a:spcAft>
              <a:buClr>
                <a:schemeClr val="hlink"/>
              </a:buClr>
              <a:buFont typeface="Garamond"/>
              <a:buChar char="■"/>
              <a:defRPr/>
            </a:lvl8pPr>
            <a:lvl9pPr indent="-139700" lvl="8" marL="3886200" rtl="0" algn="l">
              <a:spcBef>
                <a:spcPts val="400"/>
              </a:spcBef>
              <a:spcAft>
                <a:spcPts val="0"/>
              </a:spcAft>
              <a:buClr>
                <a:schemeClr val="hlink"/>
              </a:buClr>
              <a:buFont typeface="Garamond"/>
              <a:buChar char="■"/>
              <a:defRPr/>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Vertical Title and Text">
    <p:spTree>
      <p:nvGrpSpPr>
        <p:cNvPr id="81" name="Shape 81"/>
        <p:cNvGrpSpPr/>
        <p:nvPr/>
      </p:nvGrpSpPr>
      <p:grpSpPr>
        <a:xfrm>
          <a:off x="0" y="0"/>
          <a:ext cx="0" cy="0"/>
          <a:chOff x="0" y="0"/>
          <a:chExt cx="0" cy="0"/>
        </a:xfrm>
      </p:grpSpPr>
      <p:sp>
        <p:nvSpPr>
          <p:cNvPr id="82" name="Shape 82"/>
          <p:cNvSpPr txBox="1"/>
          <p:nvPr>
            <p:ph type="title"/>
          </p:nvPr>
        </p:nvSpPr>
        <p:spPr>
          <a:xfrm rot="5400000">
            <a:off x="4732337" y="2171700"/>
            <a:ext cx="5851525" cy="2057400"/>
          </a:xfrm>
          <a:prstGeom prst="rect">
            <a:avLst/>
          </a:prstGeom>
          <a:noFill/>
          <a:ln>
            <a:noFill/>
          </a:ln>
        </p:spPr>
        <p:txBody>
          <a:bodyPr anchorCtr="0" anchor="ctr" bIns="91425" lIns="91425" rIns="91425" tIns="91425"/>
          <a:lstStyle>
            <a:lvl1pPr lvl="0" rtl="0" algn="ctr">
              <a:spcBef>
                <a:spcPts val="0"/>
              </a:spcBef>
              <a:spcAft>
                <a:spcPts val="0"/>
              </a:spcAft>
              <a:defRPr/>
            </a:lvl1pPr>
            <a:lvl2pPr lvl="1" rtl="0" algn="ctr">
              <a:spcBef>
                <a:spcPts val="0"/>
              </a:spcBef>
              <a:spcAft>
                <a:spcPts val="0"/>
              </a:spcAft>
              <a:defRPr/>
            </a:lvl2pPr>
            <a:lvl3pPr lvl="2" rtl="0" algn="ctr">
              <a:spcBef>
                <a:spcPts val="0"/>
              </a:spcBef>
              <a:spcAft>
                <a:spcPts val="0"/>
              </a:spcAft>
              <a:defRPr/>
            </a:lvl3pPr>
            <a:lvl4pPr lvl="3" rtl="0" algn="ctr">
              <a:spcBef>
                <a:spcPts val="0"/>
              </a:spcBef>
              <a:spcAft>
                <a:spcPts val="0"/>
              </a:spcAft>
              <a:defRPr/>
            </a:lvl4pPr>
            <a:lvl5pPr lvl="4" rtl="0" algn="ctr">
              <a:spcBef>
                <a:spcPts val="0"/>
              </a:spcBef>
              <a:spcAft>
                <a:spcPts val="0"/>
              </a:spcAft>
              <a:defRPr/>
            </a:lvl5pPr>
            <a:lvl6pPr lvl="5" marL="457200" rtl="0" algn="ctr">
              <a:spcBef>
                <a:spcPts val="0"/>
              </a:spcBef>
              <a:spcAft>
                <a:spcPts val="0"/>
              </a:spcAft>
              <a:defRPr/>
            </a:lvl6pPr>
            <a:lvl7pPr lvl="6" marL="914400" rtl="0" algn="ctr">
              <a:spcBef>
                <a:spcPts val="0"/>
              </a:spcBef>
              <a:spcAft>
                <a:spcPts val="0"/>
              </a:spcAft>
              <a:defRPr/>
            </a:lvl7pPr>
            <a:lvl8pPr lvl="7" marL="1371600" rtl="0" algn="ctr">
              <a:spcBef>
                <a:spcPts val="0"/>
              </a:spcBef>
              <a:spcAft>
                <a:spcPts val="0"/>
              </a:spcAft>
              <a:defRPr/>
            </a:lvl8pPr>
            <a:lvl9pPr lvl="8" marL="1828800" rtl="0" algn="ctr">
              <a:spcBef>
                <a:spcPts val="0"/>
              </a:spcBef>
              <a:spcAft>
                <a:spcPts val="0"/>
              </a:spcAft>
              <a:defRPr/>
            </a:lvl9pPr>
          </a:lstStyle>
          <a:p/>
        </p:txBody>
      </p:sp>
      <p:sp>
        <p:nvSpPr>
          <p:cNvPr id="83" name="Shape 83"/>
          <p:cNvSpPr txBox="1"/>
          <p:nvPr>
            <p:ph idx="1" type="body"/>
          </p:nvPr>
        </p:nvSpPr>
        <p:spPr>
          <a:xfrm rot="5400000">
            <a:off x="541337" y="190500"/>
            <a:ext cx="5851525" cy="6019799"/>
          </a:xfrm>
          <a:prstGeom prst="rect">
            <a:avLst/>
          </a:prstGeom>
          <a:noFill/>
          <a:ln>
            <a:noFill/>
          </a:ln>
        </p:spPr>
        <p:txBody>
          <a:bodyPr anchorCtr="0" anchor="t" bIns="91425" lIns="91425" rIns="91425" tIns="91425"/>
          <a:lstStyle>
            <a:lvl1pPr indent="-200660" lvl="0" marL="342900" rtl="0" algn="l">
              <a:spcBef>
                <a:spcPts val="640"/>
              </a:spcBef>
              <a:spcAft>
                <a:spcPts val="0"/>
              </a:spcAft>
              <a:buClr>
                <a:schemeClr val="hlink"/>
              </a:buClr>
              <a:buFont typeface="Garamond"/>
              <a:buChar char="■"/>
              <a:defRPr/>
            </a:lvl1pPr>
            <a:lvl2pPr indent="-161290" lvl="1" marL="742950" rtl="0" algn="l">
              <a:spcBef>
                <a:spcPts val="560"/>
              </a:spcBef>
              <a:spcAft>
                <a:spcPts val="0"/>
              </a:spcAft>
              <a:buClr>
                <a:schemeClr val="accent2"/>
              </a:buClr>
              <a:buFont typeface="Garamond"/>
              <a:buChar char="■"/>
              <a:defRPr/>
            </a:lvl2pPr>
            <a:lvl3pPr indent="-121919" lvl="2" marL="1143000" rtl="0" algn="l">
              <a:spcBef>
                <a:spcPts val="480"/>
              </a:spcBef>
              <a:spcAft>
                <a:spcPts val="0"/>
              </a:spcAft>
              <a:buClr>
                <a:schemeClr val="lt2"/>
              </a:buClr>
              <a:buFont typeface="Garamond"/>
              <a:buChar char="■"/>
              <a:defRPr/>
            </a:lvl3pPr>
            <a:lvl4pPr indent="-139700" lvl="3" marL="1600200" rtl="0" algn="l">
              <a:spcBef>
                <a:spcPts val="400"/>
              </a:spcBef>
              <a:spcAft>
                <a:spcPts val="0"/>
              </a:spcAft>
              <a:buClr>
                <a:schemeClr val="accent2"/>
              </a:buClr>
              <a:buFont typeface="Garamond"/>
              <a:buChar char="■"/>
              <a:defRPr/>
            </a:lvl4pPr>
            <a:lvl5pPr indent="-139700" lvl="4" marL="2057400" rtl="0" algn="l">
              <a:spcBef>
                <a:spcPts val="400"/>
              </a:spcBef>
              <a:spcAft>
                <a:spcPts val="0"/>
              </a:spcAft>
              <a:buClr>
                <a:schemeClr val="hlink"/>
              </a:buClr>
              <a:buFont typeface="Garamond"/>
              <a:buChar char="■"/>
              <a:defRPr/>
            </a:lvl5pPr>
            <a:lvl6pPr indent="-139700" lvl="5" marL="2514600" rtl="0" algn="l">
              <a:spcBef>
                <a:spcPts val="400"/>
              </a:spcBef>
              <a:spcAft>
                <a:spcPts val="0"/>
              </a:spcAft>
              <a:buClr>
                <a:schemeClr val="hlink"/>
              </a:buClr>
              <a:buFont typeface="Garamond"/>
              <a:buChar char="■"/>
              <a:defRPr/>
            </a:lvl6pPr>
            <a:lvl7pPr indent="-139700" lvl="6" marL="2971800" rtl="0" algn="l">
              <a:spcBef>
                <a:spcPts val="400"/>
              </a:spcBef>
              <a:spcAft>
                <a:spcPts val="0"/>
              </a:spcAft>
              <a:buClr>
                <a:schemeClr val="hlink"/>
              </a:buClr>
              <a:buFont typeface="Garamond"/>
              <a:buChar char="■"/>
              <a:defRPr/>
            </a:lvl7pPr>
            <a:lvl8pPr indent="-139700" lvl="7" marL="3429000" rtl="0" algn="l">
              <a:spcBef>
                <a:spcPts val="400"/>
              </a:spcBef>
              <a:spcAft>
                <a:spcPts val="0"/>
              </a:spcAft>
              <a:buClr>
                <a:schemeClr val="hlink"/>
              </a:buClr>
              <a:buFont typeface="Garamond"/>
              <a:buChar char="■"/>
              <a:defRPr/>
            </a:lvl8pPr>
            <a:lvl9pPr indent="-139700" lvl="8" marL="3886200" rtl="0" algn="l">
              <a:spcBef>
                <a:spcPts val="400"/>
              </a:spcBef>
              <a:spcAft>
                <a:spcPts val="0"/>
              </a:spcAft>
              <a:buClr>
                <a:schemeClr val="hlink"/>
              </a:buClr>
              <a:buFont typeface="Garamond"/>
              <a:buChar char="■"/>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Title and Content">
    <p:spTree>
      <p:nvGrpSpPr>
        <p:cNvPr id="51" name="Shape 51"/>
        <p:cNvGrpSpPr/>
        <p:nvPr/>
      </p:nvGrpSpPr>
      <p:grpSpPr>
        <a:xfrm>
          <a:off x="0" y="0"/>
          <a:ext cx="0" cy="0"/>
          <a:chOff x="0" y="0"/>
          <a:chExt cx="0" cy="0"/>
        </a:xfrm>
      </p:grpSpPr>
      <p:sp>
        <p:nvSpPr>
          <p:cNvPr id="52" name="Shape 52"/>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rtl="0" algn="ctr">
              <a:spcBef>
                <a:spcPts val="0"/>
              </a:spcBef>
              <a:spcAft>
                <a:spcPts val="0"/>
              </a:spcAft>
              <a:defRPr/>
            </a:lvl1pPr>
            <a:lvl2pPr lvl="1" rtl="0" algn="ctr">
              <a:spcBef>
                <a:spcPts val="0"/>
              </a:spcBef>
              <a:spcAft>
                <a:spcPts val="0"/>
              </a:spcAft>
              <a:defRPr/>
            </a:lvl2pPr>
            <a:lvl3pPr lvl="2" rtl="0" algn="ctr">
              <a:spcBef>
                <a:spcPts val="0"/>
              </a:spcBef>
              <a:spcAft>
                <a:spcPts val="0"/>
              </a:spcAft>
              <a:defRPr/>
            </a:lvl3pPr>
            <a:lvl4pPr lvl="3" rtl="0" algn="ctr">
              <a:spcBef>
                <a:spcPts val="0"/>
              </a:spcBef>
              <a:spcAft>
                <a:spcPts val="0"/>
              </a:spcAft>
              <a:defRPr/>
            </a:lvl4pPr>
            <a:lvl5pPr lvl="4" rtl="0" algn="ctr">
              <a:spcBef>
                <a:spcPts val="0"/>
              </a:spcBef>
              <a:spcAft>
                <a:spcPts val="0"/>
              </a:spcAft>
              <a:defRPr/>
            </a:lvl5pPr>
            <a:lvl6pPr lvl="5" marL="457200" rtl="0" algn="ctr">
              <a:spcBef>
                <a:spcPts val="0"/>
              </a:spcBef>
              <a:spcAft>
                <a:spcPts val="0"/>
              </a:spcAft>
              <a:defRPr/>
            </a:lvl6pPr>
            <a:lvl7pPr lvl="6" marL="914400" rtl="0" algn="ctr">
              <a:spcBef>
                <a:spcPts val="0"/>
              </a:spcBef>
              <a:spcAft>
                <a:spcPts val="0"/>
              </a:spcAft>
              <a:defRPr/>
            </a:lvl7pPr>
            <a:lvl8pPr lvl="7" marL="1371600" rtl="0" algn="ctr">
              <a:spcBef>
                <a:spcPts val="0"/>
              </a:spcBef>
              <a:spcAft>
                <a:spcPts val="0"/>
              </a:spcAft>
              <a:defRPr/>
            </a:lvl8pPr>
            <a:lvl9pPr lvl="8" marL="1828800" rtl="0" algn="ctr">
              <a:spcBef>
                <a:spcPts val="0"/>
              </a:spcBef>
              <a:spcAft>
                <a:spcPts val="0"/>
              </a:spcAft>
              <a:defRPr/>
            </a:lvl9pPr>
          </a:lstStyle>
          <a:p/>
        </p:txBody>
      </p:sp>
      <p:sp>
        <p:nvSpPr>
          <p:cNvPr id="53" name="Shape 53"/>
          <p:cNvSpPr txBox="1"/>
          <p:nvPr>
            <p:ph idx="1" type="body"/>
          </p:nvPr>
        </p:nvSpPr>
        <p:spPr>
          <a:xfrm>
            <a:off x="457200" y="1600200"/>
            <a:ext cx="8229600" cy="4525961"/>
          </a:xfrm>
          <a:prstGeom prst="rect">
            <a:avLst/>
          </a:prstGeom>
          <a:noFill/>
          <a:ln>
            <a:noFill/>
          </a:ln>
        </p:spPr>
        <p:txBody>
          <a:bodyPr anchorCtr="0" anchor="t" bIns="91425" lIns="91425" rIns="91425" tIns="91425"/>
          <a:lstStyle>
            <a:lvl1pPr indent="-200660" lvl="0" marL="342900" rtl="0" algn="l">
              <a:spcBef>
                <a:spcPts val="640"/>
              </a:spcBef>
              <a:spcAft>
                <a:spcPts val="0"/>
              </a:spcAft>
              <a:buClr>
                <a:schemeClr val="hlink"/>
              </a:buClr>
              <a:buFont typeface="Garamond"/>
              <a:buChar char="■"/>
              <a:defRPr/>
            </a:lvl1pPr>
            <a:lvl2pPr indent="-161290" lvl="1" marL="742950" rtl="0" algn="l">
              <a:spcBef>
                <a:spcPts val="560"/>
              </a:spcBef>
              <a:spcAft>
                <a:spcPts val="0"/>
              </a:spcAft>
              <a:buClr>
                <a:schemeClr val="accent2"/>
              </a:buClr>
              <a:buFont typeface="Garamond"/>
              <a:buChar char="■"/>
              <a:defRPr/>
            </a:lvl2pPr>
            <a:lvl3pPr indent="-121919" lvl="2" marL="1143000" rtl="0" algn="l">
              <a:spcBef>
                <a:spcPts val="480"/>
              </a:spcBef>
              <a:spcAft>
                <a:spcPts val="0"/>
              </a:spcAft>
              <a:buClr>
                <a:schemeClr val="lt2"/>
              </a:buClr>
              <a:buFont typeface="Garamond"/>
              <a:buChar char="■"/>
              <a:defRPr/>
            </a:lvl3pPr>
            <a:lvl4pPr indent="-139700" lvl="3" marL="1600200" rtl="0" algn="l">
              <a:spcBef>
                <a:spcPts val="400"/>
              </a:spcBef>
              <a:spcAft>
                <a:spcPts val="0"/>
              </a:spcAft>
              <a:buClr>
                <a:schemeClr val="accent2"/>
              </a:buClr>
              <a:buFont typeface="Garamond"/>
              <a:buChar char="■"/>
              <a:defRPr/>
            </a:lvl4pPr>
            <a:lvl5pPr indent="-139700" lvl="4" marL="2057400" rtl="0" algn="l">
              <a:spcBef>
                <a:spcPts val="400"/>
              </a:spcBef>
              <a:spcAft>
                <a:spcPts val="0"/>
              </a:spcAft>
              <a:buClr>
                <a:schemeClr val="hlink"/>
              </a:buClr>
              <a:buFont typeface="Garamond"/>
              <a:buChar char="■"/>
              <a:defRPr/>
            </a:lvl5pPr>
            <a:lvl6pPr indent="-139700" lvl="5" marL="2514600" rtl="0" algn="l">
              <a:spcBef>
                <a:spcPts val="400"/>
              </a:spcBef>
              <a:spcAft>
                <a:spcPts val="0"/>
              </a:spcAft>
              <a:buClr>
                <a:schemeClr val="hlink"/>
              </a:buClr>
              <a:buFont typeface="Garamond"/>
              <a:buChar char="■"/>
              <a:defRPr/>
            </a:lvl6pPr>
            <a:lvl7pPr indent="-139700" lvl="6" marL="2971800" rtl="0" algn="l">
              <a:spcBef>
                <a:spcPts val="400"/>
              </a:spcBef>
              <a:spcAft>
                <a:spcPts val="0"/>
              </a:spcAft>
              <a:buClr>
                <a:schemeClr val="hlink"/>
              </a:buClr>
              <a:buFont typeface="Garamond"/>
              <a:buChar char="■"/>
              <a:defRPr/>
            </a:lvl7pPr>
            <a:lvl8pPr indent="-139700" lvl="7" marL="3429000" rtl="0" algn="l">
              <a:spcBef>
                <a:spcPts val="400"/>
              </a:spcBef>
              <a:spcAft>
                <a:spcPts val="0"/>
              </a:spcAft>
              <a:buClr>
                <a:schemeClr val="hlink"/>
              </a:buClr>
              <a:buFont typeface="Garamond"/>
              <a:buChar char="■"/>
              <a:defRPr/>
            </a:lvl8pPr>
            <a:lvl9pPr indent="-139700" lvl="8" marL="3886200" rtl="0" algn="l">
              <a:spcBef>
                <a:spcPts val="400"/>
              </a:spcBef>
              <a:spcAft>
                <a:spcPts val="0"/>
              </a:spcAft>
              <a:buClr>
                <a:schemeClr val="hlink"/>
              </a:buClr>
              <a:buFont typeface="Garamond"/>
              <a:buChar char="■"/>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54" name="Shape 54"/>
        <p:cNvGrpSpPr/>
        <p:nvPr/>
      </p:nvGrpSpPr>
      <p:grpSpPr>
        <a:xfrm>
          <a:off x="0" y="0"/>
          <a:ext cx="0" cy="0"/>
          <a:chOff x="0" y="0"/>
          <a:chExt cx="0" cy="0"/>
        </a:xfrm>
      </p:grpSpPr>
      <p:sp>
        <p:nvSpPr>
          <p:cNvPr id="55" name="Shape 55"/>
          <p:cNvSpPr txBox="1"/>
          <p:nvPr>
            <p:ph type="title"/>
          </p:nvPr>
        </p:nvSpPr>
        <p:spPr>
          <a:xfrm>
            <a:off x="722312" y="4406900"/>
            <a:ext cx="7772400" cy="1362075"/>
          </a:xfrm>
          <a:prstGeom prst="rect">
            <a:avLst/>
          </a:prstGeom>
          <a:noFill/>
          <a:ln>
            <a:noFill/>
          </a:ln>
        </p:spPr>
        <p:txBody>
          <a:bodyPr anchorCtr="0" anchor="t"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56" name="Shape 56"/>
          <p:cNvSpPr txBox="1"/>
          <p:nvPr>
            <p:ph idx="1" type="body"/>
          </p:nvPr>
        </p:nvSpPr>
        <p:spPr>
          <a:xfrm>
            <a:off x="722312" y="2906713"/>
            <a:ext cx="7772400" cy="1500187"/>
          </a:xfrm>
          <a:prstGeom prst="rect">
            <a:avLst/>
          </a:prstGeom>
          <a:noFill/>
          <a:ln>
            <a:noFill/>
          </a:ln>
        </p:spPr>
        <p:txBody>
          <a:bodyPr anchorCtr="0" anchor="b" bIns="91425" lIns="91425" rIns="91425" tIns="91425"/>
          <a:lstStyle>
            <a:lvl1pPr indent="0" lvl="0" marL="0" rtl="0">
              <a:spcBef>
                <a:spcPts val="0"/>
              </a:spcBef>
              <a:buFont typeface="Garamond"/>
              <a:buNone/>
              <a:defRPr/>
            </a:lvl1pPr>
            <a:lvl2pPr indent="0" lvl="1" marL="457200" rtl="0">
              <a:spcBef>
                <a:spcPts val="0"/>
              </a:spcBef>
              <a:buFont typeface="Garamond"/>
              <a:buNone/>
              <a:defRPr/>
            </a:lvl2pPr>
            <a:lvl3pPr indent="0" lvl="2" marL="914400" rtl="0">
              <a:spcBef>
                <a:spcPts val="0"/>
              </a:spcBef>
              <a:buFont typeface="Garamond"/>
              <a:buNone/>
              <a:defRPr/>
            </a:lvl3pPr>
            <a:lvl4pPr indent="0" lvl="3" marL="1371600" rtl="0">
              <a:spcBef>
                <a:spcPts val="0"/>
              </a:spcBef>
              <a:buFont typeface="Garamond"/>
              <a:buNone/>
              <a:defRPr/>
            </a:lvl4pPr>
            <a:lvl5pPr indent="0" lvl="4" marL="1828800" rtl="0">
              <a:spcBef>
                <a:spcPts val="0"/>
              </a:spcBef>
              <a:buFont typeface="Garamond"/>
              <a:buNone/>
              <a:defRPr/>
            </a:lvl5pPr>
            <a:lvl6pPr indent="0" lvl="5" marL="2286000" rtl="0">
              <a:spcBef>
                <a:spcPts val="0"/>
              </a:spcBef>
              <a:buFont typeface="Garamond"/>
              <a:buNone/>
              <a:defRPr/>
            </a:lvl6pPr>
            <a:lvl7pPr indent="0" lvl="6" marL="2743200" rtl="0">
              <a:spcBef>
                <a:spcPts val="0"/>
              </a:spcBef>
              <a:buFont typeface="Garamond"/>
              <a:buNone/>
              <a:defRPr/>
            </a:lvl7pPr>
            <a:lvl8pPr indent="0" lvl="7" marL="3200400" rtl="0">
              <a:spcBef>
                <a:spcPts val="0"/>
              </a:spcBef>
              <a:buFont typeface="Garamond"/>
              <a:buNone/>
              <a:defRPr/>
            </a:lvl8pPr>
            <a:lvl9pPr indent="0" lvl="8" marL="3657600" rtl="0">
              <a:spcBef>
                <a:spcPts val="0"/>
              </a:spcBef>
              <a:buFont typeface="Garamond"/>
              <a:buNone/>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Two Content">
    <p:spTree>
      <p:nvGrpSpPr>
        <p:cNvPr id="57" name="Shape 57"/>
        <p:cNvGrpSpPr/>
        <p:nvPr/>
      </p:nvGrpSpPr>
      <p:grpSpPr>
        <a:xfrm>
          <a:off x="0" y="0"/>
          <a:ext cx="0" cy="0"/>
          <a:chOff x="0" y="0"/>
          <a:chExt cx="0" cy="0"/>
        </a:xfrm>
      </p:grpSpPr>
      <p:sp>
        <p:nvSpPr>
          <p:cNvPr id="58" name="Shape 58"/>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rtl="0" algn="ctr">
              <a:spcBef>
                <a:spcPts val="0"/>
              </a:spcBef>
              <a:spcAft>
                <a:spcPts val="0"/>
              </a:spcAft>
              <a:defRPr/>
            </a:lvl1pPr>
            <a:lvl2pPr lvl="1" rtl="0" algn="ctr">
              <a:spcBef>
                <a:spcPts val="0"/>
              </a:spcBef>
              <a:spcAft>
                <a:spcPts val="0"/>
              </a:spcAft>
              <a:defRPr/>
            </a:lvl2pPr>
            <a:lvl3pPr lvl="2" rtl="0" algn="ctr">
              <a:spcBef>
                <a:spcPts val="0"/>
              </a:spcBef>
              <a:spcAft>
                <a:spcPts val="0"/>
              </a:spcAft>
              <a:defRPr/>
            </a:lvl3pPr>
            <a:lvl4pPr lvl="3" rtl="0" algn="ctr">
              <a:spcBef>
                <a:spcPts val="0"/>
              </a:spcBef>
              <a:spcAft>
                <a:spcPts val="0"/>
              </a:spcAft>
              <a:defRPr/>
            </a:lvl4pPr>
            <a:lvl5pPr lvl="4" rtl="0" algn="ctr">
              <a:spcBef>
                <a:spcPts val="0"/>
              </a:spcBef>
              <a:spcAft>
                <a:spcPts val="0"/>
              </a:spcAft>
              <a:defRPr/>
            </a:lvl5pPr>
            <a:lvl6pPr lvl="5" marL="457200" rtl="0" algn="ctr">
              <a:spcBef>
                <a:spcPts val="0"/>
              </a:spcBef>
              <a:spcAft>
                <a:spcPts val="0"/>
              </a:spcAft>
              <a:defRPr/>
            </a:lvl6pPr>
            <a:lvl7pPr lvl="6" marL="914400" rtl="0" algn="ctr">
              <a:spcBef>
                <a:spcPts val="0"/>
              </a:spcBef>
              <a:spcAft>
                <a:spcPts val="0"/>
              </a:spcAft>
              <a:defRPr/>
            </a:lvl7pPr>
            <a:lvl8pPr lvl="7" marL="1371600" rtl="0" algn="ctr">
              <a:spcBef>
                <a:spcPts val="0"/>
              </a:spcBef>
              <a:spcAft>
                <a:spcPts val="0"/>
              </a:spcAft>
              <a:defRPr/>
            </a:lvl8pPr>
            <a:lvl9pPr lvl="8" marL="1828800" rtl="0" algn="ctr">
              <a:spcBef>
                <a:spcPts val="0"/>
              </a:spcBef>
              <a:spcAft>
                <a:spcPts val="0"/>
              </a:spcAft>
              <a:defRPr/>
            </a:lvl9pPr>
          </a:lstStyle>
          <a:p/>
        </p:txBody>
      </p:sp>
      <p:sp>
        <p:nvSpPr>
          <p:cNvPr id="59" name="Shape 59"/>
          <p:cNvSpPr txBox="1"/>
          <p:nvPr>
            <p:ph idx="1" type="body"/>
          </p:nvPr>
        </p:nvSpPr>
        <p:spPr>
          <a:xfrm>
            <a:off x="457200" y="1600200"/>
            <a:ext cx="4038599" cy="4525963"/>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60" name="Shape 60"/>
          <p:cNvSpPr txBox="1"/>
          <p:nvPr>
            <p:ph idx="2" type="body"/>
          </p:nvPr>
        </p:nvSpPr>
        <p:spPr>
          <a:xfrm>
            <a:off x="4648200" y="1600200"/>
            <a:ext cx="4038599" cy="4525963"/>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Comparison">
    <p:spTree>
      <p:nvGrpSpPr>
        <p:cNvPr id="61" name="Shape 61"/>
        <p:cNvGrpSpPr/>
        <p:nvPr/>
      </p:nvGrpSpPr>
      <p:grpSpPr>
        <a:xfrm>
          <a:off x="0" y="0"/>
          <a:ext cx="0" cy="0"/>
          <a:chOff x="0" y="0"/>
          <a:chExt cx="0" cy="0"/>
        </a:xfrm>
      </p:grpSpPr>
      <p:sp>
        <p:nvSpPr>
          <p:cNvPr id="62" name="Shape 62"/>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63" name="Shape 63"/>
          <p:cNvSpPr txBox="1"/>
          <p:nvPr>
            <p:ph idx="1" type="body"/>
          </p:nvPr>
        </p:nvSpPr>
        <p:spPr>
          <a:xfrm>
            <a:off x="457200" y="1535112"/>
            <a:ext cx="4040187" cy="639762"/>
          </a:xfrm>
          <a:prstGeom prst="rect">
            <a:avLst/>
          </a:prstGeom>
          <a:noFill/>
          <a:ln>
            <a:noFill/>
          </a:ln>
        </p:spPr>
        <p:txBody>
          <a:bodyPr anchorCtr="0" anchor="b" bIns="91425" lIns="91425" rIns="91425" tIns="91425"/>
          <a:lstStyle>
            <a:lvl1pPr indent="0" lvl="0" marL="0" rtl="0">
              <a:spcBef>
                <a:spcPts val="0"/>
              </a:spcBef>
              <a:buFont typeface="Garamond"/>
              <a:buNone/>
              <a:defRPr/>
            </a:lvl1pPr>
            <a:lvl2pPr indent="0" lvl="1" marL="457200" rtl="0">
              <a:spcBef>
                <a:spcPts val="0"/>
              </a:spcBef>
              <a:buFont typeface="Garamond"/>
              <a:buNone/>
              <a:defRPr/>
            </a:lvl2pPr>
            <a:lvl3pPr indent="0" lvl="2" marL="914400" rtl="0">
              <a:spcBef>
                <a:spcPts val="0"/>
              </a:spcBef>
              <a:buFont typeface="Garamond"/>
              <a:buNone/>
              <a:defRPr/>
            </a:lvl3pPr>
            <a:lvl4pPr indent="0" lvl="3" marL="1371600" rtl="0">
              <a:spcBef>
                <a:spcPts val="0"/>
              </a:spcBef>
              <a:buFont typeface="Garamond"/>
              <a:buNone/>
              <a:defRPr/>
            </a:lvl4pPr>
            <a:lvl5pPr indent="0" lvl="4" marL="1828800" rtl="0">
              <a:spcBef>
                <a:spcPts val="0"/>
              </a:spcBef>
              <a:buFont typeface="Garamond"/>
              <a:buNone/>
              <a:defRPr/>
            </a:lvl5pPr>
            <a:lvl6pPr indent="0" lvl="5" marL="2286000" rtl="0">
              <a:spcBef>
                <a:spcPts val="0"/>
              </a:spcBef>
              <a:buFont typeface="Garamond"/>
              <a:buNone/>
              <a:defRPr/>
            </a:lvl6pPr>
            <a:lvl7pPr indent="0" lvl="6" marL="2743200" rtl="0">
              <a:spcBef>
                <a:spcPts val="0"/>
              </a:spcBef>
              <a:buFont typeface="Garamond"/>
              <a:buNone/>
              <a:defRPr/>
            </a:lvl7pPr>
            <a:lvl8pPr indent="0" lvl="7" marL="3200400" rtl="0">
              <a:spcBef>
                <a:spcPts val="0"/>
              </a:spcBef>
              <a:buFont typeface="Garamond"/>
              <a:buNone/>
              <a:defRPr/>
            </a:lvl8pPr>
            <a:lvl9pPr indent="0" lvl="8" marL="3657600" rtl="0">
              <a:spcBef>
                <a:spcPts val="0"/>
              </a:spcBef>
              <a:buFont typeface="Garamond"/>
              <a:buNone/>
              <a:defRPr/>
            </a:lvl9pPr>
          </a:lstStyle>
          <a:p/>
        </p:txBody>
      </p:sp>
      <p:sp>
        <p:nvSpPr>
          <p:cNvPr id="64" name="Shape 64"/>
          <p:cNvSpPr txBox="1"/>
          <p:nvPr>
            <p:ph idx="2" type="body"/>
          </p:nvPr>
        </p:nvSpPr>
        <p:spPr>
          <a:xfrm>
            <a:off x="457200" y="2174875"/>
            <a:ext cx="4040187" cy="3951287"/>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65" name="Shape 65"/>
          <p:cNvSpPr txBox="1"/>
          <p:nvPr>
            <p:ph idx="3" type="body"/>
          </p:nvPr>
        </p:nvSpPr>
        <p:spPr>
          <a:xfrm>
            <a:off x="4645025" y="1535112"/>
            <a:ext cx="4041774" cy="639762"/>
          </a:xfrm>
          <a:prstGeom prst="rect">
            <a:avLst/>
          </a:prstGeom>
          <a:noFill/>
          <a:ln>
            <a:noFill/>
          </a:ln>
        </p:spPr>
        <p:txBody>
          <a:bodyPr anchorCtr="0" anchor="b" bIns="91425" lIns="91425" rIns="91425" tIns="91425"/>
          <a:lstStyle>
            <a:lvl1pPr indent="0" lvl="0" marL="0" rtl="0">
              <a:spcBef>
                <a:spcPts val="0"/>
              </a:spcBef>
              <a:buFont typeface="Garamond"/>
              <a:buNone/>
              <a:defRPr/>
            </a:lvl1pPr>
            <a:lvl2pPr indent="0" lvl="1" marL="457200" rtl="0">
              <a:spcBef>
                <a:spcPts val="0"/>
              </a:spcBef>
              <a:buFont typeface="Garamond"/>
              <a:buNone/>
              <a:defRPr/>
            </a:lvl2pPr>
            <a:lvl3pPr indent="0" lvl="2" marL="914400" rtl="0">
              <a:spcBef>
                <a:spcPts val="0"/>
              </a:spcBef>
              <a:buFont typeface="Garamond"/>
              <a:buNone/>
              <a:defRPr/>
            </a:lvl3pPr>
            <a:lvl4pPr indent="0" lvl="3" marL="1371600" rtl="0">
              <a:spcBef>
                <a:spcPts val="0"/>
              </a:spcBef>
              <a:buFont typeface="Garamond"/>
              <a:buNone/>
              <a:defRPr/>
            </a:lvl4pPr>
            <a:lvl5pPr indent="0" lvl="4" marL="1828800" rtl="0">
              <a:spcBef>
                <a:spcPts val="0"/>
              </a:spcBef>
              <a:buFont typeface="Garamond"/>
              <a:buNone/>
              <a:defRPr/>
            </a:lvl5pPr>
            <a:lvl6pPr indent="0" lvl="5" marL="2286000" rtl="0">
              <a:spcBef>
                <a:spcPts val="0"/>
              </a:spcBef>
              <a:buFont typeface="Garamond"/>
              <a:buNone/>
              <a:defRPr/>
            </a:lvl6pPr>
            <a:lvl7pPr indent="0" lvl="6" marL="2743200" rtl="0">
              <a:spcBef>
                <a:spcPts val="0"/>
              </a:spcBef>
              <a:buFont typeface="Garamond"/>
              <a:buNone/>
              <a:defRPr/>
            </a:lvl7pPr>
            <a:lvl8pPr indent="0" lvl="7" marL="3200400" rtl="0">
              <a:spcBef>
                <a:spcPts val="0"/>
              </a:spcBef>
              <a:buFont typeface="Garamond"/>
              <a:buNone/>
              <a:defRPr/>
            </a:lvl8pPr>
            <a:lvl9pPr indent="0" lvl="8" marL="3657600" rtl="0">
              <a:spcBef>
                <a:spcPts val="0"/>
              </a:spcBef>
              <a:buFont typeface="Garamond"/>
              <a:buNone/>
              <a:defRPr/>
            </a:lvl9pPr>
          </a:lstStyle>
          <a:p/>
        </p:txBody>
      </p:sp>
      <p:sp>
        <p:nvSpPr>
          <p:cNvPr id="66" name="Shape 66"/>
          <p:cNvSpPr txBox="1"/>
          <p:nvPr>
            <p:ph idx="4" type="body"/>
          </p:nvPr>
        </p:nvSpPr>
        <p:spPr>
          <a:xfrm>
            <a:off x="4645025" y="2174875"/>
            <a:ext cx="4041774" cy="3951287"/>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67" name="Shape 67"/>
        <p:cNvGrpSpPr/>
        <p:nvPr/>
      </p:nvGrpSpPr>
      <p:grpSpPr>
        <a:xfrm>
          <a:off x="0" y="0"/>
          <a:ext cx="0" cy="0"/>
          <a:chOff x="0" y="0"/>
          <a:chExt cx="0" cy="0"/>
        </a:xfrm>
      </p:grpSpPr>
      <p:sp>
        <p:nvSpPr>
          <p:cNvPr id="68" name="Shape 68"/>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rtl="0" algn="ctr">
              <a:spcBef>
                <a:spcPts val="0"/>
              </a:spcBef>
              <a:spcAft>
                <a:spcPts val="0"/>
              </a:spcAft>
              <a:defRPr/>
            </a:lvl1pPr>
            <a:lvl2pPr lvl="1" rtl="0" algn="ctr">
              <a:spcBef>
                <a:spcPts val="0"/>
              </a:spcBef>
              <a:spcAft>
                <a:spcPts val="0"/>
              </a:spcAft>
              <a:defRPr/>
            </a:lvl2pPr>
            <a:lvl3pPr lvl="2" rtl="0" algn="ctr">
              <a:spcBef>
                <a:spcPts val="0"/>
              </a:spcBef>
              <a:spcAft>
                <a:spcPts val="0"/>
              </a:spcAft>
              <a:defRPr/>
            </a:lvl3pPr>
            <a:lvl4pPr lvl="3" rtl="0" algn="ctr">
              <a:spcBef>
                <a:spcPts val="0"/>
              </a:spcBef>
              <a:spcAft>
                <a:spcPts val="0"/>
              </a:spcAft>
              <a:defRPr/>
            </a:lvl4pPr>
            <a:lvl5pPr lvl="4" rtl="0" algn="ctr">
              <a:spcBef>
                <a:spcPts val="0"/>
              </a:spcBef>
              <a:spcAft>
                <a:spcPts val="0"/>
              </a:spcAft>
              <a:defRPr/>
            </a:lvl5pPr>
            <a:lvl6pPr lvl="5" marL="457200" rtl="0" algn="ctr">
              <a:spcBef>
                <a:spcPts val="0"/>
              </a:spcBef>
              <a:spcAft>
                <a:spcPts val="0"/>
              </a:spcAft>
              <a:defRPr/>
            </a:lvl6pPr>
            <a:lvl7pPr lvl="6" marL="914400" rtl="0" algn="ctr">
              <a:spcBef>
                <a:spcPts val="0"/>
              </a:spcBef>
              <a:spcAft>
                <a:spcPts val="0"/>
              </a:spcAft>
              <a:defRPr/>
            </a:lvl7pPr>
            <a:lvl8pPr lvl="7" marL="1371600" rtl="0" algn="ctr">
              <a:spcBef>
                <a:spcPts val="0"/>
              </a:spcBef>
              <a:spcAft>
                <a:spcPts val="0"/>
              </a:spcAft>
              <a:defRPr/>
            </a:lvl8pPr>
            <a:lvl9pPr lvl="8" marL="1828800" rtl="0" algn="ctr">
              <a:spcBef>
                <a:spcPts val="0"/>
              </a:spcBef>
              <a:spcAft>
                <a:spcPts val="0"/>
              </a:spcAft>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69" name="Shape 69"/>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Content with Caption">
    <p:spTree>
      <p:nvGrpSpPr>
        <p:cNvPr id="70" name="Shape 70"/>
        <p:cNvGrpSpPr/>
        <p:nvPr/>
      </p:nvGrpSpPr>
      <p:grpSpPr>
        <a:xfrm>
          <a:off x="0" y="0"/>
          <a:ext cx="0" cy="0"/>
          <a:chOff x="0" y="0"/>
          <a:chExt cx="0" cy="0"/>
        </a:xfrm>
      </p:grpSpPr>
      <p:sp>
        <p:nvSpPr>
          <p:cNvPr id="71" name="Shape 71"/>
          <p:cNvSpPr txBox="1"/>
          <p:nvPr>
            <p:ph type="title"/>
          </p:nvPr>
        </p:nvSpPr>
        <p:spPr>
          <a:xfrm>
            <a:off x="457200" y="273050"/>
            <a:ext cx="3008313" cy="1162049"/>
          </a:xfrm>
          <a:prstGeom prst="rect">
            <a:avLst/>
          </a:prstGeom>
          <a:noFill/>
          <a:ln>
            <a:noFill/>
          </a:ln>
        </p:spPr>
        <p:txBody>
          <a:bodyPr anchorCtr="0" anchor="b"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72" name="Shape 72"/>
          <p:cNvSpPr txBox="1"/>
          <p:nvPr>
            <p:ph idx="1" type="body"/>
          </p:nvPr>
        </p:nvSpPr>
        <p:spPr>
          <a:xfrm>
            <a:off x="3575050" y="273050"/>
            <a:ext cx="5111750" cy="5853112"/>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73" name="Shape 73"/>
          <p:cNvSpPr txBox="1"/>
          <p:nvPr>
            <p:ph idx="2" type="body"/>
          </p:nvPr>
        </p:nvSpPr>
        <p:spPr>
          <a:xfrm>
            <a:off x="457200" y="1435100"/>
            <a:ext cx="3008313" cy="4691063"/>
          </a:xfrm>
          <a:prstGeom prst="rect">
            <a:avLst/>
          </a:prstGeom>
          <a:noFill/>
          <a:ln>
            <a:noFill/>
          </a:ln>
        </p:spPr>
        <p:txBody>
          <a:bodyPr anchorCtr="0" anchor="t" bIns="91425" lIns="91425" rIns="91425" tIns="91425"/>
          <a:lstStyle>
            <a:lvl1pPr indent="0" lvl="0" marL="0" rtl="0">
              <a:spcBef>
                <a:spcPts val="0"/>
              </a:spcBef>
              <a:buFont typeface="Garamond"/>
              <a:buNone/>
              <a:defRPr/>
            </a:lvl1pPr>
            <a:lvl2pPr indent="0" lvl="1" marL="457200" rtl="0">
              <a:spcBef>
                <a:spcPts val="0"/>
              </a:spcBef>
              <a:buFont typeface="Garamond"/>
              <a:buNone/>
              <a:defRPr/>
            </a:lvl2pPr>
            <a:lvl3pPr indent="0" lvl="2" marL="914400" rtl="0">
              <a:spcBef>
                <a:spcPts val="0"/>
              </a:spcBef>
              <a:buFont typeface="Garamond"/>
              <a:buNone/>
              <a:defRPr/>
            </a:lvl3pPr>
            <a:lvl4pPr indent="0" lvl="3" marL="1371600" rtl="0">
              <a:spcBef>
                <a:spcPts val="0"/>
              </a:spcBef>
              <a:buFont typeface="Garamond"/>
              <a:buNone/>
              <a:defRPr/>
            </a:lvl4pPr>
            <a:lvl5pPr indent="0" lvl="4" marL="1828800" rtl="0">
              <a:spcBef>
                <a:spcPts val="0"/>
              </a:spcBef>
              <a:buFont typeface="Garamond"/>
              <a:buNone/>
              <a:defRPr/>
            </a:lvl5pPr>
            <a:lvl6pPr indent="0" lvl="5" marL="2286000" rtl="0">
              <a:spcBef>
                <a:spcPts val="0"/>
              </a:spcBef>
              <a:buFont typeface="Garamond"/>
              <a:buNone/>
              <a:defRPr/>
            </a:lvl6pPr>
            <a:lvl7pPr indent="0" lvl="6" marL="2743200" rtl="0">
              <a:spcBef>
                <a:spcPts val="0"/>
              </a:spcBef>
              <a:buFont typeface="Garamond"/>
              <a:buNone/>
              <a:defRPr/>
            </a:lvl7pPr>
            <a:lvl8pPr indent="0" lvl="7" marL="3200400" rtl="0">
              <a:spcBef>
                <a:spcPts val="0"/>
              </a:spcBef>
              <a:buFont typeface="Garamond"/>
              <a:buNone/>
              <a:defRPr/>
            </a:lvl8pPr>
            <a:lvl9pPr indent="0" lvl="8" marL="3657600" rtl="0">
              <a:spcBef>
                <a:spcPts val="0"/>
              </a:spcBef>
              <a:buFont typeface="Garamond"/>
              <a:buNone/>
              <a:defRPr/>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Picture with Caption">
    <p:spTree>
      <p:nvGrpSpPr>
        <p:cNvPr id="74" name="Shape 74"/>
        <p:cNvGrpSpPr/>
        <p:nvPr/>
      </p:nvGrpSpPr>
      <p:grpSpPr>
        <a:xfrm>
          <a:off x="0" y="0"/>
          <a:ext cx="0" cy="0"/>
          <a:chOff x="0" y="0"/>
          <a:chExt cx="0" cy="0"/>
        </a:xfrm>
      </p:grpSpPr>
      <p:sp>
        <p:nvSpPr>
          <p:cNvPr id="75" name="Shape 75"/>
          <p:cNvSpPr txBox="1"/>
          <p:nvPr>
            <p:ph type="title"/>
          </p:nvPr>
        </p:nvSpPr>
        <p:spPr>
          <a:xfrm>
            <a:off x="1792288" y="4800600"/>
            <a:ext cx="5486399" cy="566737"/>
          </a:xfrm>
          <a:prstGeom prst="rect">
            <a:avLst/>
          </a:prstGeom>
          <a:noFill/>
          <a:ln>
            <a:noFill/>
          </a:ln>
        </p:spPr>
        <p:txBody>
          <a:bodyPr anchorCtr="0" anchor="b"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76" name="Shape 76"/>
          <p:cNvSpPr/>
          <p:nvPr>
            <p:ph idx="2" type="pic"/>
          </p:nvPr>
        </p:nvSpPr>
        <p:spPr>
          <a:xfrm>
            <a:off x="1792288" y="612775"/>
            <a:ext cx="5486399" cy="4114800"/>
          </a:xfrm>
          <a:prstGeom prst="rect">
            <a:avLst/>
          </a:prstGeom>
          <a:noFill/>
          <a:ln>
            <a:noFill/>
          </a:ln>
        </p:spPr>
      </p:sp>
      <p:sp>
        <p:nvSpPr>
          <p:cNvPr id="77" name="Shape 77"/>
          <p:cNvSpPr txBox="1"/>
          <p:nvPr>
            <p:ph idx="1" type="body"/>
          </p:nvPr>
        </p:nvSpPr>
        <p:spPr>
          <a:xfrm>
            <a:off x="1792288" y="5367337"/>
            <a:ext cx="5486399" cy="804861"/>
          </a:xfrm>
          <a:prstGeom prst="rect">
            <a:avLst/>
          </a:prstGeom>
          <a:noFill/>
          <a:ln>
            <a:noFill/>
          </a:ln>
        </p:spPr>
        <p:txBody>
          <a:bodyPr anchorCtr="0" anchor="t" bIns="91425" lIns="91425" rIns="91425" tIns="91425"/>
          <a:lstStyle>
            <a:lvl1pPr indent="0" lvl="0" marL="0" rtl="0">
              <a:spcBef>
                <a:spcPts val="0"/>
              </a:spcBef>
              <a:buFont typeface="Garamond"/>
              <a:buNone/>
              <a:defRPr/>
            </a:lvl1pPr>
            <a:lvl2pPr indent="0" lvl="1" marL="457200" rtl="0">
              <a:spcBef>
                <a:spcPts val="0"/>
              </a:spcBef>
              <a:buFont typeface="Garamond"/>
              <a:buNone/>
              <a:defRPr/>
            </a:lvl2pPr>
            <a:lvl3pPr indent="0" lvl="2" marL="914400" rtl="0">
              <a:spcBef>
                <a:spcPts val="0"/>
              </a:spcBef>
              <a:buFont typeface="Garamond"/>
              <a:buNone/>
              <a:defRPr/>
            </a:lvl3pPr>
            <a:lvl4pPr indent="0" lvl="3" marL="1371600" rtl="0">
              <a:spcBef>
                <a:spcPts val="0"/>
              </a:spcBef>
              <a:buFont typeface="Garamond"/>
              <a:buNone/>
              <a:defRPr/>
            </a:lvl4pPr>
            <a:lvl5pPr indent="0" lvl="4" marL="1828800" rtl="0">
              <a:spcBef>
                <a:spcPts val="0"/>
              </a:spcBef>
              <a:buFont typeface="Garamond"/>
              <a:buNone/>
              <a:defRPr/>
            </a:lvl5pPr>
            <a:lvl6pPr indent="0" lvl="5" marL="2286000" rtl="0">
              <a:spcBef>
                <a:spcPts val="0"/>
              </a:spcBef>
              <a:buFont typeface="Garamond"/>
              <a:buNone/>
              <a:defRPr/>
            </a:lvl6pPr>
            <a:lvl7pPr indent="0" lvl="6" marL="2743200" rtl="0">
              <a:spcBef>
                <a:spcPts val="0"/>
              </a:spcBef>
              <a:buFont typeface="Garamond"/>
              <a:buNone/>
              <a:defRPr/>
            </a:lvl7pPr>
            <a:lvl8pPr indent="0" lvl="7" marL="3200400" rtl="0">
              <a:spcBef>
                <a:spcPts val="0"/>
              </a:spcBef>
              <a:buFont typeface="Garamond"/>
              <a:buNone/>
              <a:defRPr/>
            </a:lvl8pPr>
            <a:lvl9pPr indent="0" lvl="8" marL="3657600" rtl="0">
              <a:spcBef>
                <a:spcPts val="0"/>
              </a:spcBef>
              <a:buFont typeface="Garamond"/>
              <a:buNone/>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3.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slideLayout" Target="../slideLayouts/slideLayout3.xml"/><Relationship Id="rId3" Type="http://schemas.openxmlformats.org/officeDocument/2006/relationships/slideLayout" Target="../slideLayouts/slideLayout4.xml"/><Relationship Id="rId4" Type="http://schemas.openxmlformats.org/officeDocument/2006/relationships/slideLayout" Target="../slideLayouts/slideLayout5.xml"/><Relationship Id="rId11" Type="http://schemas.openxmlformats.org/officeDocument/2006/relationships/theme" Target="../theme/theme2.xml"/><Relationship Id="rId10" Type="http://schemas.openxmlformats.org/officeDocument/2006/relationships/slideLayout" Target="../slideLayouts/slideLayout11.xml"/><Relationship Id="rId9" Type="http://schemas.openxmlformats.org/officeDocument/2006/relationships/slideLayout" Target="../slideLayouts/slideLayout10.xml"/><Relationship Id="rId5" Type="http://schemas.openxmlformats.org/officeDocument/2006/relationships/slideLayout" Target="../slideLayouts/slideLayout6.xml"/><Relationship Id="rId6" Type="http://schemas.openxmlformats.org/officeDocument/2006/relationships/slideLayout" Target="../slideLayouts/slideLayout7.xml"/><Relationship Id="rId7" Type="http://schemas.openxmlformats.org/officeDocument/2006/relationships/slideLayout" Target="../slideLayouts/slideLayout8.xml"/><Relationship Id="rId8"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9" name="Shape 9"/>
        <p:cNvGrpSpPr/>
        <p:nvPr/>
      </p:nvGrpSpPr>
      <p:grpSpPr>
        <a:xfrm>
          <a:off x="0" y="0"/>
          <a:ext cx="0" cy="0"/>
          <a:chOff x="0" y="0"/>
          <a:chExt cx="0" cy="0"/>
        </a:xfrm>
      </p:grpSpPr>
      <p:grpSp>
        <p:nvGrpSpPr>
          <p:cNvPr id="10" name="Shape 10"/>
          <p:cNvGrpSpPr/>
          <p:nvPr/>
        </p:nvGrpSpPr>
        <p:grpSpPr>
          <a:xfrm>
            <a:off x="0" y="0"/>
            <a:ext cx="9140824" cy="6850062"/>
            <a:chOff x="0" y="0"/>
            <a:chExt cx="9140824" cy="6850062"/>
          </a:xfrm>
        </p:grpSpPr>
        <p:grpSp>
          <p:nvGrpSpPr>
            <p:cNvPr id="11" name="Shape 11"/>
            <p:cNvGrpSpPr/>
            <p:nvPr/>
          </p:nvGrpSpPr>
          <p:grpSpPr>
            <a:xfrm>
              <a:off x="2743200" y="3540125"/>
              <a:ext cx="6392861" cy="3309937"/>
              <a:chOff x="2743200" y="3540125"/>
              <a:chExt cx="6392861" cy="3309937"/>
            </a:xfrm>
          </p:grpSpPr>
          <p:sp>
            <p:nvSpPr>
              <p:cNvPr id="12" name="Shape 12"/>
              <p:cNvSpPr/>
              <p:nvPr/>
            </p:nvSpPr>
            <p:spPr>
              <a:xfrm>
                <a:off x="2743200" y="4197350"/>
                <a:ext cx="4575175" cy="2652712"/>
              </a:xfrm>
              <a:custGeom>
                <a:pathLst>
                  <a:path extrusionOk="0" h="1671" w="2882">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a:gsLst>
                  <a:gs pos="0">
                    <a:schemeClr val="dk2"/>
                  </a:gs>
                  <a:gs pos="100000">
                    <a:srgbClr val="482319"/>
                  </a:gs>
                </a:gsLst>
                <a:lin ang="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13" name="Shape 13"/>
              <p:cNvSpPr/>
              <p:nvPr/>
            </p:nvSpPr>
            <p:spPr>
              <a:xfrm>
                <a:off x="6619875" y="4240212"/>
                <a:ext cx="1998662" cy="1287462"/>
              </a:xfrm>
              <a:custGeom>
                <a:pathLst>
                  <a:path extrusionOk="0" h="811" w="1259">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a:gsLst>
                  <a:gs pos="0">
                    <a:schemeClr val="dk2"/>
                  </a:gs>
                  <a:gs pos="100000">
                    <a:srgbClr val="482319"/>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14" name="Shape 14"/>
              <p:cNvSpPr/>
              <p:nvPr/>
            </p:nvSpPr>
            <p:spPr>
              <a:xfrm>
                <a:off x="4603750" y="5311775"/>
                <a:ext cx="4522786" cy="1538287"/>
              </a:xfrm>
              <a:custGeom>
                <a:pathLst>
                  <a:path extrusionOk="0" h="969" w="284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a:gsLst>
                  <a:gs pos="0">
                    <a:srgbClr val="412017"/>
                  </a:gs>
                  <a:gs pos="100000">
                    <a:schemeClr val="dk2"/>
                  </a:gs>
                </a:gsLst>
                <a:lin ang="54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15" name="Shape 15"/>
              <p:cNvSpPr/>
              <p:nvPr/>
            </p:nvSpPr>
            <p:spPr>
              <a:xfrm>
                <a:off x="4362450" y="3540125"/>
                <a:ext cx="4773611" cy="3309936"/>
              </a:xfrm>
              <a:custGeom>
                <a:pathLst>
                  <a:path extrusionOk="0" h="2085" w="3007">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dk2"/>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16" name="Shape 16"/>
              <p:cNvSpPr/>
              <p:nvPr/>
            </p:nvSpPr>
            <p:spPr>
              <a:xfrm>
                <a:off x="7145336" y="3678237"/>
                <a:ext cx="1981200" cy="855661"/>
              </a:xfrm>
              <a:custGeom>
                <a:pathLst>
                  <a:path extrusionOk="0" h="539" w="1248">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a:gsLst>
                  <a:gs pos="0">
                    <a:srgbClr val="452219"/>
                  </a:gs>
                  <a:gs pos="100000">
                    <a:schemeClr val="dk2"/>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grpSp>
        <p:sp>
          <p:nvSpPr>
            <p:cNvPr id="17" name="Shape 17"/>
            <p:cNvSpPr/>
            <p:nvPr/>
          </p:nvSpPr>
          <p:spPr>
            <a:xfrm>
              <a:off x="5273675" y="2128836"/>
              <a:ext cx="2897186" cy="2439986"/>
            </a:xfrm>
            <a:custGeom>
              <a:pathLst>
                <a:path extrusionOk="0" h="1469" w="2296">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a:gsLst>
                <a:gs pos="0">
                  <a:srgbClr val="432118"/>
                </a:gs>
                <a:gs pos="100000">
                  <a:schemeClr val="dk2"/>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18" name="Shape 18"/>
            <p:cNvSpPr/>
            <p:nvPr/>
          </p:nvSpPr>
          <p:spPr>
            <a:xfrm>
              <a:off x="0" y="0"/>
              <a:ext cx="9140824" cy="2819400"/>
            </a:xfrm>
            <a:custGeom>
              <a:pathLst>
                <a:path extrusionOk="0" h="1906" w="5740">
                  <a:moveTo>
                    <a:pt x="0" y="0"/>
                  </a:moveTo>
                  <a:lnTo>
                    <a:pt x="0" y="1906"/>
                  </a:lnTo>
                  <a:lnTo>
                    <a:pt x="5740" y="1906"/>
                  </a:lnTo>
                  <a:lnTo>
                    <a:pt x="5740" y="0"/>
                  </a:lnTo>
                  <a:lnTo>
                    <a:pt x="0" y="0"/>
                  </a:lnTo>
                  <a:lnTo>
                    <a:pt x="0" y="0"/>
                  </a:lnTo>
                  <a:close/>
                </a:path>
              </a:pathLst>
            </a:custGeom>
            <a:gradFill>
              <a:gsLst>
                <a:gs pos="0">
                  <a:schemeClr val="dk1"/>
                </a:gs>
                <a:gs pos="100000">
                  <a:schemeClr val="dk2"/>
                </a:gs>
              </a:gsLst>
              <a:lin ang="54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grpSp>
      <p:sp>
        <p:nvSpPr>
          <p:cNvPr id="19" name="Shape 19"/>
          <p:cNvSpPr txBox="1"/>
          <p:nvPr>
            <p:ph type="title"/>
          </p:nvPr>
        </p:nvSpPr>
        <p:spPr>
          <a:xfrm>
            <a:off x="457200" y="274637"/>
            <a:ext cx="8229600" cy="1143000"/>
          </a:xfrm>
          <a:prstGeom prst="rect">
            <a:avLst/>
          </a:prstGeom>
          <a:noFill/>
          <a:ln>
            <a:noFill/>
          </a:ln>
        </p:spPr>
        <p:txBody>
          <a:bodyPr anchorCtr="0" anchor="ctr" bIns="91425" lIns="91425" rIns="91425" tIns="91425"/>
          <a:lstStyle>
            <a:lvl1pPr indent="0" lvl="0" marL="0" marR="0" rtl="0" algn="ctr">
              <a:spcBef>
                <a:spcPts val="0"/>
              </a:spcBef>
              <a:spcAft>
                <a:spcPts val="0"/>
              </a:spcAft>
              <a:defRPr/>
            </a:lvl1pPr>
            <a:lvl2pPr indent="0" lvl="1" marL="0" marR="0" rtl="0" algn="ctr">
              <a:spcBef>
                <a:spcPts val="0"/>
              </a:spcBef>
              <a:spcAft>
                <a:spcPts val="0"/>
              </a:spcAft>
              <a:defRPr/>
            </a:lvl2pPr>
            <a:lvl3pPr indent="0" lvl="2" marL="0" marR="0" rtl="0" algn="ctr">
              <a:spcBef>
                <a:spcPts val="0"/>
              </a:spcBef>
              <a:spcAft>
                <a:spcPts val="0"/>
              </a:spcAft>
              <a:defRPr/>
            </a:lvl3pPr>
            <a:lvl4pPr indent="0" lvl="3" marL="0" marR="0" rtl="0" algn="ctr">
              <a:spcBef>
                <a:spcPts val="0"/>
              </a:spcBef>
              <a:spcAft>
                <a:spcPts val="0"/>
              </a:spcAft>
              <a:defRPr/>
            </a:lvl4pPr>
            <a:lvl5pPr indent="0" lvl="4" marL="0" marR="0" rtl="0" algn="ctr">
              <a:spcBef>
                <a:spcPts val="0"/>
              </a:spcBef>
              <a:spcAft>
                <a:spcPts val="0"/>
              </a:spcAft>
              <a:defRPr/>
            </a:lvl5pPr>
            <a:lvl6pPr indent="0" lvl="5" marL="457200" marR="0" rtl="0" algn="ctr">
              <a:spcBef>
                <a:spcPts val="0"/>
              </a:spcBef>
              <a:spcAft>
                <a:spcPts val="0"/>
              </a:spcAft>
              <a:defRPr/>
            </a:lvl6pPr>
            <a:lvl7pPr indent="0" lvl="6" marL="914400" marR="0" rtl="0" algn="ctr">
              <a:spcBef>
                <a:spcPts val="0"/>
              </a:spcBef>
              <a:spcAft>
                <a:spcPts val="0"/>
              </a:spcAft>
              <a:defRPr/>
            </a:lvl7pPr>
            <a:lvl8pPr indent="0" lvl="7" marL="1371600" marR="0" rtl="0" algn="ctr">
              <a:spcBef>
                <a:spcPts val="0"/>
              </a:spcBef>
              <a:spcAft>
                <a:spcPts val="0"/>
              </a:spcAft>
              <a:defRPr/>
            </a:lvl8pPr>
            <a:lvl9pPr indent="0" lvl="8" marL="1828800" marR="0" rtl="0" algn="ctr">
              <a:spcBef>
                <a:spcPts val="0"/>
              </a:spcBef>
              <a:spcAft>
                <a:spcPts val="0"/>
              </a:spcAft>
              <a:defRPr/>
            </a:lvl9pPr>
          </a:lstStyle>
          <a:p/>
        </p:txBody>
      </p:sp>
      <p:sp>
        <p:nvSpPr>
          <p:cNvPr id="20" name="Shape 20"/>
          <p:cNvSpPr txBox="1"/>
          <p:nvPr>
            <p:ph idx="1" type="body"/>
          </p:nvPr>
        </p:nvSpPr>
        <p:spPr>
          <a:xfrm>
            <a:off x="457200" y="1600200"/>
            <a:ext cx="8229600" cy="4525961"/>
          </a:xfrm>
          <a:prstGeom prst="rect">
            <a:avLst/>
          </a:prstGeom>
          <a:noFill/>
          <a:ln>
            <a:noFill/>
          </a:ln>
        </p:spPr>
        <p:txBody>
          <a:bodyPr anchorCtr="0" anchor="t" bIns="91425" lIns="91425" rIns="91425" tIns="91425"/>
          <a:lstStyle>
            <a:lvl1pPr indent="-200660" lvl="0" marL="342900" marR="0" rtl="0" algn="l">
              <a:spcBef>
                <a:spcPts val="640"/>
              </a:spcBef>
              <a:spcAft>
                <a:spcPts val="0"/>
              </a:spcAft>
              <a:buClr>
                <a:schemeClr val="hlink"/>
              </a:buClr>
              <a:buFont typeface="Garamond"/>
              <a:buChar char="■"/>
              <a:defRPr/>
            </a:lvl1pPr>
            <a:lvl2pPr indent="-161290" lvl="1" marL="742950" marR="0" rtl="0" algn="l">
              <a:spcBef>
                <a:spcPts val="560"/>
              </a:spcBef>
              <a:spcAft>
                <a:spcPts val="0"/>
              </a:spcAft>
              <a:buClr>
                <a:schemeClr val="accent2"/>
              </a:buClr>
              <a:buFont typeface="Garamond"/>
              <a:buChar char="■"/>
              <a:defRPr/>
            </a:lvl2pPr>
            <a:lvl3pPr indent="-121919" lvl="2" marL="1143000" marR="0" rtl="0" algn="l">
              <a:spcBef>
                <a:spcPts val="480"/>
              </a:spcBef>
              <a:spcAft>
                <a:spcPts val="0"/>
              </a:spcAft>
              <a:buClr>
                <a:schemeClr val="lt2"/>
              </a:buClr>
              <a:buFont typeface="Garamond"/>
              <a:buChar char="■"/>
              <a:defRPr/>
            </a:lvl3pPr>
            <a:lvl4pPr indent="-139700" lvl="3" marL="1600200" marR="0" rtl="0" algn="l">
              <a:spcBef>
                <a:spcPts val="400"/>
              </a:spcBef>
              <a:spcAft>
                <a:spcPts val="0"/>
              </a:spcAft>
              <a:buClr>
                <a:schemeClr val="accent2"/>
              </a:buClr>
              <a:buFont typeface="Garamond"/>
              <a:buChar char="■"/>
              <a:defRPr/>
            </a:lvl4pPr>
            <a:lvl5pPr indent="-139700" lvl="4" marL="2057400" marR="0" rtl="0" algn="l">
              <a:spcBef>
                <a:spcPts val="400"/>
              </a:spcBef>
              <a:spcAft>
                <a:spcPts val="0"/>
              </a:spcAft>
              <a:buClr>
                <a:schemeClr val="hlink"/>
              </a:buClr>
              <a:buFont typeface="Garamond"/>
              <a:buChar char="■"/>
              <a:defRPr/>
            </a:lvl5pPr>
            <a:lvl6pPr indent="-139700" lvl="5" marL="2514600" marR="0" rtl="0" algn="l">
              <a:spcBef>
                <a:spcPts val="400"/>
              </a:spcBef>
              <a:spcAft>
                <a:spcPts val="0"/>
              </a:spcAft>
              <a:buClr>
                <a:schemeClr val="hlink"/>
              </a:buClr>
              <a:buFont typeface="Garamond"/>
              <a:buChar char="■"/>
              <a:defRPr/>
            </a:lvl6pPr>
            <a:lvl7pPr indent="-139700" lvl="6" marL="2971800" marR="0" rtl="0" algn="l">
              <a:spcBef>
                <a:spcPts val="400"/>
              </a:spcBef>
              <a:spcAft>
                <a:spcPts val="0"/>
              </a:spcAft>
              <a:buClr>
                <a:schemeClr val="hlink"/>
              </a:buClr>
              <a:buFont typeface="Garamond"/>
              <a:buChar char="■"/>
              <a:defRPr/>
            </a:lvl7pPr>
            <a:lvl8pPr indent="-139700" lvl="7" marL="3429000" marR="0" rtl="0" algn="l">
              <a:spcBef>
                <a:spcPts val="400"/>
              </a:spcBef>
              <a:spcAft>
                <a:spcPts val="0"/>
              </a:spcAft>
              <a:buClr>
                <a:schemeClr val="hlink"/>
              </a:buClr>
              <a:buFont typeface="Garamond"/>
              <a:buChar char="■"/>
              <a:defRPr/>
            </a:lvl8pPr>
            <a:lvl9pPr indent="-139700" lvl="8" marL="3886200" marR="0" rtl="0" algn="l">
              <a:spcBef>
                <a:spcPts val="400"/>
              </a:spcBef>
              <a:spcAft>
                <a:spcPts val="0"/>
              </a:spcAft>
              <a:buClr>
                <a:schemeClr val="hlink"/>
              </a:buClr>
              <a:buFont typeface="Garamond"/>
              <a:buChar char="■"/>
              <a:defRPr/>
            </a:lvl9pPr>
          </a:lstStyle>
          <a:p/>
        </p:txBody>
      </p:sp>
      <p:sp>
        <p:nvSpPr>
          <p:cNvPr id="21" name="Shape 21"/>
          <p:cNvSpPr txBox="1"/>
          <p:nvPr>
            <p:ph idx="10" type="dt"/>
          </p:nvPr>
        </p:nvSpPr>
        <p:spPr>
          <a:xfrm>
            <a:off x="457200" y="6248400"/>
            <a:ext cx="2133599" cy="476249"/>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22" name="Shape 22"/>
          <p:cNvSpPr txBox="1"/>
          <p:nvPr>
            <p:ph idx="11" type="ftr"/>
          </p:nvPr>
        </p:nvSpPr>
        <p:spPr>
          <a:xfrm>
            <a:off x="3124200" y="6251575"/>
            <a:ext cx="2895600" cy="476249"/>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23" name="Shape 23"/>
          <p:cNvSpPr txBox="1"/>
          <p:nvPr>
            <p:ph idx="12" type="sldNum"/>
          </p:nvPr>
        </p:nvSpPr>
        <p:spPr>
          <a:xfrm>
            <a:off x="6553200" y="6254750"/>
            <a:ext cx="2133599" cy="476249"/>
          </a:xfrm>
          <a:prstGeom prst="rect">
            <a:avLst/>
          </a:prstGeom>
          <a:noFill/>
          <a:ln>
            <a:noFill/>
          </a:ln>
        </p:spPr>
        <p:txBody>
          <a:bodyPr anchorCtr="0" anchor="b" bIns="91425" lIns="91425" rIns="91425" tIns="91425">
            <a:noAutofit/>
          </a:bodyPr>
          <a:lstStyle/>
          <a:p>
            <a:pPr indent="0" lvl="0" marL="0" marR="0" rtl="0" algn="r">
              <a:spcBef>
                <a:spcPts val="0"/>
              </a:spcBef>
            </a:pPr>
            <a:r>
              <a:t/>
            </a:r>
            <a:endParaRPr/>
          </a:p>
          <a:p>
            <a:pPr indent="0" lvl="1" marL="457200" marR="0" rtl="0" algn="l">
              <a:spcBef>
                <a:spcPts val="0"/>
              </a:spcBef>
            </a:pPr>
            <a:r>
              <a:t/>
            </a:r>
            <a:endParaRPr/>
          </a:p>
          <a:p>
            <a:pPr indent="0" lvl="2" marL="914400" marR="0" rtl="0" algn="l">
              <a:spcBef>
                <a:spcPts val="0"/>
              </a:spcBef>
            </a:pPr>
            <a:r>
              <a:t/>
            </a:r>
            <a:endParaRPr/>
          </a:p>
          <a:p>
            <a:pPr indent="0" lvl="3" marL="1371600" marR="0" rtl="0" algn="l">
              <a:spcBef>
                <a:spcPts val="0"/>
              </a:spcBef>
            </a:pPr>
            <a:r>
              <a:t/>
            </a:r>
            <a:endParaRPr/>
          </a:p>
          <a:p>
            <a:pPr indent="0" lvl="4" marL="1828800" marR="0" rtl="0" algn="l">
              <a:spcBef>
                <a:spcPts val="0"/>
              </a:spcBef>
            </a:pPr>
            <a:r>
              <a:t/>
            </a:r>
            <a:endParaRPr/>
          </a:p>
          <a:p>
            <a:pPr indent="0" lvl="5" marL="2286000" marR="0" rtl="0" algn="l">
              <a:spcBef>
                <a:spcPts val="0"/>
              </a:spcBef>
            </a:pPr>
            <a:r>
              <a:t/>
            </a:r>
            <a:endParaRPr/>
          </a:p>
          <a:p>
            <a:pPr indent="0" lvl="6" marL="2743200" marR="0" rtl="0" algn="l">
              <a:spcBef>
                <a:spcPts val="0"/>
              </a:spcBef>
            </a:pPr>
            <a:r>
              <a:t/>
            </a:r>
            <a:endParaRPr/>
          </a:p>
          <a:p>
            <a:pPr indent="0" lvl="7" marL="3200400" marR="0" rtl="0" algn="l">
              <a:spcBef>
                <a:spcPts val="0"/>
              </a:spcBef>
            </a:pPr>
            <a:r>
              <a:t/>
            </a:r>
            <a:endParaRPr/>
          </a:p>
          <a:p>
            <a:pPr indent="0" lvl="8" marL="3657600" marR="0" rtl="0" algn="l">
              <a:spcBef>
                <a:spcPts val="0"/>
              </a:spcBef>
            </a:pPr>
            <a:r>
              <a:t/>
            </a:r>
            <a:endParaRPr/>
          </a:p>
        </p:txBody>
      </p:sp>
    </p:spTree>
  </p:cSld>
  <p:clrMap accent1="accent1" accent2="accent2" accent3="accent3" accent4="accent4" accent5="accent5" accent6="accent6" bg1="lt1" bg2="dk2" tx1="dk1" tx2="lt2" folHlink="folHlink" hlink="hlink"/>
  <p:sldLayoutIdLst>
    <p:sldLayoutId id="2147483648"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36" name="Shape 36"/>
        <p:cNvGrpSpPr/>
        <p:nvPr/>
      </p:nvGrpSpPr>
      <p:grpSpPr>
        <a:xfrm>
          <a:off x="0" y="0"/>
          <a:ext cx="0" cy="0"/>
          <a:chOff x="0" y="0"/>
          <a:chExt cx="0" cy="0"/>
        </a:xfrm>
      </p:grpSpPr>
      <p:sp>
        <p:nvSpPr>
          <p:cNvPr id="37" name="Shape 37"/>
          <p:cNvSpPr txBox="1"/>
          <p:nvPr>
            <p:ph idx="10" type="dt"/>
          </p:nvPr>
        </p:nvSpPr>
        <p:spPr>
          <a:xfrm>
            <a:off x="457200" y="6251575"/>
            <a:ext cx="2133599" cy="476249"/>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38" name="Shape 38"/>
          <p:cNvSpPr txBox="1"/>
          <p:nvPr>
            <p:ph idx="12" type="sldNum"/>
          </p:nvPr>
        </p:nvSpPr>
        <p:spPr>
          <a:xfrm>
            <a:off x="6553200" y="6248400"/>
            <a:ext cx="2133599" cy="476249"/>
          </a:xfrm>
          <a:prstGeom prst="rect">
            <a:avLst/>
          </a:prstGeom>
          <a:noFill/>
          <a:ln>
            <a:noFill/>
          </a:ln>
        </p:spPr>
        <p:txBody>
          <a:bodyPr anchorCtr="0" anchor="b" bIns="91425" lIns="91425" rIns="91425" tIns="91425">
            <a:noAutofit/>
          </a:bodyPr>
          <a:lstStyle/>
          <a:p>
            <a:pPr indent="0" lvl="0" marL="0" marR="0" rtl="0" algn="r">
              <a:spcBef>
                <a:spcPts val="0"/>
              </a:spcBef>
            </a:pPr>
            <a:r>
              <a:t/>
            </a:r>
            <a:endParaRPr/>
          </a:p>
          <a:p>
            <a:pPr indent="0" lvl="1" marL="457200" marR="0" rtl="0" algn="l">
              <a:spcBef>
                <a:spcPts val="0"/>
              </a:spcBef>
            </a:pPr>
            <a:r>
              <a:t/>
            </a:r>
            <a:endParaRPr/>
          </a:p>
          <a:p>
            <a:pPr indent="0" lvl="2" marL="914400" marR="0" rtl="0" algn="l">
              <a:spcBef>
                <a:spcPts val="0"/>
              </a:spcBef>
            </a:pPr>
            <a:r>
              <a:t/>
            </a:r>
            <a:endParaRPr/>
          </a:p>
          <a:p>
            <a:pPr indent="0" lvl="3" marL="1371600" marR="0" rtl="0" algn="l">
              <a:spcBef>
                <a:spcPts val="0"/>
              </a:spcBef>
            </a:pPr>
            <a:r>
              <a:t/>
            </a:r>
            <a:endParaRPr/>
          </a:p>
          <a:p>
            <a:pPr indent="0" lvl="4" marL="1828800" marR="0" rtl="0" algn="l">
              <a:spcBef>
                <a:spcPts val="0"/>
              </a:spcBef>
            </a:pPr>
            <a:r>
              <a:t/>
            </a:r>
            <a:endParaRPr/>
          </a:p>
          <a:p>
            <a:pPr indent="0" lvl="5" marL="2286000" marR="0" rtl="0" algn="l">
              <a:spcBef>
                <a:spcPts val="0"/>
              </a:spcBef>
            </a:pPr>
            <a:r>
              <a:t/>
            </a:r>
            <a:endParaRPr/>
          </a:p>
          <a:p>
            <a:pPr indent="0" lvl="6" marL="2743200" marR="0" rtl="0" algn="l">
              <a:spcBef>
                <a:spcPts val="0"/>
              </a:spcBef>
            </a:pPr>
            <a:r>
              <a:t/>
            </a:r>
            <a:endParaRPr/>
          </a:p>
          <a:p>
            <a:pPr indent="0" lvl="7" marL="3200400" marR="0" rtl="0" algn="l">
              <a:spcBef>
                <a:spcPts val="0"/>
              </a:spcBef>
            </a:pPr>
            <a:r>
              <a:t/>
            </a:r>
            <a:endParaRPr/>
          </a:p>
          <a:p>
            <a:pPr indent="0" lvl="8" marL="3657600" marR="0" rtl="0" algn="l">
              <a:spcBef>
                <a:spcPts val="0"/>
              </a:spcBef>
            </a:pPr>
            <a:r>
              <a:t/>
            </a:r>
            <a:endParaRPr/>
          </a:p>
        </p:txBody>
      </p:sp>
      <p:grpSp>
        <p:nvGrpSpPr>
          <p:cNvPr id="39" name="Shape 39"/>
          <p:cNvGrpSpPr/>
          <p:nvPr/>
        </p:nvGrpSpPr>
        <p:grpSpPr>
          <a:xfrm>
            <a:off x="0" y="0"/>
            <a:ext cx="9140824" cy="6850062"/>
            <a:chOff x="0" y="0"/>
            <a:chExt cx="9140824" cy="6850062"/>
          </a:xfrm>
        </p:grpSpPr>
        <p:grpSp>
          <p:nvGrpSpPr>
            <p:cNvPr id="40" name="Shape 40"/>
            <p:cNvGrpSpPr/>
            <p:nvPr/>
          </p:nvGrpSpPr>
          <p:grpSpPr>
            <a:xfrm>
              <a:off x="2743200" y="3540125"/>
              <a:ext cx="6392861" cy="3309937"/>
              <a:chOff x="2743200" y="3540125"/>
              <a:chExt cx="6392861" cy="3309937"/>
            </a:xfrm>
          </p:grpSpPr>
          <p:sp>
            <p:nvSpPr>
              <p:cNvPr id="41" name="Shape 41"/>
              <p:cNvSpPr/>
              <p:nvPr/>
            </p:nvSpPr>
            <p:spPr>
              <a:xfrm>
                <a:off x="2743200" y="4197350"/>
                <a:ext cx="4575175" cy="2652712"/>
              </a:xfrm>
              <a:custGeom>
                <a:pathLst>
                  <a:path extrusionOk="0" h="1671" w="2882">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a:gsLst>
                  <a:gs pos="0">
                    <a:schemeClr val="dk2"/>
                  </a:gs>
                  <a:gs pos="100000">
                    <a:srgbClr val="482319"/>
                  </a:gs>
                </a:gsLst>
                <a:lin ang="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42" name="Shape 42"/>
              <p:cNvSpPr/>
              <p:nvPr/>
            </p:nvSpPr>
            <p:spPr>
              <a:xfrm>
                <a:off x="6619875" y="4240212"/>
                <a:ext cx="1998662" cy="1287462"/>
              </a:xfrm>
              <a:custGeom>
                <a:pathLst>
                  <a:path extrusionOk="0" h="811" w="1259">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a:gsLst>
                  <a:gs pos="0">
                    <a:schemeClr val="dk2"/>
                  </a:gs>
                  <a:gs pos="100000">
                    <a:srgbClr val="482319"/>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43" name="Shape 43"/>
              <p:cNvSpPr/>
              <p:nvPr/>
            </p:nvSpPr>
            <p:spPr>
              <a:xfrm>
                <a:off x="4603750" y="5311775"/>
                <a:ext cx="4522786" cy="1538287"/>
              </a:xfrm>
              <a:custGeom>
                <a:pathLst>
                  <a:path extrusionOk="0" h="969" w="284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a:gsLst>
                  <a:gs pos="0">
                    <a:srgbClr val="412017"/>
                  </a:gs>
                  <a:gs pos="100000">
                    <a:schemeClr val="dk2"/>
                  </a:gs>
                </a:gsLst>
                <a:lin ang="54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44" name="Shape 44"/>
              <p:cNvSpPr/>
              <p:nvPr/>
            </p:nvSpPr>
            <p:spPr>
              <a:xfrm>
                <a:off x="4362450" y="3540125"/>
                <a:ext cx="4773611" cy="3309936"/>
              </a:xfrm>
              <a:custGeom>
                <a:pathLst>
                  <a:path extrusionOk="0" h="2085" w="3007">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dk2"/>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45" name="Shape 45"/>
              <p:cNvSpPr/>
              <p:nvPr/>
            </p:nvSpPr>
            <p:spPr>
              <a:xfrm>
                <a:off x="7145336" y="3678237"/>
                <a:ext cx="1981200" cy="855661"/>
              </a:xfrm>
              <a:custGeom>
                <a:pathLst>
                  <a:path extrusionOk="0" h="539" w="1248">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a:gsLst>
                  <a:gs pos="0">
                    <a:srgbClr val="452219"/>
                  </a:gs>
                  <a:gs pos="100000">
                    <a:schemeClr val="dk2"/>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grpSp>
        <p:sp>
          <p:nvSpPr>
            <p:cNvPr id="46" name="Shape 46"/>
            <p:cNvSpPr/>
            <p:nvPr/>
          </p:nvSpPr>
          <p:spPr>
            <a:xfrm>
              <a:off x="5273675" y="2128836"/>
              <a:ext cx="2897186" cy="2439986"/>
            </a:xfrm>
            <a:custGeom>
              <a:pathLst>
                <a:path extrusionOk="0" h="1469" w="2296">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a:gsLst>
                <a:gs pos="0">
                  <a:srgbClr val="432118"/>
                </a:gs>
                <a:gs pos="100000">
                  <a:schemeClr val="dk2"/>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47" name="Shape 47"/>
            <p:cNvSpPr/>
            <p:nvPr/>
          </p:nvSpPr>
          <p:spPr>
            <a:xfrm>
              <a:off x="0" y="0"/>
              <a:ext cx="9140824" cy="2819400"/>
            </a:xfrm>
            <a:custGeom>
              <a:pathLst>
                <a:path extrusionOk="0" h="1906" w="5740">
                  <a:moveTo>
                    <a:pt x="0" y="0"/>
                  </a:moveTo>
                  <a:lnTo>
                    <a:pt x="0" y="1906"/>
                  </a:lnTo>
                  <a:lnTo>
                    <a:pt x="5740" y="1906"/>
                  </a:lnTo>
                  <a:lnTo>
                    <a:pt x="5740" y="0"/>
                  </a:lnTo>
                  <a:lnTo>
                    <a:pt x="0" y="0"/>
                  </a:lnTo>
                  <a:lnTo>
                    <a:pt x="0" y="0"/>
                  </a:lnTo>
                  <a:close/>
                </a:path>
              </a:pathLst>
            </a:custGeom>
            <a:gradFill>
              <a:gsLst>
                <a:gs pos="0">
                  <a:schemeClr val="dk1"/>
                </a:gs>
                <a:gs pos="100000">
                  <a:schemeClr val="dk2"/>
                </a:gs>
              </a:gsLst>
              <a:lin ang="54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grpSp>
      <p:sp>
        <p:nvSpPr>
          <p:cNvPr id="48" name="Shape 48"/>
          <p:cNvSpPr txBox="1"/>
          <p:nvPr>
            <p:ph type="title"/>
          </p:nvPr>
        </p:nvSpPr>
        <p:spPr>
          <a:xfrm>
            <a:off x="457200" y="274637"/>
            <a:ext cx="8229600" cy="1143000"/>
          </a:xfrm>
          <a:prstGeom prst="rect">
            <a:avLst/>
          </a:prstGeom>
          <a:noFill/>
          <a:ln>
            <a:noFill/>
          </a:ln>
        </p:spPr>
        <p:txBody>
          <a:bodyPr anchorCtr="0" anchor="ctr" bIns="91425" lIns="91425" rIns="91425" tIns="91425"/>
          <a:lstStyle>
            <a:lvl1pPr indent="0" lvl="0" marL="0" marR="0" rtl="0" algn="ctr">
              <a:spcBef>
                <a:spcPts val="0"/>
              </a:spcBef>
              <a:spcAft>
                <a:spcPts val="0"/>
              </a:spcAft>
              <a:defRPr/>
            </a:lvl1pPr>
            <a:lvl2pPr indent="0" lvl="1" marL="0" marR="0" rtl="0" algn="ctr">
              <a:spcBef>
                <a:spcPts val="0"/>
              </a:spcBef>
              <a:spcAft>
                <a:spcPts val="0"/>
              </a:spcAft>
              <a:defRPr/>
            </a:lvl2pPr>
            <a:lvl3pPr indent="0" lvl="2" marL="0" marR="0" rtl="0" algn="ctr">
              <a:spcBef>
                <a:spcPts val="0"/>
              </a:spcBef>
              <a:spcAft>
                <a:spcPts val="0"/>
              </a:spcAft>
              <a:defRPr/>
            </a:lvl3pPr>
            <a:lvl4pPr indent="0" lvl="3" marL="0" marR="0" rtl="0" algn="ctr">
              <a:spcBef>
                <a:spcPts val="0"/>
              </a:spcBef>
              <a:spcAft>
                <a:spcPts val="0"/>
              </a:spcAft>
              <a:defRPr/>
            </a:lvl4pPr>
            <a:lvl5pPr indent="0" lvl="4" marL="0" marR="0" rtl="0" algn="ctr">
              <a:spcBef>
                <a:spcPts val="0"/>
              </a:spcBef>
              <a:spcAft>
                <a:spcPts val="0"/>
              </a:spcAft>
              <a:defRPr/>
            </a:lvl5pPr>
            <a:lvl6pPr indent="0" lvl="5" marL="457200" marR="0" rtl="0" algn="ctr">
              <a:spcBef>
                <a:spcPts val="0"/>
              </a:spcBef>
              <a:spcAft>
                <a:spcPts val="0"/>
              </a:spcAft>
              <a:defRPr/>
            </a:lvl6pPr>
            <a:lvl7pPr indent="0" lvl="6" marL="914400" marR="0" rtl="0" algn="ctr">
              <a:spcBef>
                <a:spcPts val="0"/>
              </a:spcBef>
              <a:spcAft>
                <a:spcPts val="0"/>
              </a:spcAft>
              <a:defRPr/>
            </a:lvl7pPr>
            <a:lvl8pPr indent="0" lvl="7" marL="1371600" marR="0" rtl="0" algn="ctr">
              <a:spcBef>
                <a:spcPts val="0"/>
              </a:spcBef>
              <a:spcAft>
                <a:spcPts val="0"/>
              </a:spcAft>
              <a:defRPr/>
            </a:lvl8pPr>
            <a:lvl9pPr indent="0" lvl="8" marL="1828800" marR="0" rtl="0" algn="ctr">
              <a:spcBef>
                <a:spcPts val="0"/>
              </a:spcBef>
              <a:spcAft>
                <a:spcPts val="0"/>
              </a:spcAft>
              <a:defRPr/>
            </a:lvl9pPr>
          </a:lstStyle>
          <a:p/>
        </p:txBody>
      </p:sp>
      <p:sp>
        <p:nvSpPr>
          <p:cNvPr id="49" name="Shape 49"/>
          <p:cNvSpPr txBox="1"/>
          <p:nvPr>
            <p:ph idx="11" type="ftr"/>
          </p:nvPr>
        </p:nvSpPr>
        <p:spPr>
          <a:xfrm>
            <a:off x="3124200" y="6248400"/>
            <a:ext cx="2895600" cy="476249"/>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50" name="Shape 50"/>
          <p:cNvSpPr txBox="1"/>
          <p:nvPr>
            <p:ph idx="1" type="body"/>
          </p:nvPr>
        </p:nvSpPr>
        <p:spPr>
          <a:xfrm>
            <a:off x="457200" y="1600200"/>
            <a:ext cx="8229600" cy="4525961"/>
          </a:xfrm>
          <a:prstGeom prst="rect">
            <a:avLst/>
          </a:prstGeom>
          <a:noFill/>
          <a:ln>
            <a:noFill/>
          </a:ln>
        </p:spPr>
        <p:txBody>
          <a:bodyPr anchorCtr="0" anchor="t" bIns="91425" lIns="91425" rIns="91425" tIns="91425"/>
          <a:lstStyle>
            <a:lvl1pPr indent="-200660" lvl="0" marL="342900" marR="0" rtl="0" algn="l">
              <a:spcBef>
                <a:spcPts val="640"/>
              </a:spcBef>
              <a:spcAft>
                <a:spcPts val="0"/>
              </a:spcAft>
              <a:buClr>
                <a:schemeClr val="hlink"/>
              </a:buClr>
              <a:buFont typeface="Garamond"/>
              <a:buChar char="■"/>
              <a:defRPr/>
            </a:lvl1pPr>
            <a:lvl2pPr indent="-161290" lvl="1" marL="742950" marR="0" rtl="0" algn="l">
              <a:spcBef>
                <a:spcPts val="560"/>
              </a:spcBef>
              <a:spcAft>
                <a:spcPts val="0"/>
              </a:spcAft>
              <a:buClr>
                <a:schemeClr val="accent2"/>
              </a:buClr>
              <a:buFont typeface="Garamond"/>
              <a:buChar char="■"/>
              <a:defRPr/>
            </a:lvl2pPr>
            <a:lvl3pPr indent="-121919" lvl="2" marL="1143000" marR="0" rtl="0" algn="l">
              <a:spcBef>
                <a:spcPts val="480"/>
              </a:spcBef>
              <a:spcAft>
                <a:spcPts val="0"/>
              </a:spcAft>
              <a:buClr>
                <a:schemeClr val="lt2"/>
              </a:buClr>
              <a:buFont typeface="Garamond"/>
              <a:buChar char="■"/>
              <a:defRPr/>
            </a:lvl3pPr>
            <a:lvl4pPr indent="-139700" lvl="3" marL="1600200" marR="0" rtl="0" algn="l">
              <a:spcBef>
                <a:spcPts val="400"/>
              </a:spcBef>
              <a:spcAft>
                <a:spcPts val="0"/>
              </a:spcAft>
              <a:buClr>
                <a:schemeClr val="accent2"/>
              </a:buClr>
              <a:buFont typeface="Garamond"/>
              <a:buChar char="■"/>
              <a:defRPr/>
            </a:lvl4pPr>
            <a:lvl5pPr indent="-139700" lvl="4" marL="2057400" marR="0" rtl="0" algn="l">
              <a:spcBef>
                <a:spcPts val="400"/>
              </a:spcBef>
              <a:spcAft>
                <a:spcPts val="0"/>
              </a:spcAft>
              <a:buClr>
                <a:schemeClr val="hlink"/>
              </a:buClr>
              <a:buFont typeface="Garamond"/>
              <a:buChar char="■"/>
              <a:defRPr/>
            </a:lvl5pPr>
            <a:lvl6pPr indent="-139700" lvl="5" marL="2514600" marR="0" rtl="0" algn="l">
              <a:spcBef>
                <a:spcPts val="400"/>
              </a:spcBef>
              <a:spcAft>
                <a:spcPts val="0"/>
              </a:spcAft>
              <a:buClr>
                <a:schemeClr val="hlink"/>
              </a:buClr>
              <a:buFont typeface="Garamond"/>
              <a:buChar char="■"/>
              <a:defRPr/>
            </a:lvl6pPr>
            <a:lvl7pPr indent="-139700" lvl="6" marL="2971800" marR="0" rtl="0" algn="l">
              <a:spcBef>
                <a:spcPts val="400"/>
              </a:spcBef>
              <a:spcAft>
                <a:spcPts val="0"/>
              </a:spcAft>
              <a:buClr>
                <a:schemeClr val="hlink"/>
              </a:buClr>
              <a:buFont typeface="Garamond"/>
              <a:buChar char="■"/>
              <a:defRPr/>
            </a:lvl7pPr>
            <a:lvl8pPr indent="-139700" lvl="7" marL="3429000" marR="0" rtl="0" algn="l">
              <a:spcBef>
                <a:spcPts val="400"/>
              </a:spcBef>
              <a:spcAft>
                <a:spcPts val="0"/>
              </a:spcAft>
              <a:buClr>
                <a:schemeClr val="hlink"/>
              </a:buClr>
              <a:buFont typeface="Garamond"/>
              <a:buChar char="■"/>
              <a:defRPr/>
            </a:lvl8pPr>
            <a:lvl9pPr indent="-139700" lvl="8" marL="3886200" marR="0" rtl="0" algn="l">
              <a:spcBef>
                <a:spcPts val="400"/>
              </a:spcBef>
              <a:spcAft>
                <a:spcPts val="0"/>
              </a:spcAft>
              <a:buClr>
                <a:schemeClr val="hlink"/>
              </a:buClr>
              <a:buFont typeface="Garamond"/>
              <a:buChar char="■"/>
              <a:defRPr/>
            </a:lvl9pPr>
          </a:lstStyle>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31" name="Shape 31"/>
        <p:cNvGrpSpPr/>
        <p:nvPr/>
      </p:nvGrpSpPr>
      <p:grpSpPr>
        <a:xfrm>
          <a:off x="0" y="0"/>
          <a:ext cx="0" cy="0"/>
          <a:chOff x="0" y="0"/>
          <a:chExt cx="0" cy="0"/>
        </a:xfrm>
      </p:grpSpPr>
      <p:sp>
        <p:nvSpPr>
          <p:cNvPr id="32" name="Shape 32"/>
          <p:cNvSpPr txBox="1"/>
          <p:nvPr>
            <p:ph type="ctrTitle"/>
          </p:nvPr>
        </p:nvSpPr>
        <p:spPr>
          <a:xfrm>
            <a:off x="4495800" y="1676400"/>
            <a:ext cx="4648199" cy="1470024"/>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5400" u="none" cap="none" strike="noStrike">
                <a:solidFill>
                  <a:schemeClr val="lt2"/>
                </a:solidFill>
                <a:latin typeface="Garamond"/>
                <a:ea typeface="Garamond"/>
                <a:cs typeface="Garamond"/>
                <a:sym typeface="Garamond"/>
              </a:rPr>
              <a:t>Chapter 42</a:t>
            </a:r>
          </a:p>
        </p:txBody>
      </p:sp>
      <p:sp>
        <p:nvSpPr>
          <p:cNvPr id="33" name="Shape 33"/>
          <p:cNvSpPr txBox="1"/>
          <p:nvPr>
            <p:ph idx="1" type="subTitle"/>
          </p:nvPr>
        </p:nvSpPr>
        <p:spPr>
          <a:xfrm>
            <a:off x="4495800" y="3200400"/>
            <a:ext cx="4648199" cy="1981199"/>
          </a:xfrm>
          <a:prstGeom prst="rect">
            <a:avLst/>
          </a:prstGeom>
          <a:noFill/>
          <a:ln>
            <a:noFill/>
          </a:ln>
        </p:spPr>
        <p:txBody>
          <a:bodyPr anchorCtr="0" anchor="t" bIns="45700" lIns="91425" rIns="91425" tIns="45700">
            <a:noAutofit/>
          </a:bodyPr>
          <a:lstStyle/>
          <a:p>
            <a:pPr indent="0" lvl="0" marL="0" marR="0" rtl="0" algn="ctr">
              <a:lnSpc>
                <a:spcPct val="100000"/>
              </a:lnSpc>
              <a:spcBef>
                <a:spcPts val="0"/>
              </a:spcBef>
              <a:spcAft>
                <a:spcPts val="0"/>
              </a:spcAft>
              <a:buClr>
                <a:schemeClr val="hlink"/>
              </a:buClr>
              <a:buSzPct val="25000"/>
              <a:buFont typeface="Garamond"/>
              <a:buNone/>
            </a:pPr>
            <a:r>
              <a:rPr b="0" i="0" lang="en-US" sz="3600" u="none" cap="none" strike="noStrike">
                <a:solidFill>
                  <a:schemeClr val="lt1"/>
                </a:solidFill>
                <a:latin typeface="Garamond"/>
                <a:ea typeface="Garamond"/>
                <a:cs typeface="Garamond"/>
                <a:sym typeface="Garamond"/>
              </a:rPr>
              <a:t>Employment and Labor Law</a:t>
            </a:r>
          </a:p>
        </p:txBody>
      </p:sp>
      <p:sp>
        <p:nvSpPr>
          <p:cNvPr id="34" name="Shape 34"/>
          <p:cNvSpPr txBox="1"/>
          <p:nvPr/>
        </p:nvSpPr>
        <p:spPr>
          <a:xfrm>
            <a:off x="77786" y="6607175"/>
            <a:ext cx="1211261" cy="244474"/>
          </a:xfrm>
          <a:prstGeom prst="rect">
            <a:avLst/>
          </a:prstGeom>
          <a:noFill/>
          <a:ln>
            <a:noFill/>
          </a:ln>
        </p:spPr>
        <p:txBody>
          <a:bodyPr anchorCtr="0" anchor="t" bIns="46025" lIns="92075" rIns="92075" tIns="46025">
            <a:noAutofit/>
          </a:bodyPr>
          <a:lstStyle/>
          <a:p>
            <a:pPr indent="0" lvl="0" marL="0" marR="0" rtl="0" algn="l">
              <a:lnSpc>
                <a:spcPct val="100000"/>
              </a:lnSpc>
              <a:spcBef>
                <a:spcPts val="0"/>
              </a:spcBef>
              <a:spcAft>
                <a:spcPts val="0"/>
              </a:spcAft>
              <a:buClr>
                <a:schemeClr val="lt1"/>
              </a:buClr>
              <a:buSzPct val="25000"/>
              <a:buFont typeface="Times New Roman"/>
              <a:buNone/>
            </a:pPr>
            <a:r>
              <a:rPr b="1" i="1" lang="en-US" sz="1000" u="none" cap="none" strike="noStrike">
                <a:solidFill>
                  <a:schemeClr val="lt1"/>
                </a:solidFill>
                <a:latin typeface="Times New Roman"/>
                <a:ea typeface="Times New Roman"/>
                <a:cs typeface="Times New Roman"/>
                <a:sym typeface="Times New Roman"/>
              </a:rPr>
              <a:t>McGraw-Hill/Irwin</a:t>
            </a:r>
          </a:p>
        </p:txBody>
      </p:sp>
      <p:sp>
        <p:nvSpPr>
          <p:cNvPr id="35" name="Shape 35"/>
          <p:cNvSpPr txBox="1"/>
          <p:nvPr/>
        </p:nvSpPr>
        <p:spPr>
          <a:xfrm>
            <a:off x="4911725" y="6613525"/>
            <a:ext cx="4152899" cy="244474"/>
          </a:xfrm>
          <a:prstGeom prst="rect">
            <a:avLst/>
          </a:prstGeom>
          <a:noFill/>
          <a:ln>
            <a:noFill/>
          </a:ln>
        </p:spPr>
        <p:txBody>
          <a:bodyPr anchorCtr="0" anchor="t" bIns="46025" lIns="92075" rIns="92075" tIns="46025">
            <a:noAutofit/>
          </a:bodyPr>
          <a:lstStyle/>
          <a:p>
            <a:pPr indent="0" lvl="0" marL="0" marR="0" rtl="0" algn="l">
              <a:lnSpc>
                <a:spcPct val="100000"/>
              </a:lnSpc>
              <a:spcBef>
                <a:spcPts val="0"/>
              </a:spcBef>
              <a:spcAft>
                <a:spcPts val="0"/>
              </a:spcAft>
              <a:buClr>
                <a:schemeClr val="lt1"/>
              </a:buClr>
              <a:buSzPct val="25000"/>
              <a:buFont typeface="Times New Roman"/>
              <a:buNone/>
            </a:pPr>
            <a:r>
              <a:rPr b="1" i="1" lang="en-US" sz="1000" u="none" cap="none" strike="noStrike">
                <a:solidFill>
                  <a:schemeClr val="lt1"/>
                </a:solidFill>
                <a:latin typeface="Times New Roman"/>
                <a:ea typeface="Times New Roman"/>
                <a:cs typeface="Times New Roman"/>
                <a:sym typeface="Times New Roman"/>
              </a:rPr>
              <a:t>Copyright © 2012 by The McGraw-Hill Companies, Inc. All rights reserved.</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50" name="Shape 150"/>
        <p:cNvGrpSpPr/>
        <p:nvPr/>
      </p:nvGrpSpPr>
      <p:grpSpPr>
        <a:xfrm>
          <a:off x="0" y="0"/>
          <a:ext cx="0" cy="0"/>
          <a:chOff x="0" y="0"/>
          <a:chExt cx="0" cy="0"/>
        </a:xfrm>
      </p:grpSpPr>
      <p:sp>
        <p:nvSpPr>
          <p:cNvPr id="151" name="Shape 151"/>
          <p:cNvSpPr txBox="1"/>
          <p:nvPr>
            <p:ph type="title"/>
          </p:nvPr>
        </p:nvSpPr>
        <p:spPr>
          <a:xfrm>
            <a:off x="457200" y="5334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2800" u="none" cap="none" strike="noStrike">
                <a:solidFill>
                  <a:schemeClr val="lt2"/>
                </a:solidFill>
                <a:latin typeface="Garamond"/>
                <a:ea typeface="Garamond"/>
                <a:cs typeface="Garamond"/>
                <a:sym typeface="Garamond"/>
              </a:rPr>
              <a:t>The Occupational Safety and Health Act of 1970 (OSHA)</a:t>
            </a:r>
          </a:p>
        </p:txBody>
      </p:sp>
      <p:sp>
        <p:nvSpPr>
          <p:cNvPr id="152" name="Shape 152"/>
          <p:cNvSpPr txBox="1"/>
          <p:nvPr>
            <p:ph idx="1" type="body"/>
          </p:nvPr>
        </p:nvSpPr>
        <p:spPr>
          <a:xfrm>
            <a:off x="457200" y="2057400"/>
            <a:ext cx="8229600" cy="34290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Requires every employer to “furnish to each of his employees…employment…free from recognized hazards that are likely to cause death or serious physical harm”</a:t>
            </a:r>
          </a:p>
          <a:p>
            <a:pPr indent="-342900" lvl="0" marL="342900" marR="0" rtl="0" algn="l">
              <a:lnSpc>
                <a:spcPct val="10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The Occupational Safety and Health Administration is responsible for setting safety standards under OSHA</a:t>
            </a:r>
          </a:p>
          <a:p>
            <a:pPr indent="-342900" lvl="0" marL="342900" marR="0" rtl="0" algn="l">
              <a:lnSpc>
                <a:spcPct val="10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The Occupational Safety and Health Administration is also responsible for enforcing the Act through inspections and levying of fines against violators</a:t>
            </a:r>
          </a:p>
        </p:txBody>
      </p:sp>
      <p:sp>
        <p:nvSpPr>
          <p:cNvPr id="153" name="Shape 153"/>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42-*</a:t>
            </a:r>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58" name="Shape 158"/>
        <p:cNvGrpSpPr/>
        <p:nvPr/>
      </p:nvGrpSpPr>
      <p:grpSpPr>
        <a:xfrm>
          <a:off x="0" y="0"/>
          <a:ext cx="0" cy="0"/>
          <a:chOff x="0" y="0"/>
          <a:chExt cx="0" cy="0"/>
        </a:xfrm>
      </p:grpSpPr>
      <p:sp>
        <p:nvSpPr>
          <p:cNvPr id="159" name="Shape 159"/>
          <p:cNvSpPr txBox="1"/>
          <p:nvPr>
            <p:ph type="title"/>
          </p:nvPr>
        </p:nvSpPr>
        <p:spPr>
          <a:xfrm>
            <a:off x="457200" y="274637"/>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200" u="none" cap="none" strike="noStrike">
                <a:solidFill>
                  <a:schemeClr val="lt2"/>
                </a:solidFill>
                <a:latin typeface="Garamond"/>
                <a:ea typeface="Garamond"/>
                <a:cs typeface="Garamond"/>
                <a:sym typeface="Garamond"/>
              </a:rPr>
              <a:t>The “Employment-At-Will” Doctrine</a:t>
            </a:r>
          </a:p>
        </p:txBody>
      </p:sp>
      <p:sp>
        <p:nvSpPr>
          <p:cNvPr id="160" name="Shape 160"/>
          <p:cNvSpPr txBox="1"/>
          <p:nvPr>
            <p:ph idx="1" type="body"/>
          </p:nvPr>
        </p:nvSpPr>
        <p:spPr>
          <a:xfrm>
            <a:off x="457200" y="1600200"/>
            <a:ext cx="8229600" cy="4525961"/>
          </a:xfrm>
          <a:prstGeom prst="rect">
            <a:avLst/>
          </a:prstGeom>
          <a:noFill/>
          <a:ln>
            <a:noFill/>
          </a:ln>
        </p:spPr>
        <p:txBody>
          <a:bodyPr anchorCtr="0" anchor="t" bIns="45700" lIns="91425" rIns="91425" tIns="45700">
            <a:noAutofit/>
          </a:bodyPr>
          <a:lstStyle/>
          <a:p>
            <a:pPr indent="-342900" lvl="0" marL="342900" marR="0" rtl="0" algn="l">
              <a:lnSpc>
                <a:spcPct val="80000"/>
              </a:lnSpc>
              <a:spcBef>
                <a:spcPts val="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Permits employer to fire employee for any reason or no reason at all</a:t>
            </a:r>
          </a:p>
          <a:p>
            <a:pPr indent="-342900" lvl="0" marL="342900" marR="0" rtl="0" algn="l">
              <a:lnSpc>
                <a:spcPct val="8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Exceptions:</a:t>
            </a:r>
          </a:p>
          <a:p>
            <a:pPr indent="-342900" lvl="0" marL="342900" marR="0" rtl="0" algn="l">
              <a:lnSpc>
                <a:spcPct val="8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285750" lvl="1" marL="742950" marR="0" rtl="0" algn="l">
              <a:lnSpc>
                <a:spcPct val="80000"/>
              </a:lnSpc>
              <a:spcBef>
                <a:spcPts val="400"/>
              </a:spcBef>
              <a:spcAft>
                <a:spcPts val="0"/>
              </a:spcAft>
              <a:buClr>
                <a:schemeClr val="accent2"/>
              </a:buClr>
              <a:buSzPct val="70000"/>
              <a:buFont typeface="Garamond"/>
              <a:buChar char="■"/>
            </a:pPr>
            <a:r>
              <a:rPr b="0" i="0" lang="en-US" sz="2000" u="none" cap="none" strike="noStrike">
                <a:solidFill>
                  <a:schemeClr val="lt1"/>
                </a:solidFill>
                <a:latin typeface="Garamond"/>
                <a:ea typeface="Garamond"/>
                <a:cs typeface="Garamond"/>
                <a:sym typeface="Garamond"/>
              </a:rPr>
              <a:t>Implied Contract</a:t>
            </a:r>
          </a:p>
          <a:p>
            <a:pPr indent="-285750" lvl="1" marL="742950" marR="0" rtl="0" algn="l">
              <a:lnSpc>
                <a:spcPct val="80000"/>
              </a:lnSpc>
              <a:spcBef>
                <a:spcPts val="400"/>
              </a:spcBef>
              <a:spcAft>
                <a:spcPts val="0"/>
              </a:spcAft>
              <a:buClr>
                <a:schemeClr val="accent2"/>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285750" lvl="1" marL="742950" marR="0" rtl="0" algn="l">
              <a:lnSpc>
                <a:spcPct val="80000"/>
              </a:lnSpc>
              <a:spcBef>
                <a:spcPts val="400"/>
              </a:spcBef>
              <a:spcAft>
                <a:spcPts val="0"/>
              </a:spcAft>
              <a:buClr>
                <a:schemeClr val="accent2"/>
              </a:buClr>
              <a:buSzPct val="70000"/>
              <a:buFont typeface="Garamond"/>
              <a:buChar char="■"/>
            </a:pPr>
            <a:r>
              <a:rPr b="0" i="0" lang="en-US" sz="2000" u="none" cap="none" strike="noStrike">
                <a:solidFill>
                  <a:schemeClr val="lt1"/>
                </a:solidFill>
                <a:latin typeface="Garamond"/>
                <a:ea typeface="Garamond"/>
                <a:cs typeface="Garamond"/>
                <a:sym typeface="Garamond"/>
              </a:rPr>
              <a:t>Violation of Public Policy</a:t>
            </a:r>
          </a:p>
          <a:p>
            <a:pPr indent="-285750" lvl="1" marL="742950" marR="0" rtl="0" algn="l">
              <a:lnSpc>
                <a:spcPct val="80000"/>
              </a:lnSpc>
              <a:spcBef>
                <a:spcPts val="400"/>
              </a:spcBef>
              <a:spcAft>
                <a:spcPts val="0"/>
              </a:spcAft>
              <a:buClr>
                <a:schemeClr val="accent2"/>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285750" lvl="1" marL="742950" marR="0" rtl="0" algn="l">
              <a:lnSpc>
                <a:spcPct val="80000"/>
              </a:lnSpc>
              <a:spcBef>
                <a:spcPts val="400"/>
              </a:spcBef>
              <a:spcAft>
                <a:spcPts val="0"/>
              </a:spcAft>
              <a:buClr>
                <a:schemeClr val="accent2"/>
              </a:buClr>
              <a:buSzPct val="70000"/>
              <a:buFont typeface="Garamond"/>
              <a:buChar char="■"/>
            </a:pPr>
            <a:r>
              <a:rPr b="0" i="0" lang="en-US" sz="2000" u="none" cap="none" strike="noStrike">
                <a:solidFill>
                  <a:schemeClr val="lt1"/>
                </a:solidFill>
                <a:latin typeface="Garamond"/>
                <a:ea typeface="Garamond"/>
                <a:cs typeface="Garamond"/>
                <a:sym typeface="Garamond"/>
              </a:rPr>
              <a:t>Implied Covenant of Good Faith and Fair Dealing</a:t>
            </a:r>
          </a:p>
          <a:p>
            <a:pPr indent="-342900" lvl="0" marL="342900" marR="0" rtl="0" algn="l">
              <a:lnSpc>
                <a:spcPct val="8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00"/>
              </a:spcBef>
              <a:spcAft>
                <a:spcPts val="0"/>
              </a:spcAft>
              <a:buClr>
                <a:schemeClr val="hlink"/>
              </a:buClr>
              <a:buSzPct val="25000"/>
              <a:buFont typeface="Garamond"/>
              <a:buNone/>
            </a:pPr>
            <a:r>
              <a:rPr b="0" i="0" lang="en-US" sz="2000" u="none" cap="none" strike="noStrike">
                <a:solidFill>
                  <a:schemeClr val="lt1"/>
                </a:solidFill>
                <a:latin typeface="Garamond"/>
                <a:ea typeface="Garamond"/>
                <a:cs typeface="Garamond"/>
                <a:sym typeface="Garamond"/>
              </a:rPr>
              <a:t>	(In states that have adopted any of these three exceptions, employees may be able to sue for “wrongful discharge”)</a:t>
            </a:r>
          </a:p>
          <a:p>
            <a:pPr indent="-342900" lvl="0" marL="342900" marR="0" rtl="0" algn="l">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p:txBody>
      </p:sp>
      <p:sp>
        <p:nvSpPr>
          <p:cNvPr id="161" name="Shape 161"/>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42-*</a:t>
            </a:r>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66" name="Shape 166"/>
        <p:cNvGrpSpPr/>
        <p:nvPr/>
      </p:nvGrpSpPr>
      <p:grpSpPr>
        <a:xfrm>
          <a:off x="0" y="0"/>
          <a:ext cx="0" cy="0"/>
          <a:chOff x="0" y="0"/>
          <a:chExt cx="0" cy="0"/>
        </a:xfrm>
      </p:grpSpPr>
      <p:sp>
        <p:nvSpPr>
          <p:cNvPr id="167" name="Shape 167"/>
          <p:cNvSpPr txBox="1"/>
          <p:nvPr>
            <p:ph type="title"/>
          </p:nvPr>
        </p:nvSpPr>
        <p:spPr>
          <a:xfrm>
            <a:off x="457200" y="457200"/>
            <a:ext cx="8229600" cy="14478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4000" u="none" cap="none" strike="noStrike">
                <a:solidFill>
                  <a:schemeClr val="lt2"/>
                </a:solidFill>
                <a:latin typeface="Garamond"/>
                <a:ea typeface="Garamond"/>
                <a:cs typeface="Garamond"/>
                <a:sym typeface="Garamond"/>
              </a:rPr>
              <a:t>Exhibit 42-3:  “At-Will” Employment</a:t>
            </a:r>
            <a:br>
              <a:rPr b="1" i="0" lang="en-US" sz="4000" u="none" cap="none" strike="noStrike">
                <a:solidFill>
                  <a:schemeClr val="lt2"/>
                </a:solidFill>
                <a:latin typeface="Garamond"/>
                <a:ea typeface="Garamond"/>
                <a:cs typeface="Garamond"/>
                <a:sym typeface="Garamond"/>
              </a:rPr>
            </a:br>
            <a:r>
              <a:rPr b="1" i="0" lang="en-US" sz="2800" u="none" cap="none" strike="noStrike">
                <a:solidFill>
                  <a:schemeClr val="lt2"/>
                </a:solidFill>
                <a:latin typeface="Garamond"/>
                <a:ea typeface="Garamond"/>
                <a:cs typeface="Garamond"/>
                <a:sym typeface="Garamond"/>
              </a:rPr>
              <a:t>May an employer fire an at-will employee based on…</a:t>
            </a:r>
          </a:p>
        </p:txBody>
      </p:sp>
      <p:sp>
        <p:nvSpPr>
          <p:cNvPr id="168" name="Shape 168"/>
          <p:cNvSpPr txBox="1"/>
          <p:nvPr>
            <p:ph idx="1" type="body"/>
          </p:nvPr>
        </p:nvSpPr>
        <p:spPr>
          <a:xfrm>
            <a:off x="457200" y="2209800"/>
            <a:ext cx="4038599" cy="3916362"/>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Gender?</a:t>
            </a:r>
          </a:p>
          <a:p>
            <a:pPr indent="-342900" lvl="0" marL="342900" marR="0" rtl="0" algn="l">
              <a:lnSpc>
                <a:spcPct val="100000"/>
              </a:lnSpc>
              <a:spcBef>
                <a:spcPts val="560"/>
              </a:spcBef>
              <a:spcAft>
                <a:spcPts val="0"/>
              </a:spcAft>
              <a:buClr>
                <a:schemeClr val="hlink"/>
              </a:buClr>
              <a:buSzPct val="70000"/>
              <a:buFont typeface="Garamond"/>
              <a:buNone/>
            </a:pPr>
            <a:r>
              <a:t/>
            </a:r>
            <a:endParaRPr b="0" i="0" sz="28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56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Race?</a:t>
            </a:r>
          </a:p>
          <a:p>
            <a:pPr indent="-342900" lvl="0" marL="342900" marR="0" rtl="0" algn="l">
              <a:lnSpc>
                <a:spcPct val="100000"/>
              </a:lnSpc>
              <a:spcBef>
                <a:spcPts val="560"/>
              </a:spcBef>
              <a:spcAft>
                <a:spcPts val="0"/>
              </a:spcAft>
              <a:buClr>
                <a:schemeClr val="hlink"/>
              </a:buClr>
              <a:buSzPct val="70000"/>
              <a:buFont typeface="Garamond"/>
              <a:buNone/>
            </a:pPr>
            <a:r>
              <a:t/>
            </a:r>
            <a:endParaRPr b="0" i="0" sz="28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56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Political Party?</a:t>
            </a:r>
          </a:p>
          <a:p>
            <a:pPr indent="-342900" lvl="0" marL="342900" marR="0" rtl="0" algn="l">
              <a:lnSpc>
                <a:spcPct val="100000"/>
              </a:lnSpc>
              <a:spcBef>
                <a:spcPts val="560"/>
              </a:spcBef>
              <a:spcAft>
                <a:spcPts val="0"/>
              </a:spcAft>
              <a:buClr>
                <a:schemeClr val="hlink"/>
              </a:buClr>
              <a:buSzPct val="70000"/>
              <a:buFont typeface="Garamond"/>
              <a:buNone/>
            </a:pPr>
            <a:r>
              <a:t/>
            </a:r>
            <a:endParaRPr b="0" i="0" sz="28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56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No Reason?</a:t>
            </a:r>
          </a:p>
        </p:txBody>
      </p:sp>
      <p:sp>
        <p:nvSpPr>
          <p:cNvPr id="169" name="Shape 169"/>
          <p:cNvSpPr txBox="1"/>
          <p:nvPr>
            <p:ph idx="2" type="body"/>
          </p:nvPr>
        </p:nvSpPr>
        <p:spPr>
          <a:xfrm>
            <a:off x="4648200" y="2209800"/>
            <a:ext cx="4038599" cy="3916362"/>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No</a:t>
            </a:r>
          </a:p>
          <a:p>
            <a:pPr indent="-342900" lvl="0" marL="342900" marR="0" rtl="0" algn="l">
              <a:lnSpc>
                <a:spcPct val="100000"/>
              </a:lnSpc>
              <a:spcBef>
                <a:spcPts val="560"/>
              </a:spcBef>
              <a:spcAft>
                <a:spcPts val="0"/>
              </a:spcAft>
              <a:buClr>
                <a:schemeClr val="hlink"/>
              </a:buClr>
              <a:buSzPct val="70000"/>
              <a:buFont typeface="Garamond"/>
              <a:buNone/>
            </a:pPr>
            <a:r>
              <a:t/>
            </a:r>
            <a:endParaRPr b="0" i="0" sz="28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56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No</a:t>
            </a:r>
          </a:p>
          <a:p>
            <a:pPr indent="-342900" lvl="0" marL="342900" marR="0" rtl="0" algn="l">
              <a:lnSpc>
                <a:spcPct val="100000"/>
              </a:lnSpc>
              <a:spcBef>
                <a:spcPts val="560"/>
              </a:spcBef>
              <a:spcAft>
                <a:spcPts val="0"/>
              </a:spcAft>
              <a:buClr>
                <a:schemeClr val="hlink"/>
              </a:buClr>
              <a:buSzPct val="70000"/>
              <a:buFont typeface="Garamond"/>
              <a:buNone/>
            </a:pPr>
            <a:r>
              <a:t/>
            </a:r>
            <a:endParaRPr b="0" i="0" sz="28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56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Yes</a:t>
            </a:r>
          </a:p>
          <a:p>
            <a:pPr indent="-342900" lvl="0" marL="342900" marR="0" rtl="0" algn="l">
              <a:lnSpc>
                <a:spcPct val="100000"/>
              </a:lnSpc>
              <a:spcBef>
                <a:spcPts val="560"/>
              </a:spcBef>
              <a:spcAft>
                <a:spcPts val="0"/>
              </a:spcAft>
              <a:buClr>
                <a:schemeClr val="hlink"/>
              </a:buClr>
              <a:buSzPct val="70000"/>
              <a:buFont typeface="Garamond"/>
              <a:buNone/>
            </a:pPr>
            <a:r>
              <a:t/>
            </a:r>
            <a:endParaRPr b="0" i="0" sz="28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56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Yes</a:t>
            </a:r>
          </a:p>
        </p:txBody>
      </p:sp>
      <p:sp>
        <p:nvSpPr>
          <p:cNvPr id="170" name="Shape 170"/>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42-*</a:t>
            </a:r>
          </a:p>
        </p:txBody>
      </p:sp>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75" name="Shape 175"/>
        <p:cNvGrpSpPr/>
        <p:nvPr/>
      </p:nvGrpSpPr>
      <p:grpSpPr>
        <a:xfrm>
          <a:off x="0" y="0"/>
          <a:ext cx="0" cy="0"/>
          <a:chOff x="0" y="0"/>
          <a:chExt cx="0" cy="0"/>
        </a:xfrm>
      </p:grpSpPr>
      <p:sp>
        <p:nvSpPr>
          <p:cNvPr id="176" name="Shape 176"/>
          <p:cNvSpPr txBox="1"/>
          <p:nvPr>
            <p:ph type="title"/>
          </p:nvPr>
        </p:nvSpPr>
        <p:spPr>
          <a:xfrm>
            <a:off x="457200" y="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2800" u="none" cap="none" strike="noStrike">
                <a:solidFill>
                  <a:schemeClr val="lt2"/>
                </a:solidFill>
                <a:latin typeface="Garamond"/>
                <a:ea typeface="Garamond"/>
                <a:cs typeface="Garamond"/>
                <a:sym typeface="Garamond"/>
              </a:rPr>
              <a:t>Employee Privacy in the Workplace</a:t>
            </a:r>
          </a:p>
        </p:txBody>
      </p:sp>
      <p:sp>
        <p:nvSpPr>
          <p:cNvPr id="177" name="Shape 177"/>
          <p:cNvSpPr txBox="1"/>
          <p:nvPr>
            <p:ph idx="1" type="body"/>
          </p:nvPr>
        </p:nvSpPr>
        <p:spPr>
          <a:xfrm>
            <a:off x="457200" y="1295400"/>
            <a:ext cx="8229600" cy="4648199"/>
          </a:xfrm>
          <a:prstGeom prst="rect">
            <a:avLst/>
          </a:prstGeom>
          <a:noFill/>
          <a:ln>
            <a:noFill/>
          </a:ln>
        </p:spPr>
        <p:txBody>
          <a:bodyPr anchorCtr="0" anchor="t" bIns="45700" lIns="91425" rIns="91425" tIns="45700">
            <a:noAutofit/>
          </a:bodyPr>
          <a:lstStyle/>
          <a:p>
            <a:pPr indent="-342900" lvl="0" marL="342900" marR="0" rtl="0" algn="l">
              <a:lnSpc>
                <a:spcPct val="80000"/>
              </a:lnSpc>
              <a:spcBef>
                <a:spcPts val="0"/>
              </a:spcBef>
              <a:spcAft>
                <a:spcPts val="0"/>
              </a:spcAft>
              <a:buClr>
                <a:schemeClr val="hlink"/>
              </a:buClr>
              <a:buSzPct val="70000"/>
              <a:buFont typeface="Garamond"/>
              <a:buChar char="■"/>
            </a:pPr>
            <a:r>
              <a:rPr b="0" i="0" lang="en-US" sz="1800" u="none" cap="none" strike="noStrike">
                <a:solidFill>
                  <a:schemeClr val="lt1"/>
                </a:solidFill>
                <a:latin typeface="Garamond"/>
                <a:ea typeface="Garamond"/>
                <a:cs typeface="Garamond"/>
                <a:sym typeface="Garamond"/>
              </a:rPr>
              <a:t>Employer privacy policies should cover matters such as employer surveillance policies, control of access to medical and personnel records, drug testing, and e-mail policies</a:t>
            </a:r>
          </a:p>
          <a:p>
            <a:pPr indent="-342900" lvl="0" marL="342900" marR="0" rtl="0" algn="l">
              <a:lnSpc>
                <a:spcPct val="80000"/>
              </a:lnSpc>
              <a:spcBef>
                <a:spcPts val="360"/>
              </a:spcBef>
              <a:spcAft>
                <a:spcPts val="0"/>
              </a:spcAft>
              <a:buClr>
                <a:schemeClr val="hlink"/>
              </a:buClr>
              <a:buSzPct val="70000"/>
              <a:buFont typeface="Garamond"/>
              <a:buNone/>
            </a:pPr>
            <a:r>
              <a:t/>
            </a:r>
            <a:endParaRPr b="0" i="0" sz="1800" u="none" cap="none" strike="noStrike">
              <a:solidFill>
                <a:schemeClr val="lt1"/>
              </a:solidFill>
              <a:latin typeface="Garamond"/>
              <a:ea typeface="Garamond"/>
              <a:cs typeface="Garamond"/>
              <a:sym typeface="Garamond"/>
            </a:endParaRPr>
          </a:p>
          <a:p>
            <a:pPr indent="-342900" lvl="0" marL="342900" marR="0" rtl="0" algn="l">
              <a:lnSpc>
                <a:spcPct val="80000"/>
              </a:lnSpc>
              <a:spcBef>
                <a:spcPts val="360"/>
              </a:spcBef>
              <a:spcAft>
                <a:spcPts val="0"/>
              </a:spcAft>
              <a:buClr>
                <a:schemeClr val="hlink"/>
              </a:buClr>
              <a:buSzPct val="70000"/>
              <a:buFont typeface="Garamond"/>
              <a:buChar char="■"/>
            </a:pPr>
            <a:r>
              <a:rPr b="0" i="0" lang="en-US" sz="1800" u="none" cap="none" strike="noStrike">
                <a:solidFill>
                  <a:schemeClr val="lt1"/>
                </a:solidFill>
                <a:latin typeface="Garamond"/>
                <a:ea typeface="Garamond"/>
                <a:cs typeface="Garamond"/>
                <a:sym typeface="Garamond"/>
              </a:rPr>
              <a:t>Omnibus Crime Control and Safe Streets Act of 1968</a:t>
            </a:r>
          </a:p>
          <a:p>
            <a:pPr indent="-342900" lvl="0" marL="342900" marR="0" rtl="0" algn="l">
              <a:lnSpc>
                <a:spcPct val="80000"/>
              </a:lnSpc>
              <a:spcBef>
                <a:spcPts val="360"/>
              </a:spcBef>
              <a:spcAft>
                <a:spcPts val="0"/>
              </a:spcAft>
              <a:buClr>
                <a:schemeClr val="hlink"/>
              </a:buClr>
              <a:buSzPct val="70000"/>
              <a:buFont typeface="Garamond"/>
              <a:buNone/>
            </a:pPr>
            <a:r>
              <a:t/>
            </a:r>
            <a:endParaRPr b="0" i="0" sz="1800" u="none" cap="none" strike="noStrike">
              <a:solidFill>
                <a:schemeClr val="lt1"/>
              </a:solidFill>
              <a:latin typeface="Garamond"/>
              <a:ea typeface="Garamond"/>
              <a:cs typeface="Garamond"/>
              <a:sym typeface="Garamond"/>
            </a:endParaRPr>
          </a:p>
          <a:p>
            <a:pPr indent="-285750" lvl="1" marL="742950" marR="0" rtl="0" algn="l">
              <a:lnSpc>
                <a:spcPct val="80000"/>
              </a:lnSpc>
              <a:spcBef>
                <a:spcPts val="360"/>
              </a:spcBef>
              <a:spcAft>
                <a:spcPts val="0"/>
              </a:spcAft>
              <a:buClr>
                <a:schemeClr val="accent2"/>
              </a:buClr>
              <a:buSzPct val="70000"/>
              <a:buFont typeface="Garamond"/>
              <a:buChar char="■"/>
            </a:pPr>
            <a:r>
              <a:rPr b="0" i="0" lang="en-US" sz="1800" u="none" cap="none" strike="noStrike">
                <a:solidFill>
                  <a:schemeClr val="lt1"/>
                </a:solidFill>
                <a:latin typeface="Garamond"/>
                <a:ea typeface="Garamond"/>
                <a:cs typeface="Garamond"/>
                <a:sym typeface="Garamond"/>
              </a:rPr>
              <a:t>Employers cannot listen to private telephone conversations of employees or disclose the content of those conversations</a:t>
            </a:r>
          </a:p>
          <a:p>
            <a:pPr indent="-285750" lvl="1" marL="742950" marR="0" rtl="0" algn="l">
              <a:lnSpc>
                <a:spcPct val="80000"/>
              </a:lnSpc>
              <a:spcBef>
                <a:spcPts val="360"/>
              </a:spcBef>
              <a:spcAft>
                <a:spcPts val="0"/>
              </a:spcAft>
              <a:buClr>
                <a:schemeClr val="accent2"/>
              </a:buClr>
              <a:buSzPct val="70000"/>
              <a:buFont typeface="Garamond"/>
              <a:buChar char="■"/>
            </a:pPr>
            <a:r>
              <a:rPr b="0" i="0" lang="en-US" sz="1800" u="none" cap="none" strike="noStrike">
                <a:solidFill>
                  <a:schemeClr val="lt1"/>
                </a:solidFill>
                <a:latin typeface="Garamond"/>
                <a:ea typeface="Garamond"/>
                <a:cs typeface="Garamond"/>
                <a:sym typeface="Garamond"/>
              </a:rPr>
              <a:t>Employers may ban personal calls and monitor calls for compliance, provided that they discontinue listening to any conversation once they determine it is personal</a:t>
            </a:r>
          </a:p>
          <a:p>
            <a:pPr indent="-285750" lvl="1" marL="742950" marR="0" rtl="0" algn="l">
              <a:lnSpc>
                <a:spcPct val="80000"/>
              </a:lnSpc>
              <a:spcBef>
                <a:spcPts val="360"/>
              </a:spcBef>
              <a:spcAft>
                <a:spcPts val="0"/>
              </a:spcAft>
              <a:buClr>
                <a:schemeClr val="accent2"/>
              </a:buClr>
              <a:buSzPct val="70000"/>
              <a:buFont typeface="Garamond"/>
              <a:buChar char="■"/>
            </a:pPr>
            <a:r>
              <a:rPr b="0" i="0" lang="en-US" sz="1800" u="none" cap="none" strike="noStrike">
                <a:solidFill>
                  <a:schemeClr val="lt1"/>
                </a:solidFill>
                <a:latin typeface="Garamond"/>
                <a:ea typeface="Garamond"/>
                <a:cs typeface="Garamond"/>
                <a:sym typeface="Garamond"/>
              </a:rPr>
              <a:t>Violators subject to fines of up to $10,000</a:t>
            </a:r>
          </a:p>
          <a:p>
            <a:pPr indent="-285750" lvl="1" marL="742950" marR="0" rtl="0" algn="l">
              <a:lnSpc>
                <a:spcPct val="80000"/>
              </a:lnSpc>
              <a:spcBef>
                <a:spcPts val="360"/>
              </a:spcBef>
              <a:spcAft>
                <a:spcPts val="0"/>
              </a:spcAft>
              <a:buClr>
                <a:schemeClr val="accent2"/>
              </a:buClr>
              <a:buSzPct val="70000"/>
              <a:buFont typeface="Garamond"/>
              <a:buNone/>
            </a:pPr>
            <a:r>
              <a:t/>
            </a:r>
            <a:endParaRPr b="0" i="0" sz="1800" u="none" cap="none" strike="noStrike">
              <a:solidFill>
                <a:schemeClr val="lt1"/>
              </a:solidFill>
              <a:latin typeface="Garamond"/>
              <a:ea typeface="Garamond"/>
              <a:cs typeface="Garamond"/>
              <a:sym typeface="Garamond"/>
            </a:endParaRPr>
          </a:p>
          <a:p>
            <a:pPr indent="-342900" lvl="0" marL="342900" marR="0" rtl="0" algn="l">
              <a:lnSpc>
                <a:spcPct val="80000"/>
              </a:lnSpc>
              <a:spcBef>
                <a:spcPts val="360"/>
              </a:spcBef>
              <a:spcAft>
                <a:spcPts val="0"/>
              </a:spcAft>
              <a:buClr>
                <a:schemeClr val="hlink"/>
              </a:buClr>
              <a:buSzPct val="70000"/>
              <a:buFont typeface="Garamond"/>
              <a:buChar char="■"/>
            </a:pPr>
            <a:r>
              <a:rPr b="0" i="0" lang="en-US" sz="1800" u="none" cap="none" strike="noStrike">
                <a:solidFill>
                  <a:schemeClr val="lt1"/>
                </a:solidFill>
                <a:latin typeface="Garamond"/>
                <a:ea typeface="Garamond"/>
                <a:cs typeface="Garamond"/>
                <a:sym typeface="Garamond"/>
              </a:rPr>
              <a:t>Electronic Communications Privacy Act (ECPA) of 1986</a:t>
            </a:r>
          </a:p>
          <a:p>
            <a:pPr indent="-342900" lvl="0" marL="342900" marR="0" rtl="0" algn="l">
              <a:lnSpc>
                <a:spcPct val="80000"/>
              </a:lnSpc>
              <a:spcBef>
                <a:spcPts val="360"/>
              </a:spcBef>
              <a:spcAft>
                <a:spcPts val="0"/>
              </a:spcAft>
              <a:buClr>
                <a:schemeClr val="hlink"/>
              </a:buClr>
              <a:buSzPct val="25000"/>
              <a:buFont typeface="Garamond"/>
              <a:buNone/>
            </a:pPr>
            <a:r>
              <a:t/>
            </a:r>
            <a:endParaRPr b="0" i="0" sz="1800" u="none" cap="none" strike="noStrike">
              <a:solidFill>
                <a:schemeClr val="lt1"/>
              </a:solidFill>
              <a:latin typeface="Garamond"/>
              <a:ea typeface="Garamond"/>
              <a:cs typeface="Garamond"/>
              <a:sym typeface="Garamond"/>
            </a:endParaRPr>
          </a:p>
          <a:p>
            <a:pPr indent="-285750" lvl="1" marL="742950" marR="0" rtl="0" algn="l">
              <a:lnSpc>
                <a:spcPct val="80000"/>
              </a:lnSpc>
              <a:spcBef>
                <a:spcPts val="360"/>
              </a:spcBef>
              <a:spcAft>
                <a:spcPts val="0"/>
              </a:spcAft>
              <a:buClr>
                <a:schemeClr val="accent2"/>
              </a:buClr>
              <a:buSzPct val="70000"/>
              <a:buFont typeface="Garamond"/>
              <a:buChar char="■"/>
            </a:pPr>
            <a:r>
              <a:rPr b="0" i="0" lang="en-US" sz="1800" u="none" cap="none" strike="noStrike">
                <a:solidFill>
                  <a:schemeClr val="lt1"/>
                </a:solidFill>
                <a:latin typeface="Garamond"/>
                <a:ea typeface="Garamond"/>
                <a:cs typeface="Garamond"/>
                <a:sym typeface="Garamond"/>
              </a:rPr>
              <a:t>Employees’ privacy rights extend to electronic forms of communication, including e-mail and cellular phones</a:t>
            </a:r>
          </a:p>
          <a:p>
            <a:pPr indent="-285750" lvl="1" marL="742950" marR="0" rtl="0" algn="l">
              <a:lnSpc>
                <a:spcPct val="80000"/>
              </a:lnSpc>
              <a:spcBef>
                <a:spcPts val="360"/>
              </a:spcBef>
              <a:spcAft>
                <a:spcPts val="0"/>
              </a:spcAft>
              <a:buClr>
                <a:schemeClr val="accent2"/>
              </a:buClr>
              <a:buSzPct val="70000"/>
              <a:buFont typeface="Garamond"/>
              <a:buChar char="■"/>
            </a:pPr>
            <a:r>
              <a:rPr b="0" i="0" lang="en-US" sz="1800" u="none" cap="none" strike="noStrike">
                <a:solidFill>
                  <a:schemeClr val="lt1"/>
                </a:solidFill>
                <a:latin typeface="Garamond"/>
                <a:ea typeface="Garamond"/>
                <a:cs typeface="Garamond"/>
                <a:sym typeface="Garamond"/>
              </a:rPr>
              <a:t>ECPA outlaws intentional interception of electronic communications and the intentional disclosure/use of information obtained through such interception</a:t>
            </a:r>
          </a:p>
        </p:txBody>
      </p:sp>
      <p:sp>
        <p:nvSpPr>
          <p:cNvPr id="178" name="Shape 178"/>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42-*</a:t>
            </a:r>
          </a:p>
        </p:txBody>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83" name="Shape 183"/>
        <p:cNvGrpSpPr/>
        <p:nvPr/>
      </p:nvGrpSpPr>
      <p:grpSpPr>
        <a:xfrm>
          <a:off x="0" y="0"/>
          <a:ext cx="0" cy="0"/>
          <a:chOff x="0" y="0"/>
          <a:chExt cx="0" cy="0"/>
        </a:xfrm>
      </p:grpSpPr>
      <p:sp>
        <p:nvSpPr>
          <p:cNvPr id="184" name="Shape 184"/>
          <p:cNvSpPr txBox="1"/>
          <p:nvPr>
            <p:ph type="title"/>
          </p:nvPr>
        </p:nvSpPr>
        <p:spPr>
          <a:xfrm>
            <a:off x="457200" y="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2800" u="none" cap="none" strike="noStrike">
                <a:solidFill>
                  <a:schemeClr val="lt2"/>
                </a:solidFill>
                <a:latin typeface="Garamond"/>
                <a:ea typeface="Garamond"/>
                <a:cs typeface="Garamond"/>
                <a:sym typeface="Garamond"/>
              </a:rPr>
              <a:t>Labor Law</a:t>
            </a:r>
          </a:p>
        </p:txBody>
      </p:sp>
      <p:sp>
        <p:nvSpPr>
          <p:cNvPr id="185" name="Shape 185"/>
          <p:cNvSpPr txBox="1"/>
          <p:nvPr>
            <p:ph idx="1" type="body"/>
          </p:nvPr>
        </p:nvSpPr>
        <p:spPr>
          <a:xfrm>
            <a:off x="381000" y="1447800"/>
            <a:ext cx="8229600" cy="38862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70000"/>
              <a:buFont typeface="Garamond"/>
              <a:buChar char="■"/>
            </a:pPr>
            <a:r>
              <a:rPr b="0" i="0" lang="en-US" sz="1800" u="none" cap="none" strike="noStrike">
                <a:solidFill>
                  <a:schemeClr val="lt1"/>
                </a:solidFill>
                <a:latin typeface="Garamond"/>
                <a:ea typeface="Garamond"/>
                <a:cs typeface="Garamond"/>
                <a:sym typeface="Garamond"/>
              </a:rPr>
              <a:t>Wagner Act of 1935:  Enacted to encourage formation of labor unions and provide for “collective bargaining”</a:t>
            </a:r>
          </a:p>
          <a:p>
            <a:pPr indent="-342900" lvl="0" marL="342900" marR="0" rtl="0" algn="l">
              <a:lnSpc>
                <a:spcPct val="100000"/>
              </a:lnSpc>
              <a:spcBef>
                <a:spcPts val="360"/>
              </a:spcBef>
              <a:spcAft>
                <a:spcPts val="0"/>
              </a:spcAft>
              <a:buClr>
                <a:schemeClr val="hlink"/>
              </a:buClr>
              <a:buSzPct val="70000"/>
              <a:buFont typeface="Garamond"/>
              <a:buNone/>
            </a:pPr>
            <a:r>
              <a:t/>
            </a:r>
            <a:endParaRPr b="0" i="0" sz="1800" u="none" cap="none" strike="noStrike">
              <a:solidFill>
                <a:schemeClr val="lt1"/>
              </a:solidFill>
              <a:latin typeface="Garamond"/>
              <a:ea typeface="Garamond"/>
              <a:cs typeface="Garamond"/>
              <a:sym typeface="Garamond"/>
            </a:endParaRPr>
          </a:p>
          <a:p>
            <a:pPr indent="-285750" lvl="1" marL="742950" marR="0" rtl="0" algn="l">
              <a:lnSpc>
                <a:spcPct val="100000"/>
              </a:lnSpc>
              <a:spcBef>
                <a:spcPts val="360"/>
              </a:spcBef>
              <a:spcAft>
                <a:spcPts val="0"/>
              </a:spcAft>
              <a:buClr>
                <a:schemeClr val="accent2"/>
              </a:buClr>
              <a:buSzPct val="70000"/>
              <a:buFont typeface="Garamond"/>
              <a:buChar char="■"/>
            </a:pPr>
            <a:r>
              <a:rPr b="0" i="0" lang="en-US" sz="1800" u="none" cap="none" strike="noStrike">
                <a:solidFill>
                  <a:schemeClr val="lt1"/>
                </a:solidFill>
                <a:latin typeface="Garamond"/>
                <a:ea typeface="Garamond"/>
                <a:cs typeface="Garamond"/>
                <a:sym typeface="Garamond"/>
              </a:rPr>
              <a:t>Collective bargaining (Definition):  Negotiations between employer and group of employees to determine conditions of employment</a:t>
            </a:r>
          </a:p>
          <a:p>
            <a:pPr indent="-285750" lvl="1" marL="742950" marR="0" rtl="0" algn="l">
              <a:lnSpc>
                <a:spcPct val="100000"/>
              </a:lnSpc>
              <a:spcBef>
                <a:spcPts val="360"/>
              </a:spcBef>
              <a:spcAft>
                <a:spcPts val="0"/>
              </a:spcAft>
              <a:buClr>
                <a:schemeClr val="accent2"/>
              </a:buClr>
              <a:buSzPct val="25000"/>
              <a:buFont typeface="Garamond"/>
              <a:buNone/>
            </a:pPr>
            <a:r>
              <a:t/>
            </a:r>
            <a:endParaRPr b="0" i="0" sz="18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360"/>
              </a:spcBef>
              <a:spcAft>
                <a:spcPts val="0"/>
              </a:spcAft>
              <a:buClr>
                <a:schemeClr val="hlink"/>
              </a:buClr>
              <a:buSzPct val="70000"/>
              <a:buFont typeface="Garamond"/>
              <a:buChar char="■"/>
            </a:pPr>
            <a:r>
              <a:rPr b="0" i="0" lang="en-US" sz="1800" u="none" cap="none" strike="noStrike">
                <a:solidFill>
                  <a:schemeClr val="lt1"/>
                </a:solidFill>
                <a:latin typeface="Garamond"/>
                <a:ea typeface="Garamond"/>
                <a:cs typeface="Garamond"/>
                <a:sym typeface="Garamond"/>
              </a:rPr>
              <a:t>Taft-Hartley Act of 1947 (Labor Management Relations Act):  Designed to limit some of the powers unions had acquired under Wagner Act</a:t>
            </a:r>
          </a:p>
          <a:p>
            <a:pPr indent="-342900" lvl="0" marL="342900" marR="0" rtl="0" algn="l">
              <a:lnSpc>
                <a:spcPct val="100000"/>
              </a:lnSpc>
              <a:spcBef>
                <a:spcPts val="360"/>
              </a:spcBef>
              <a:spcAft>
                <a:spcPts val="0"/>
              </a:spcAft>
              <a:buClr>
                <a:schemeClr val="hlink"/>
              </a:buClr>
              <a:buSzPct val="70000"/>
              <a:buFont typeface="Garamond"/>
              <a:buNone/>
            </a:pPr>
            <a:r>
              <a:t/>
            </a:r>
            <a:endParaRPr b="0" i="0" sz="1800" u="none" cap="none" strike="noStrike">
              <a:solidFill>
                <a:schemeClr val="lt1"/>
              </a:solidFill>
              <a:latin typeface="Garamond"/>
              <a:ea typeface="Garamond"/>
              <a:cs typeface="Garamond"/>
              <a:sym typeface="Garamond"/>
            </a:endParaRPr>
          </a:p>
          <a:p>
            <a:pPr indent="-285750" lvl="1" marL="742950" marR="0" rtl="0" algn="l">
              <a:lnSpc>
                <a:spcPct val="100000"/>
              </a:lnSpc>
              <a:spcBef>
                <a:spcPts val="360"/>
              </a:spcBef>
              <a:spcAft>
                <a:spcPts val="0"/>
              </a:spcAft>
              <a:buClr>
                <a:schemeClr val="accent2"/>
              </a:buClr>
              <a:buSzPct val="70000"/>
              <a:buFont typeface="Garamond"/>
              <a:buChar char="■"/>
            </a:pPr>
            <a:r>
              <a:rPr b="0" i="0" lang="en-US" sz="1800" u="none" cap="none" strike="noStrike">
                <a:solidFill>
                  <a:schemeClr val="lt1"/>
                </a:solidFill>
                <a:latin typeface="Garamond"/>
                <a:ea typeface="Garamond"/>
                <a:cs typeface="Garamond"/>
                <a:sym typeface="Garamond"/>
              </a:rPr>
              <a:t>Note:  Taft-Hartley Act was an amendment to Wagner Act; collectively referred to as National Labor Relations Act</a:t>
            </a:r>
          </a:p>
          <a:p>
            <a:pPr indent="-342900" lvl="0" marL="342900" marR="0" rtl="0" algn="l">
              <a:lnSpc>
                <a:spcPct val="10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285750" lvl="1" marL="742950" marR="0" rtl="0" algn="l">
              <a:lnSpc>
                <a:spcPct val="100000"/>
              </a:lnSpc>
              <a:spcBef>
                <a:spcPts val="720"/>
              </a:spcBef>
              <a:spcAft>
                <a:spcPts val="0"/>
              </a:spcAft>
              <a:buClr>
                <a:schemeClr val="accent2"/>
              </a:buClr>
              <a:buSzPct val="25000"/>
              <a:buFont typeface="Garamond"/>
              <a:buNone/>
            </a:pPr>
            <a:r>
              <a:t/>
            </a:r>
            <a:endParaRPr b="0" i="0" sz="36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720"/>
              </a:spcBef>
              <a:spcAft>
                <a:spcPts val="0"/>
              </a:spcAft>
              <a:buClr>
                <a:schemeClr val="hlink"/>
              </a:buClr>
              <a:buSzPct val="70000"/>
              <a:buFont typeface="Garamond"/>
              <a:buNone/>
            </a:pPr>
            <a:r>
              <a:t/>
            </a:r>
            <a:endParaRPr b="0" i="0" sz="3600" u="none" cap="none" strike="noStrike">
              <a:solidFill>
                <a:schemeClr val="lt1"/>
              </a:solidFill>
              <a:latin typeface="Garamond"/>
              <a:ea typeface="Garamond"/>
              <a:cs typeface="Garamond"/>
              <a:sym typeface="Garamond"/>
            </a:endParaRPr>
          </a:p>
          <a:p>
            <a:pPr indent="-285750" lvl="1" marL="742950" marR="0" rtl="0" algn="l">
              <a:lnSpc>
                <a:spcPct val="100000"/>
              </a:lnSpc>
              <a:spcBef>
                <a:spcPts val="400"/>
              </a:spcBef>
              <a:spcAft>
                <a:spcPts val="0"/>
              </a:spcAft>
              <a:buClr>
                <a:schemeClr val="accent2"/>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p:txBody>
      </p:sp>
      <p:sp>
        <p:nvSpPr>
          <p:cNvPr id="186" name="Shape 186"/>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42-*</a:t>
            </a:r>
          </a:p>
        </p:txBody>
      </p:sp>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91" name="Shape 191"/>
        <p:cNvGrpSpPr/>
        <p:nvPr/>
      </p:nvGrpSpPr>
      <p:grpSpPr>
        <a:xfrm>
          <a:off x="0" y="0"/>
          <a:ext cx="0" cy="0"/>
          <a:chOff x="0" y="0"/>
          <a:chExt cx="0" cy="0"/>
        </a:xfrm>
      </p:grpSpPr>
      <p:sp>
        <p:nvSpPr>
          <p:cNvPr id="192" name="Shape 192"/>
          <p:cNvSpPr txBox="1"/>
          <p:nvPr>
            <p:ph type="title"/>
          </p:nvPr>
        </p:nvSpPr>
        <p:spPr>
          <a:xfrm>
            <a:off x="457200" y="4572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2800" u="none" cap="none" strike="noStrike">
                <a:solidFill>
                  <a:schemeClr val="lt2"/>
                </a:solidFill>
                <a:latin typeface="Garamond"/>
                <a:ea typeface="Garamond"/>
                <a:cs typeface="Garamond"/>
                <a:sym typeface="Garamond"/>
              </a:rPr>
              <a:t>Labor Law (Continued)</a:t>
            </a:r>
          </a:p>
        </p:txBody>
      </p:sp>
      <p:sp>
        <p:nvSpPr>
          <p:cNvPr id="193" name="Shape 193"/>
          <p:cNvSpPr txBox="1"/>
          <p:nvPr>
            <p:ph idx="1" type="body"/>
          </p:nvPr>
        </p:nvSpPr>
        <p:spPr>
          <a:xfrm>
            <a:off x="457200" y="1905000"/>
            <a:ext cx="8229600" cy="4525961"/>
          </a:xfrm>
          <a:prstGeom prst="rect">
            <a:avLst/>
          </a:prstGeom>
          <a:noFill/>
          <a:ln>
            <a:noFill/>
          </a:ln>
        </p:spPr>
        <p:txBody>
          <a:bodyPr anchorCtr="0" anchor="t" bIns="45700" lIns="91425" rIns="91425" tIns="45700">
            <a:noAutofit/>
          </a:bodyPr>
          <a:lstStyle/>
          <a:p>
            <a:pPr indent="-342900" lvl="0" marL="342900" marR="0" rtl="0" algn="l">
              <a:lnSpc>
                <a:spcPct val="80000"/>
              </a:lnSpc>
              <a:spcBef>
                <a:spcPts val="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Landrum-Griffin Act of 1959</a:t>
            </a:r>
          </a:p>
          <a:p>
            <a:pPr indent="-342900" lvl="0" marL="342900" marR="0" rtl="0" algn="l">
              <a:lnSpc>
                <a:spcPct val="8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285750" lvl="1" marL="742950" marR="0" rtl="0" algn="l">
              <a:lnSpc>
                <a:spcPct val="80000"/>
              </a:lnSpc>
              <a:spcBef>
                <a:spcPts val="400"/>
              </a:spcBef>
              <a:spcAft>
                <a:spcPts val="0"/>
              </a:spcAft>
              <a:buClr>
                <a:schemeClr val="accent2"/>
              </a:buClr>
              <a:buSzPct val="70000"/>
              <a:buFont typeface="Garamond"/>
              <a:buChar char="■"/>
            </a:pPr>
            <a:r>
              <a:rPr b="0" i="0" lang="en-US" sz="2000" u="none" cap="none" strike="noStrike">
                <a:solidFill>
                  <a:schemeClr val="lt1"/>
                </a:solidFill>
                <a:latin typeface="Garamond"/>
                <a:ea typeface="Garamond"/>
                <a:cs typeface="Garamond"/>
                <a:sym typeface="Garamond"/>
              </a:rPr>
              <a:t>Governs internal operations of labor unions</a:t>
            </a:r>
          </a:p>
          <a:p>
            <a:pPr indent="-285750" lvl="1" marL="742950" marR="0" rtl="0" algn="l">
              <a:lnSpc>
                <a:spcPct val="80000"/>
              </a:lnSpc>
              <a:spcBef>
                <a:spcPts val="400"/>
              </a:spcBef>
              <a:spcAft>
                <a:spcPts val="0"/>
              </a:spcAft>
              <a:buClr>
                <a:schemeClr val="accent2"/>
              </a:buClr>
              <a:buSzPct val="25000"/>
              <a:buFont typeface="Garamond"/>
              <a:buNone/>
            </a:pPr>
            <a:r>
              <a:t/>
            </a:r>
            <a:endParaRPr b="0" i="0" sz="2000" u="none" cap="none" strike="noStrike">
              <a:solidFill>
                <a:schemeClr val="lt1"/>
              </a:solidFill>
              <a:latin typeface="Garamond"/>
              <a:ea typeface="Garamond"/>
              <a:cs typeface="Garamond"/>
              <a:sym typeface="Garamond"/>
            </a:endParaRPr>
          </a:p>
          <a:p>
            <a:pPr indent="-285750" lvl="1" marL="742950" marR="0" rtl="0" algn="l">
              <a:lnSpc>
                <a:spcPct val="80000"/>
              </a:lnSpc>
              <a:spcBef>
                <a:spcPts val="400"/>
              </a:spcBef>
              <a:spcAft>
                <a:spcPts val="0"/>
              </a:spcAft>
              <a:buClr>
                <a:schemeClr val="accent2"/>
              </a:buClr>
              <a:buSzPct val="70000"/>
              <a:buFont typeface="Garamond"/>
              <a:buChar char="■"/>
            </a:pPr>
            <a:r>
              <a:rPr b="0" i="0" lang="en-US" sz="2000" u="none" cap="none" strike="noStrike">
                <a:solidFill>
                  <a:schemeClr val="lt1"/>
                </a:solidFill>
                <a:latin typeface="Garamond"/>
                <a:ea typeface="Garamond"/>
                <a:cs typeface="Garamond"/>
                <a:sym typeface="Garamond"/>
              </a:rPr>
              <a:t>Requires certain financial disclosures by unions</a:t>
            </a:r>
          </a:p>
          <a:p>
            <a:pPr indent="-285750" lvl="1" marL="742950" marR="0" rtl="0" algn="l">
              <a:lnSpc>
                <a:spcPct val="80000"/>
              </a:lnSpc>
              <a:spcBef>
                <a:spcPts val="400"/>
              </a:spcBef>
              <a:spcAft>
                <a:spcPts val="0"/>
              </a:spcAft>
              <a:buClr>
                <a:schemeClr val="accent2"/>
              </a:buClr>
              <a:buSzPct val="25000"/>
              <a:buFont typeface="Garamond"/>
              <a:buNone/>
            </a:pPr>
            <a:r>
              <a:t/>
            </a:r>
            <a:endParaRPr b="0" i="0" sz="2000" u="none" cap="none" strike="noStrike">
              <a:solidFill>
                <a:schemeClr val="lt1"/>
              </a:solidFill>
              <a:latin typeface="Garamond"/>
              <a:ea typeface="Garamond"/>
              <a:cs typeface="Garamond"/>
              <a:sym typeface="Garamond"/>
            </a:endParaRPr>
          </a:p>
          <a:p>
            <a:pPr indent="-285750" lvl="1" marL="742950" marR="0" rtl="0" algn="l">
              <a:lnSpc>
                <a:spcPct val="80000"/>
              </a:lnSpc>
              <a:spcBef>
                <a:spcPts val="400"/>
              </a:spcBef>
              <a:spcAft>
                <a:spcPts val="0"/>
              </a:spcAft>
              <a:buClr>
                <a:schemeClr val="accent2"/>
              </a:buClr>
              <a:buSzPct val="70000"/>
              <a:buFont typeface="Garamond"/>
              <a:buChar char="■"/>
            </a:pPr>
            <a:r>
              <a:rPr b="0" i="0" lang="en-US" sz="2000" u="none" cap="none" strike="noStrike">
                <a:solidFill>
                  <a:schemeClr val="lt1"/>
                </a:solidFill>
                <a:latin typeface="Garamond"/>
                <a:ea typeface="Garamond"/>
                <a:cs typeface="Garamond"/>
                <a:sym typeface="Garamond"/>
              </a:rPr>
              <a:t>Establishes civil and criminal penalties for financial abuses by union officials</a:t>
            </a:r>
          </a:p>
          <a:p>
            <a:pPr indent="-285750" lvl="1" marL="742950" marR="0" rtl="0" algn="l">
              <a:lnSpc>
                <a:spcPct val="80000"/>
              </a:lnSpc>
              <a:spcBef>
                <a:spcPts val="400"/>
              </a:spcBef>
              <a:spcAft>
                <a:spcPts val="0"/>
              </a:spcAft>
              <a:buClr>
                <a:schemeClr val="accent2"/>
              </a:buClr>
              <a:buSzPct val="25000"/>
              <a:buFont typeface="Garamond"/>
              <a:buNone/>
            </a:pPr>
            <a:r>
              <a:t/>
            </a:r>
            <a:endParaRPr b="0" i="0" sz="2000" u="none" cap="none" strike="noStrike">
              <a:solidFill>
                <a:schemeClr val="lt1"/>
              </a:solidFill>
              <a:latin typeface="Garamond"/>
              <a:ea typeface="Garamond"/>
              <a:cs typeface="Garamond"/>
              <a:sym typeface="Garamond"/>
            </a:endParaRPr>
          </a:p>
          <a:p>
            <a:pPr indent="-285750" lvl="1" marL="742950" marR="0" rtl="0" algn="l">
              <a:lnSpc>
                <a:spcPct val="80000"/>
              </a:lnSpc>
              <a:spcBef>
                <a:spcPts val="400"/>
              </a:spcBef>
              <a:spcAft>
                <a:spcPts val="0"/>
              </a:spcAft>
              <a:buClr>
                <a:schemeClr val="accent2"/>
              </a:buClr>
              <a:buSzPct val="70000"/>
              <a:buFont typeface="Garamond"/>
              <a:buChar char="■"/>
            </a:pPr>
            <a:r>
              <a:rPr b="0" i="0" lang="en-US" sz="2000" u="none" cap="none" strike="noStrike">
                <a:solidFill>
                  <a:schemeClr val="lt1"/>
                </a:solidFill>
                <a:latin typeface="Garamond"/>
                <a:ea typeface="Garamond"/>
                <a:cs typeface="Garamond"/>
                <a:sym typeface="Garamond"/>
              </a:rPr>
              <a:t>“Labor’s Bill of Rights” (contained in Landrum-Griffin Act) designed to protect employees from their own unions</a:t>
            </a:r>
          </a:p>
          <a:p>
            <a:pPr indent="-342900" lvl="0" marL="342900" marR="0" rtl="0" algn="l">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p:txBody>
      </p:sp>
      <p:sp>
        <p:nvSpPr>
          <p:cNvPr id="194" name="Shape 194"/>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42-*</a:t>
            </a:r>
          </a:p>
        </p:txBody>
      </p:sp>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99" name="Shape 199"/>
        <p:cNvGrpSpPr/>
        <p:nvPr/>
      </p:nvGrpSpPr>
      <p:grpSpPr>
        <a:xfrm>
          <a:off x="0" y="0"/>
          <a:ext cx="0" cy="0"/>
          <a:chOff x="0" y="0"/>
          <a:chExt cx="0" cy="0"/>
        </a:xfrm>
      </p:grpSpPr>
      <p:sp>
        <p:nvSpPr>
          <p:cNvPr id="200" name="Shape 200"/>
          <p:cNvSpPr txBox="1"/>
          <p:nvPr>
            <p:ph type="title"/>
          </p:nvPr>
        </p:nvSpPr>
        <p:spPr>
          <a:xfrm>
            <a:off x="457200" y="274637"/>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2800" u="none" cap="none" strike="noStrike">
                <a:solidFill>
                  <a:schemeClr val="lt2"/>
                </a:solidFill>
                <a:latin typeface="Garamond"/>
                <a:ea typeface="Garamond"/>
                <a:cs typeface="Garamond"/>
                <a:sym typeface="Garamond"/>
              </a:rPr>
              <a:t>Labor Law (Continued)</a:t>
            </a:r>
          </a:p>
        </p:txBody>
      </p:sp>
      <p:sp>
        <p:nvSpPr>
          <p:cNvPr id="201" name="Shape 201"/>
          <p:cNvSpPr txBox="1"/>
          <p:nvPr>
            <p:ph idx="1" type="body"/>
          </p:nvPr>
        </p:nvSpPr>
        <p:spPr>
          <a:xfrm>
            <a:off x="457200" y="1600200"/>
            <a:ext cx="8229600" cy="48767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70000"/>
              <a:buFont typeface="Garamond"/>
              <a:buChar char="■"/>
            </a:pPr>
            <a:r>
              <a:rPr b="0" i="0" lang="en-US" sz="1800" u="none" cap="none" strike="noStrike">
                <a:solidFill>
                  <a:schemeClr val="lt1"/>
                </a:solidFill>
                <a:latin typeface="Garamond"/>
                <a:ea typeface="Garamond"/>
                <a:cs typeface="Garamond"/>
                <a:sym typeface="Garamond"/>
              </a:rPr>
              <a:t>National Labor Relations Board (NLRB)</a:t>
            </a:r>
          </a:p>
          <a:p>
            <a:pPr indent="-342900" lvl="0" marL="342900" marR="0" rtl="0" algn="l">
              <a:lnSpc>
                <a:spcPct val="100000"/>
              </a:lnSpc>
              <a:spcBef>
                <a:spcPts val="360"/>
              </a:spcBef>
              <a:spcAft>
                <a:spcPts val="0"/>
              </a:spcAft>
              <a:buClr>
                <a:schemeClr val="hlink"/>
              </a:buClr>
              <a:buSzPct val="25000"/>
              <a:buFont typeface="Garamond"/>
              <a:buNone/>
            </a:pPr>
            <a:r>
              <a:t/>
            </a:r>
            <a:endParaRPr b="0" i="0" sz="1800" u="none" cap="none" strike="noStrike">
              <a:solidFill>
                <a:schemeClr val="lt1"/>
              </a:solidFill>
              <a:latin typeface="Garamond"/>
              <a:ea typeface="Garamond"/>
              <a:cs typeface="Garamond"/>
              <a:sym typeface="Garamond"/>
            </a:endParaRPr>
          </a:p>
          <a:p>
            <a:pPr indent="-285750" lvl="1" marL="742950" marR="0" rtl="0" algn="l">
              <a:lnSpc>
                <a:spcPct val="100000"/>
              </a:lnSpc>
              <a:spcBef>
                <a:spcPts val="360"/>
              </a:spcBef>
              <a:spcAft>
                <a:spcPts val="0"/>
              </a:spcAft>
              <a:buClr>
                <a:schemeClr val="accent2"/>
              </a:buClr>
              <a:buSzPct val="70000"/>
              <a:buFont typeface="Garamond"/>
              <a:buChar char="■"/>
            </a:pPr>
            <a:r>
              <a:rPr b="0" i="0" lang="en-US" sz="1800" u="none" cap="none" strike="noStrike">
                <a:solidFill>
                  <a:schemeClr val="lt1"/>
                </a:solidFill>
                <a:latin typeface="Garamond"/>
                <a:ea typeface="Garamond"/>
                <a:cs typeface="Garamond"/>
                <a:sym typeface="Garamond"/>
              </a:rPr>
              <a:t>Created by Wagner Act</a:t>
            </a:r>
          </a:p>
          <a:p>
            <a:pPr indent="-285750" lvl="1" marL="742950" marR="0" rtl="0" algn="l">
              <a:lnSpc>
                <a:spcPct val="100000"/>
              </a:lnSpc>
              <a:spcBef>
                <a:spcPts val="360"/>
              </a:spcBef>
              <a:spcAft>
                <a:spcPts val="0"/>
              </a:spcAft>
              <a:buClr>
                <a:schemeClr val="accent2"/>
              </a:buClr>
              <a:buSzPct val="25000"/>
              <a:buFont typeface="Garamond"/>
              <a:buNone/>
            </a:pPr>
            <a:r>
              <a:t/>
            </a:r>
            <a:endParaRPr b="0" i="0" sz="1800" u="none" cap="none" strike="noStrike">
              <a:solidFill>
                <a:schemeClr val="lt1"/>
              </a:solidFill>
              <a:latin typeface="Garamond"/>
              <a:ea typeface="Garamond"/>
              <a:cs typeface="Garamond"/>
              <a:sym typeface="Garamond"/>
            </a:endParaRPr>
          </a:p>
          <a:p>
            <a:pPr indent="-285750" lvl="1" marL="742950" marR="0" rtl="0" algn="l">
              <a:lnSpc>
                <a:spcPct val="100000"/>
              </a:lnSpc>
              <a:spcBef>
                <a:spcPts val="360"/>
              </a:spcBef>
              <a:spcAft>
                <a:spcPts val="0"/>
              </a:spcAft>
              <a:buClr>
                <a:schemeClr val="accent2"/>
              </a:buClr>
              <a:buSzPct val="70000"/>
              <a:buFont typeface="Garamond"/>
              <a:buChar char="■"/>
            </a:pPr>
            <a:r>
              <a:rPr b="0" i="0" lang="en-US" sz="1800" u="none" cap="none" strike="noStrike">
                <a:solidFill>
                  <a:schemeClr val="lt1"/>
                </a:solidFill>
                <a:latin typeface="Garamond"/>
                <a:ea typeface="Garamond"/>
                <a:cs typeface="Garamond"/>
                <a:sym typeface="Garamond"/>
              </a:rPr>
              <a:t>Administrative agency formed to interpret and enforce National Labor Relations Act</a:t>
            </a:r>
          </a:p>
          <a:p>
            <a:pPr indent="-285750" lvl="1" marL="742950" marR="0" rtl="0" algn="l">
              <a:lnSpc>
                <a:spcPct val="100000"/>
              </a:lnSpc>
              <a:spcBef>
                <a:spcPts val="360"/>
              </a:spcBef>
              <a:spcAft>
                <a:spcPts val="0"/>
              </a:spcAft>
              <a:buClr>
                <a:schemeClr val="accent2"/>
              </a:buClr>
              <a:buSzPct val="70000"/>
              <a:buFont typeface="Garamond"/>
              <a:buNone/>
            </a:pPr>
            <a:r>
              <a:t/>
            </a:r>
            <a:endParaRPr b="0" i="0" sz="1800" u="none" cap="none" strike="noStrike">
              <a:solidFill>
                <a:schemeClr val="lt1"/>
              </a:solidFill>
              <a:latin typeface="Garamond"/>
              <a:ea typeface="Garamond"/>
              <a:cs typeface="Garamond"/>
              <a:sym typeface="Garamond"/>
            </a:endParaRPr>
          </a:p>
          <a:p>
            <a:pPr indent="-285750" lvl="1" marL="742950" marR="0" rtl="0" algn="l">
              <a:lnSpc>
                <a:spcPct val="100000"/>
              </a:lnSpc>
              <a:spcBef>
                <a:spcPts val="360"/>
              </a:spcBef>
              <a:spcAft>
                <a:spcPts val="0"/>
              </a:spcAft>
              <a:buClr>
                <a:schemeClr val="accent2"/>
              </a:buClr>
              <a:buSzPct val="70000"/>
              <a:buFont typeface="Garamond"/>
              <a:buChar char="■"/>
            </a:pPr>
            <a:r>
              <a:rPr b="0" i="0" lang="en-US" sz="1800" u="none" cap="none" strike="noStrike">
                <a:solidFill>
                  <a:schemeClr val="lt1"/>
                </a:solidFill>
                <a:latin typeface="Garamond"/>
                <a:ea typeface="Garamond"/>
                <a:cs typeface="Garamond"/>
                <a:sym typeface="Garamond"/>
              </a:rPr>
              <a:t>Primary functions of NLRB include</a:t>
            </a:r>
          </a:p>
          <a:p>
            <a:pPr indent="-285750" lvl="1" marL="742950" marR="0" rtl="0" algn="l">
              <a:lnSpc>
                <a:spcPct val="100000"/>
              </a:lnSpc>
              <a:spcBef>
                <a:spcPts val="360"/>
              </a:spcBef>
              <a:spcAft>
                <a:spcPts val="0"/>
              </a:spcAft>
              <a:buClr>
                <a:schemeClr val="accent2"/>
              </a:buClr>
              <a:buSzPct val="70000"/>
              <a:buFont typeface="Garamond"/>
              <a:buNone/>
            </a:pPr>
            <a:r>
              <a:t/>
            </a:r>
            <a:endParaRPr b="0" i="0" sz="1800" u="none" cap="none" strike="noStrike">
              <a:solidFill>
                <a:schemeClr val="lt1"/>
              </a:solidFill>
              <a:latin typeface="Garamond"/>
              <a:ea typeface="Garamond"/>
              <a:cs typeface="Garamond"/>
              <a:sym typeface="Garamond"/>
            </a:endParaRPr>
          </a:p>
          <a:p>
            <a:pPr indent="-228600" lvl="2" marL="1143000" marR="0" rtl="0" algn="l">
              <a:lnSpc>
                <a:spcPct val="100000"/>
              </a:lnSpc>
              <a:spcBef>
                <a:spcPts val="320"/>
              </a:spcBef>
              <a:spcAft>
                <a:spcPts val="0"/>
              </a:spcAft>
              <a:buClr>
                <a:schemeClr val="lt2"/>
              </a:buClr>
              <a:buSzPct val="70000"/>
              <a:buFont typeface="Garamond"/>
              <a:buChar char="■"/>
            </a:pPr>
            <a:r>
              <a:rPr b="0" i="0" lang="en-US" sz="1600" u="none" cap="none" strike="noStrike">
                <a:solidFill>
                  <a:schemeClr val="lt1"/>
                </a:solidFill>
                <a:latin typeface="Garamond"/>
                <a:ea typeface="Garamond"/>
                <a:cs typeface="Garamond"/>
                <a:sym typeface="Garamond"/>
              </a:rPr>
              <a:t>Monitoring conduct of employer and union during an election to determine whether workers want to be represented by a union</a:t>
            </a:r>
          </a:p>
          <a:p>
            <a:pPr indent="-228600" lvl="2" marL="1143000" marR="0" rtl="0" algn="l">
              <a:lnSpc>
                <a:spcPct val="100000"/>
              </a:lnSpc>
              <a:spcBef>
                <a:spcPts val="320"/>
              </a:spcBef>
              <a:spcAft>
                <a:spcPts val="0"/>
              </a:spcAft>
              <a:buClr>
                <a:schemeClr val="lt2"/>
              </a:buClr>
              <a:buSzPct val="70000"/>
              <a:buFont typeface="Garamond"/>
              <a:buNone/>
            </a:pPr>
            <a:r>
              <a:t/>
            </a:r>
            <a:endParaRPr b="0" i="0" sz="1600" u="none" cap="none" strike="noStrike">
              <a:solidFill>
                <a:schemeClr val="lt1"/>
              </a:solidFill>
              <a:latin typeface="Garamond"/>
              <a:ea typeface="Garamond"/>
              <a:cs typeface="Garamond"/>
              <a:sym typeface="Garamond"/>
            </a:endParaRPr>
          </a:p>
          <a:p>
            <a:pPr indent="-228600" lvl="2" marL="1143000" marR="0" rtl="0" algn="l">
              <a:lnSpc>
                <a:spcPct val="100000"/>
              </a:lnSpc>
              <a:spcBef>
                <a:spcPts val="320"/>
              </a:spcBef>
              <a:spcAft>
                <a:spcPts val="0"/>
              </a:spcAft>
              <a:buClr>
                <a:schemeClr val="lt2"/>
              </a:buClr>
              <a:buSzPct val="70000"/>
              <a:buFont typeface="Garamond"/>
              <a:buChar char="■"/>
            </a:pPr>
            <a:r>
              <a:rPr b="0" i="0" lang="en-US" sz="1600" u="none" cap="none" strike="noStrike">
                <a:solidFill>
                  <a:schemeClr val="lt1"/>
                </a:solidFill>
                <a:latin typeface="Garamond"/>
                <a:ea typeface="Garamond"/>
                <a:cs typeface="Garamond"/>
                <a:sym typeface="Garamond"/>
              </a:rPr>
              <a:t>Preventing and remedying unfair labor practices by employers/unions</a:t>
            </a:r>
          </a:p>
          <a:p>
            <a:pPr indent="-228600" lvl="2" marL="1143000" marR="0" rtl="0" algn="l">
              <a:lnSpc>
                <a:spcPct val="100000"/>
              </a:lnSpc>
              <a:spcBef>
                <a:spcPts val="320"/>
              </a:spcBef>
              <a:spcAft>
                <a:spcPts val="0"/>
              </a:spcAft>
              <a:buClr>
                <a:schemeClr val="lt2"/>
              </a:buClr>
              <a:buSzPct val="70000"/>
              <a:buFont typeface="Garamond"/>
              <a:buNone/>
            </a:pPr>
            <a:r>
              <a:t/>
            </a:r>
            <a:endParaRPr b="0" i="0" sz="1600" u="none" cap="none" strike="noStrike">
              <a:solidFill>
                <a:schemeClr val="lt1"/>
              </a:solidFill>
              <a:latin typeface="Garamond"/>
              <a:ea typeface="Garamond"/>
              <a:cs typeface="Garamond"/>
              <a:sym typeface="Garamond"/>
            </a:endParaRPr>
          </a:p>
          <a:p>
            <a:pPr indent="-228600" lvl="2" marL="1143000" marR="0" rtl="0" algn="l">
              <a:lnSpc>
                <a:spcPct val="100000"/>
              </a:lnSpc>
              <a:spcBef>
                <a:spcPts val="320"/>
              </a:spcBef>
              <a:spcAft>
                <a:spcPts val="0"/>
              </a:spcAft>
              <a:buClr>
                <a:schemeClr val="lt2"/>
              </a:buClr>
              <a:buSzPct val="70000"/>
              <a:buFont typeface="Garamond"/>
              <a:buChar char="■"/>
            </a:pPr>
            <a:r>
              <a:rPr b="0" i="0" lang="en-US" sz="1600" u="none" cap="none" strike="noStrike">
                <a:solidFill>
                  <a:schemeClr val="lt1"/>
                </a:solidFill>
                <a:latin typeface="Garamond"/>
                <a:ea typeface="Garamond"/>
                <a:cs typeface="Garamond"/>
                <a:sym typeface="Garamond"/>
              </a:rPr>
              <a:t>Establishing rules to interpret the National Labor Relations Act</a:t>
            </a:r>
          </a:p>
          <a:p>
            <a:pPr indent="-342900" lvl="0" marL="342900" marR="0" rtl="0" algn="l">
              <a:spcBef>
                <a:spcPts val="320"/>
              </a:spcBef>
              <a:spcAft>
                <a:spcPts val="0"/>
              </a:spcAft>
              <a:buClr>
                <a:schemeClr val="hlink"/>
              </a:buClr>
              <a:buSzPct val="70000"/>
              <a:buFont typeface="Garamond"/>
              <a:buNone/>
            </a:pPr>
            <a:r>
              <a:t/>
            </a:r>
            <a:endParaRPr b="0" i="0" sz="1600" u="none" cap="none" strike="noStrike">
              <a:solidFill>
                <a:schemeClr val="lt1"/>
              </a:solidFill>
              <a:latin typeface="Garamond"/>
              <a:ea typeface="Garamond"/>
              <a:cs typeface="Garamond"/>
              <a:sym typeface="Garamond"/>
            </a:endParaRPr>
          </a:p>
        </p:txBody>
      </p:sp>
      <p:sp>
        <p:nvSpPr>
          <p:cNvPr id="202" name="Shape 202"/>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42-*</a:t>
            </a:r>
          </a:p>
        </p:txBody>
      </p:sp>
    </p:spTree>
  </p:cSld>
  <p:clrMapOvr>
    <a:masterClrMapping/>
  </p:clrMapOvr>
  <p:transition spd="slow">
    <p:cut/>
  </p:transition>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207" name="Shape 207"/>
        <p:cNvGrpSpPr/>
        <p:nvPr/>
      </p:nvGrpSpPr>
      <p:grpSpPr>
        <a:xfrm>
          <a:off x="0" y="0"/>
          <a:ext cx="0" cy="0"/>
          <a:chOff x="0" y="0"/>
          <a:chExt cx="0" cy="0"/>
        </a:xfrm>
      </p:grpSpPr>
      <p:sp>
        <p:nvSpPr>
          <p:cNvPr id="208" name="Shape 208"/>
          <p:cNvSpPr txBox="1"/>
          <p:nvPr>
            <p:ph type="title"/>
          </p:nvPr>
        </p:nvSpPr>
        <p:spPr>
          <a:xfrm>
            <a:off x="457200" y="4572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2800" u="none" cap="none" strike="noStrike">
                <a:solidFill>
                  <a:schemeClr val="lt2"/>
                </a:solidFill>
                <a:latin typeface="Garamond"/>
                <a:ea typeface="Garamond"/>
                <a:cs typeface="Garamond"/>
                <a:sym typeface="Garamond"/>
              </a:rPr>
              <a:t>“Good Faith” Requirements of National Labor Relations Act</a:t>
            </a:r>
          </a:p>
        </p:txBody>
      </p:sp>
      <p:sp>
        <p:nvSpPr>
          <p:cNvPr id="209" name="Shape 209"/>
          <p:cNvSpPr txBox="1"/>
          <p:nvPr>
            <p:ph idx="1" type="body"/>
          </p:nvPr>
        </p:nvSpPr>
        <p:spPr>
          <a:xfrm>
            <a:off x="457200" y="1905000"/>
            <a:ext cx="8229600" cy="4525961"/>
          </a:xfrm>
          <a:prstGeom prst="rect">
            <a:avLst/>
          </a:prstGeom>
          <a:noFill/>
          <a:ln>
            <a:noFill/>
          </a:ln>
        </p:spPr>
        <p:txBody>
          <a:bodyPr anchorCtr="0" anchor="t" bIns="45700" lIns="91425" rIns="91425" tIns="45700">
            <a:noAutofit/>
          </a:bodyPr>
          <a:lstStyle/>
          <a:p>
            <a:pPr indent="-342900" lvl="0" marL="342900" marR="0" rtl="0" algn="l">
              <a:lnSpc>
                <a:spcPct val="80000"/>
              </a:lnSpc>
              <a:spcBef>
                <a:spcPts val="0"/>
              </a:spcBef>
              <a:spcAft>
                <a:spcPts val="0"/>
              </a:spcAft>
              <a:buClr>
                <a:schemeClr val="hlink"/>
              </a:buClr>
              <a:buSzPct val="25000"/>
              <a:buFont typeface="Garamond"/>
              <a:buNone/>
            </a:pPr>
            <a:r>
              <a:rPr b="0" i="0" lang="en-US" sz="2000" u="none" cap="none" strike="noStrike">
                <a:solidFill>
                  <a:schemeClr val="lt1"/>
                </a:solidFill>
                <a:latin typeface="Garamond"/>
                <a:ea typeface="Garamond"/>
                <a:cs typeface="Garamond"/>
                <a:sym typeface="Garamond"/>
              </a:rPr>
              <a:t>	Both employer and employee bargaining unit representative must:</a:t>
            </a:r>
          </a:p>
          <a:p>
            <a:pPr indent="-342900" lvl="0" marL="342900" marR="0" rtl="0" algn="l">
              <a:lnSpc>
                <a:spcPct val="8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Meet at reasonable times and confer in good faith</a:t>
            </a:r>
          </a:p>
          <a:p>
            <a:pPr indent="-342900" lvl="0" marL="342900" marR="0" rtl="0" algn="l">
              <a:lnSpc>
                <a:spcPct val="8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Sign a written agreement if one is reached</a:t>
            </a:r>
          </a:p>
          <a:p>
            <a:pPr indent="-342900" lvl="0" marL="342900" marR="0" rtl="0" algn="l">
              <a:lnSpc>
                <a:spcPct val="8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When intent on terminating/modifying existing contract, give sixty days’ notice to other party, with offer to confer over proposals, and give thirty days’ notice to federal/state mediation services in event of pending dispute over new agreement</a:t>
            </a:r>
          </a:p>
          <a:p>
            <a:pPr indent="-342900" lvl="0" marL="342900" marR="0" rtl="0" algn="l">
              <a:lnSpc>
                <a:spcPct val="8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Neither strike nor engage in lockout during sixty-day notice</a:t>
            </a:r>
          </a:p>
        </p:txBody>
      </p:sp>
      <p:sp>
        <p:nvSpPr>
          <p:cNvPr id="210" name="Shape 210"/>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42-*</a:t>
            </a:r>
          </a:p>
        </p:txBody>
      </p:sp>
    </p:spTree>
  </p:cSld>
  <p:clrMapOvr>
    <a:masterClrMapping/>
  </p:clrMapOvr>
  <p:transition spd="slow">
    <p:cut/>
  </p:transition>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215" name="Shape 215"/>
        <p:cNvGrpSpPr/>
        <p:nvPr/>
      </p:nvGrpSpPr>
      <p:grpSpPr>
        <a:xfrm>
          <a:off x="0" y="0"/>
          <a:ext cx="0" cy="0"/>
          <a:chOff x="0" y="0"/>
          <a:chExt cx="0" cy="0"/>
        </a:xfrm>
      </p:grpSpPr>
      <p:sp>
        <p:nvSpPr>
          <p:cNvPr id="216" name="Shape 216"/>
          <p:cNvSpPr txBox="1"/>
          <p:nvPr>
            <p:ph type="title"/>
          </p:nvPr>
        </p:nvSpPr>
        <p:spPr>
          <a:xfrm>
            <a:off x="457200" y="4572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200" u="none" cap="none" strike="noStrike">
                <a:solidFill>
                  <a:schemeClr val="lt2"/>
                </a:solidFill>
                <a:latin typeface="Garamond"/>
                <a:ea typeface="Garamond"/>
                <a:cs typeface="Garamond"/>
                <a:sym typeface="Garamond"/>
              </a:rPr>
              <a:t>Strikes, Pickets, and Boycotts</a:t>
            </a:r>
          </a:p>
        </p:txBody>
      </p:sp>
      <p:sp>
        <p:nvSpPr>
          <p:cNvPr id="217" name="Shape 217"/>
          <p:cNvSpPr txBox="1"/>
          <p:nvPr>
            <p:ph idx="1" type="body"/>
          </p:nvPr>
        </p:nvSpPr>
        <p:spPr>
          <a:xfrm>
            <a:off x="457200" y="1981200"/>
            <a:ext cx="8229600" cy="4525961"/>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Strike:  Temporary, concerted withdrawal of labor</a:t>
            </a:r>
          </a:p>
          <a:p>
            <a:pPr indent="-342900" lvl="0" marL="342900" marR="0" rtl="0" algn="l">
              <a:lnSpc>
                <a:spcPct val="10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Picket:  Designed to inform public (usually through public demonstration and/or speech) of labor dispute</a:t>
            </a:r>
          </a:p>
          <a:p>
            <a:pPr indent="-342900" lvl="0" marL="342900" marR="0" rtl="0" algn="l">
              <a:lnSpc>
                <a:spcPct val="10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Boycott:  Refusal to deal with, purchase goods from, or work for a business</a:t>
            </a:r>
          </a:p>
          <a:p>
            <a:pPr indent="-342900" lvl="0" marL="342900" marR="0" rtl="0" algn="l">
              <a:lnSpc>
                <a:spcPct val="100000"/>
              </a:lnSpc>
              <a:spcBef>
                <a:spcPts val="640"/>
              </a:spcBef>
              <a:spcAft>
                <a:spcPts val="0"/>
              </a:spcAft>
              <a:buClr>
                <a:schemeClr val="hlink"/>
              </a:buClr>
              <a:buSzPct val="25000"/>
              <a:buFont typeface="Garamond"/>
              <a:buNone/>
            </a:pPr>
            <a:r>
              <a:t/>
            </a:r>
            <a:endParaRPr b="0" i="0" sz="3200" u="none" cap="none" strike="noStrike">
              <a:solidFill>
                <a:schemeClr val="lt1"/>
              </a:solidFill>
              <a:latin typeface="Garamond"/>
              <a:ea typeface="Garamond"/>
              <a:cs typeface="Garamond"/>
              <a:sym typeface="Garamond"/>
            </a:endParaRPr>
          </a:p>
          <a:p>
            <a:pPr indent="-342900" lvl="0" marL="342900" marR="0" rtl="0" algn="l">
              <a:spcBef>
                <a:spcPts val="640"/>
              </a:spcBef>
              <a:spcAft>
                <a:spcPts val="0"/>
              </a:spcAft>
              <a:buClr>
                <a:schemeClr val="hlink"/>
              </a:buClr>
              <a:buSzPct val="70000"/>
              <a:buFont typeface="Garamond"/>
              <a:buNone/>
            </a:pPr>
            <a:r>
              <a:t/>
            </a:r>
            <a:endParaRPr b="0" i="0" sz="3200" u="none" cap="none" strike="noStrike">
              <a:solidFill>
                <a:schemeClr val="lt1"/>
              </a:solidFill>
              <a:latin typeface="Garamond"/>
              <a:ea typeface="Garamond"/>
              <a:cs typeface="Garamond"/>
              <a:sym typeface="Garamond"/>
            </a:endParaRPr>
          </a:p>
        </p:txBody>
      </p:sp>
      <p:sp>
        <p:nvSpPr>
          <p:cNvPr id="218" name="Shape 218"/>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42-*</a:t>
            </a: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88" name="Shape 88"/>
        <p:cNvGrpSpPr/>
        <p:nvPr/>
      </p:nvGrpSpPr>
      <p:grpSpPr>
        <a:xfrm>
          <a:off x="0" y="0"/>
          <a:ext cx="0" cy="0"/>
          <a:chOff x="0" y="0"/>
          <a:chExt cx="0" cy="0"/>
        </a:xfrm>
      </p:grpSpPr>
      <p:sp>
        <p:nvSpPr>
          <p:cNvPr id="89" name="Shape 89"/>
          <p:cNvSpPr txBox="1"/>
          <p:nvPr>
            <p:ph type="title"/>
          </p:nvPr>
        </p:nvSpPr>
        <p:spPr>
          <a:xfrm>
            <a:off x="457200" y="274637"/>
            <a:ext cx="8229600" cy="6126161"/>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2000" u="sng" cap="none" strike="noStrike">
                <a:solidFill>
                  <a:schemeClr val="lt2"/>
                </a:solidFill>
                <a:latin typeface="Garamond"/>
                <a:ea typeface="Garamond"/>
                <a:cs typeface="Garamond"/>
                <a:sym typeface="Garamond"/>
              </a:rPr>
              <a:t>Chapter 42 Case Hypothetical</a:t>
            </a:r>
            <a:br>
              <a:rPr b="1" i="0" lang="en-US" sz="1800" u="sng" cap="none" strike="noStrike">
                <a:solidFill>
                  <a:schemeClr val="lt2"/>
                </a:solidFill>
                <a:latin typeface="Garamond"/>
                <a:ea typeface="Garamond"/>
                <a:cs typeface="Garamond"/>
                <a:sym typeface="Garamond"/>
              </a:rPr>
            </a:br>
            <a:br>
              <a:rPr b="1" i="0" lang="en-US" sz="1800" u="none" cap="none" strike="noStrike">
                <a:solidFill>
                  <a:schemeClr val="lt2"/>
                </a:solidFill>
                <a:latin typeface="Garamond"/>
                <a:ea typeface="Garamond"/>
                <a:cs typeface="Garamond"/>
                <a:sym typeface="Garamond"/>
              </a:rPr>
            </a:br>
            <a:r>
              <a:rPr b="1" i="0" lang="en-US" sz="1800" u="none" cap="none" strike="noStrike">
                <a:solidFill>
                  <a:schemeClr val="lt2"/>
                </a:solidFill>
                <a:latin typeface="Garamond"/>
                <a:ea typeface="Garamond"/>
                <a:cs typeface="Garamond"/>
                <a:sym typeface="Garamond"/>
              </a:rPr>
              <a:t>Jerry Weir is a loading dock worker for American Beauty Supplies, Inc.  Jerry’s supervisor, Bob Garcia, is suspicious that Jerry is a drug user.  Although the company does not have a dress code for its loading dock employees, Jerry’s attire has given Bob what he believes to be cause for concern.  Today, for example, Jerry is wearing a t-shirt of his favorite 1960s rock-and-roll band, The Appreciative Deceased.  The t-shirt has a picture of The Appreciative Deceased’s mascot, the “Pooh-Bah Man,” along with the words “Keep on Tokin’.”  He is also wearing a “peace-sign” necklace, tattered blue jeans, and sandals.  Add to his attire Jerry’s long, curly hair and his disheveled beard, and Bob believes his subordinate is a human tribute to the “60s” generation.</a:t>
            </a:r>
            <a:br>
              <a:rPr b="1" i="0" lang="en-US" sz="1800" u="none" cap="none" strike="noStrike">
                <a:solidFill>
                  <a:schemeClr val="lt2"/>
                </a:solidFill>
                <a:latin typeface="Garamond"/>
                <a:ea typeface="Garamond"/>
                <a:cs typeface="Garamond"/>
                <a:sym typeface="Garamond"/>
              </a:rPr>
            </a:br>
            <a:br>
              <a:rPr b="1" i="0" lang="en-US" sz="1800" u="none" cap="none" strike="noStrike">
                <a:solidFill>
                  <a:schemeClr val="lt2"/>
                </a:solidFill>
                <a:latin typeface="Garamond"/>
                <a:ea typeface="Garamond"/>
                <a:cs typeface="Garamond"/>
                <a:sym typeface="Garamond"/>
              </a:rPr>
            </a:br>
            <a:r>
              <a:rPr b="1" i="0" lang="en-US" sz="1800" u="none" cap="none" strike="noStrike">
                <a:solidFill>
                  <a:schemeClr val="lt2"/>
                </a:solidFill>
                <a:latin typeface="Garamond"/>
                <a:ea typeface="Garamond"/>
                <a:cs typeface="Garamond"/>
                <a:sym typeface="Garamond"/>
              </a:rPr>
              <a:t>Bob has decided to give Jerry a drug test to determine whether his charge is under the influence of illicit substances.  Bob believes he has “reasonable suspicion” to do so based on Jerry’s appearance, and the fact that courts have generally upheld the right of employers to drug-test employees.</a:t>
            </a:r>
            <a:br>
              <a:rPr b="1" i="0" lang="en-US" sz="1800" u="none" cap="none" strike="noStrike">
                <a:solidFill>
                  <a:schemeClr val="lt2"/>
                </a:solidFill>
                <a:latin typeface="Garamond"/>
                <a:ea typeface="Garamond"/>
                <a:cs typeface="Garamond"/>
                <a:sym typeface="Garamond"/>
              </a:rPr>
            </a:br>
            <a:br>
              <a:rPr b="1" i="0" lang="en-US" sz="1800" u="none" cap="none" strike="noStrike">
                <a:solidFill>
                  <a:schemeClr val="lt2"/>
                </a:solidFill>
                <a:latin typeface="Garamond"/>
                <a:ea typeface="Garamond"/>
                <a:cs typeface="Garamond"/>
                <a:sym typeface="Garamond"/>
              </a:rPr>
            </a:br>
            <a:r>
              <a:rPr b="1" i="0" lang="en-US" sz="1800" u="none" cap="none" strike="noStrike">
                <a:solidFill>
                  <a:schemeClr val="lt2"/>
                </a:solidFill>
                <a:latin typeface="Garamond"/>
                <a:ea typeface="Garamond"/>
                <a:cs typeface="Garamond"/>
                <a:sym typeface="Garamond"/>
              </a:rPr>
              <a:t>Based on these circumstances, does Bob Garcia have the legal right to require that Jerry Weir submit to a drug test?</a:t>
            </a:r>
            <a:br>
              <a:rPr b="1" i="0" lang="en-US" sz="1800" u="none" cap="none" strike="noStrike">
                <a:solidFill>
                  <a:schemeClr val="lt2"/>
                </a:solidFill>
                <a:latin typeface="Garamond"/>
                <a:ea typeface="Garamond"/>
                <a:cs typeface="Garamond"/>
                <a:sym typeface="Garamond"/>
              </a:rPr>
            </a:br>
          </a:p>
        </p:txBody>
      </p:sp>
      <p:sp>
        <p:nvSpPr>
          <p:cNvPr id="90" name="Shape 90"/>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42-*</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95" name="Shape 95"/>
        <p:cNvGrpSpPr/>
        <p:nvPr/>
      </p:nvGrpSpPr>
      <p:grpSpPr>
        <a:xfrm>
          <a:off x="0" y="0"/>
          <a:ext cx="0" cy="0"/>
          <a:chOff x="0" y="0"/>
          <a:chExt cx="0" cy="0"/>
        </a:xfrm>
      </p:grpSpPr>
      <p:sp>
        <p:nvSpPr>
          <p:cNvPr id="96" name="Shape 96"/>
          <p:cNvSpPr txBox="1"/>
          <p:nvPr>
            <p:ph type="title"/>
          </p:nvPr>
        </p:nvSpPr>
        <p:spPr>
          <a:xfrm>
            <a:off x="457200" y="274637"/>
            <a:ext cx="8229600" cy="6202362"/>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1400" u="sng" cap="none" strike="noStrike">
                <a:solidFill>
                  <a:schemeClr val="lt2"/>
                </a:solidFill>
                <a:latin typeface="Garamond"/>
                <a:ea typeface="Garamond"/>
                <a:cs typeface="Garamond"/>
                <a:sym typeface="Garamond"/>
              </a:rPr>
              <a:t>Chapter 42 Case Hypothetical and Ethical Dilemma</a:t>
            </a:r>
            <a:br>
              <a:rPr b="1" i="0" lang="en-US" sz="1400" u="sng" cap="none" strike="noStrike">
                <a:solidFill>
                  <a:schemeClr val="lt2"/>
                </a:solidFill>
                <a:latin typeface="Garamond"/>
                <a:ea typeface="Garamond"/>
                <a:cs typeface="Garamond"/>
                <a:sym typeface="Garamond"/>
              </a:rPr>
            </a:br>
            <a:br>
              <a:rPr b="1" i="0" lang="en-US" sz="1400" u="sng" cap="none" strike="noStrike">
                <a:solidFill>
                  <a:schemeClr val="lt2"/>
                </a:solidFill>
                <a:latin typeface="Garamond"/>
                <a:ea typeface="Garamond"/>
                <a:cs typeface="Garamond"/>
                <a:sym typeface="Garamond"/>
              </a:rPr>
            </a:br>
            <a:r>
              <a:rPr b="1" i="0" lang="en-US" sz="1200" u="none" cap="none" strike="noStrike">
                <a:solidFill>
                  <a:schemeClr val="lt2"/>
                </a:solidFill>
                <a:latin typeface="Garamond"/>
                <a:ea typeface="Garamond"/>
                <a:cs typeface="Garamond"/>
                <a:sym typeface="Garamond"/>
              </a:rPr>
              <a:t>James Donovan (“J.D.”) Cuthbert, J. D., one year removed from law school and practicing at the St. Louis firm Gibson, Smith and McGwire, P.L.L.C., is on the “fast-track” for partnership.  Cuthbert was a prized hire for Gibson, Smith, and McGwire; with an imposing physical presence (6 feet, two inches tall and 210 pounds,) a disarming smile, and enough ambition for an entire courtroom of first-year attorneys, the “grapevine” surmises that Cuthbert will be offered a partnership in four years, far sooner than the standard wait period of seven years.</a:t>
            </a:r>
            <a:br>
              <a:rPr b="1" i="0" lang="en-US" sz="1200" u="none" cap="none" strike="noStrike">
                <a:solidFill>
                  <a:schemeClr val="lt2"/>
                </a:solidFill>
                <a:latin typeface="Garamond"/>
                <a:ea typeface="Garamond"/>
                <a:cs typeface="Garamond"/>
                <a:sym typeface="Garamond"/>
              </a:rPr>
            </a:br>
            <a:br>
              <a:rPr b="1" i="0" lang="en-US" sz="1200" u="none" cap="none" strike="noStrike">
                <a:solidFill>
                  <a:schemeClr val="lt2"/>
                </a:solidFill>
                <a:latin typeface="Garamond"/>
                <a:ea typeface="Garamond"/>
                <a:cs typeface="Garamond"/>
                <a:sym typeface="Garamond"/>
              </a:rPr>
            </a:br>
            <a:r>
              <a:rPr b="1" i="0" lang="en-US" sz="1200" u="none" cap="none" strike="noStrike">
                <a:solidFill>
                  <a:schemeClr val="lt2"/>
                </a:solidFill>
                <a:latin typeface="Garamond"/>
                <a:ea typeface="Garamond"/>
                <a:cs typeface="Garamond"/>
                <a:sym typeface="Garamond"/>
              </a:rPr>
              <a:t>Summer has arrived, and the Gibson firm has made plans to field its best-ever recreational softball team.  The firm’s “legal nine” competes annually in the Bar Association of Greater St. Louis Softball League.  Attorneys participating in the league compete just as vigorously on the field as they do in the courtroom, and law firms strive to earn the annual “bragging rights” associated with a league championship.</a:t>
            </a:r>
            <a:br>
              <a:rPr b="1" i="0" lang="en-US" sz="1200" u="none" cap="none" strike="noStrike">
                <a:solidFill>
                  <a:schemeClr val="lt2"/>
                </a:solidFill>
                <a:latin typeface="Garamond"/>
                <a:ea typeface="Garamond"/>
                <a:cs typeface="Garamond"/>
                <a:sym typeface="Garamond"/>
              </a:rPr>
            </a:br>
            <a:br>
              <a:rPr b="1" i="0" lang="en-US" sz="1200" u="none" cap="none" strike="noStrike">
                <a:solidFill>
                  <a:schemeClr val="lt2"/>
                </a:solidFill>
                <a:latin typeface="Garamond"/>
                <a:ea typeface="Garamond"/>
                <a:cs typeface="Garamond"/>
                <a:sym typeface="Garamond"/>
              </a:rPr>
            </a:br>
            <a:r>
              <a:rPr b="1" i="0" lang="en-US" sz="1200" u="none" cap="none" strike="noStrike">
                <a:solidFill>
                  <a:schemeClr val="lt2"/>
                </a:solidFill>
                <a:latin typeface="Garamond"/>
                <a:ea typeface="Garamond"/>
                <a:cs typeface="Garamond"/>
                <a:sym typeface="Garamond"/>
              </a:rPr>
              <a:t>A senior partner at Gibson, Smith and McGwire, Tom Hackman, has recruited Cuthbert to play first base for the team.  J.D. was at first reluctant to play (after all, the practice of law is a “jealous mistress,”) but he eventually agrees, realizing that impressing the partnership does not occur exclusively in the courtroom.</a:t>
            </a:r>
            <a:br>
              <a:rPr b="1" i="0" lang="en-US" sz="1200" u="none" cap="none" strike="noStrike">
                <a:solidFill>
                  <a:schemeClr val="lt2"/>
                </a:solidFill>
                <a:latin typeface="Garamond"/>
                <a:ea typeface="Garamond"/>
                <a:cs typeface="Garamond"/>
                <a:sym typeface="Garamond"/>
              </a:rPr>
            </a:br>
            <a:br>
              <a:rPr b="1" i="0" lang="en-US" sz="1200" u="none" cap="none" strike="noStrike">
                <a:solidFill>
                  <a:schemeClr val="lt2"/>
                </a:solidFill>
                <a:latin typeface="Garamond"/>
                <a:ea typeface="Garamond"/>
                <a:cs typeface="Garamond"/>
                <a:sym typeface="Garamond"/>
              </a:rPr>
            </a:br>
            <a:r>
              <a:rPr b="1" i="0" lang="en-US" sz="1200" u="none" cap="none" strike="noStrike">
                <a:solidFill>
                  <a:schemeClr val="lt2"/>
                </a:solidFill>
                <a:latin typeface="Garamond"/>
                <a:ea typeface="Garamond"/>
                <a:cs typeface="Garamond"/>
                <a:sym typeface="Garamond"/>
              </a:rPr>
              <a:t>The Gibson team excels, powering its way to the bar association softball championship game against an impressive foe, The Micah A. Mayo Personal Injury Law Firm.  In the bottom of the 9th inning of a tied championship game, with no one on base and two outs, “The Mighty Cuthbert” comes to bat.  He swings for the fence, and drives the softball to within five feet of a home run.  As he reaches third base, Hackman (the team’s third base coach) signals Cuthbert to stay, but he heads for home instead; glory is only ninety feet away, an “inside-the-park” homerun would only add to his legend, and extra innings come with no guarantees.</a:t>
            </a:r>
            <a:br>
              <a:rPr b="1" i="0" lang="en-US" sz="1200" u="none" cap="none" strike="noStrike">
                <a:solidFill>
                  <a:schemeClr val="lt2"/>
                </a:solidFill>
                <a:latin typeface="Garamond"/>
                <a:ea typeface="Garamond"/>
                <a:cs typeface="Garamond"/>
                <a:sym typeface="Garamond"/>
              </a:rPr>
            </a:br>
            <a:br>
              <a:rPr b="1" i="0" lang="en-US" sz="1200" u="none" cap="none" strike="noStrike">
                <a:solidFill>
                  <a:schemeClr val="lt2"/>
                </a:solidFill>
                <a:latin typeface="Garamond"/>
                <a:ea typeface="Garamond"/>
                <a:cs typeface="Garamond"/>
                <a:sym typeface="Garamond"/>
              </a:rPr>
            </a:br>
            <a:r>
              <a:rPr b="1" i="0" lang="en-US" sz="1200" u="none" cap="none" strike="noStrike">
                <a:solidFill>
                  <a:schemeClr val="lt2"/>
                </a:solidFill>
                <a:latin typeface="Garamond"/>
                <a:ea typeface="Garamond"/>
                <a:cs typeface="Garamond"/>
                <a:sym typeface="Garamond"/>
              </a:rPr>
              <a:t>Playing catcher for the Mayo firm is Albert Flaherty, an imposing figure himself; at 6 feet, five inches tall and 230 pounds, Flaherty is determined to use his height, weight and mass to save the game for his employer.</a:t>
            </a:r>
            <a:br>
              <a:rPr b="1" i="0" lang="en-US" sz="1200" u="none" cap="none" strike="noStrike">
                <a:solidFill>
                  <a:schemeClr val="lt2"/>
                </a:solidFill>
                <a:latin typeface="Garamond"/>
                <a:ea typeface="Garamond"/>
                <a:cs typeface="Garamond"/>
                <a:sym typeface="Garamond"/>
              </a:rPr>
            </a:br>
            <a:br>
              <a:rPr b="1" i="0" lang="en-US" sz="1200" u="none" cap="none" strike="noStrike">
                <a:solidFill>
                  <a:schemeClr val="lt2"/>
                </a:solidFill>
                <a:latin typeface="Garamond"/>
                <a:ea typeface="Garamond"/>
                <a:cs typeface="Garamond"/>
                <a:sym typeface="Garamond"/>
              </a:rPr>
            </a:br>
            <a:r>
              <a:rPr b="1" i="0" lang="en-US" sz="1200" u="none" cap="none" strike="noStrike">
                <a:solidFill>
                  <a:schemeClr val="lt2"/>
                </a:solidFill>
                <a:latin typeface="Garamond"/>
                <a:ea typeface="Garamond"/>
                <a:cs typeface="Garamond"/>
                <a:sym typeface="Garamond"/>
              </a:rPr>
              <a:t>Cuthbert and Flaherty collide, a cloud of dust surrounds home plate, and a sickening “crack” and scream are heard by all in attendance.  Cuthbert’s right leg is severely broken, and he is out.  Reasonable minds might differ in terms of which hurts worse.  The Gibson firm loses after 10 innings, and the biggest question back at the office is “What would have happened if Cuthbert had stayed on third?” Cuthbert is hospitalized; his medical bills and days out of work are accumulating.</a:t>
            </a:r>
            <a:br>
              <a:rPr b="1" i="0" lang="en-US" sz="1200" u="none" cap="none" strike="noStrike">
                <a:solidFill>
                  <a:schemeClr val="lt2"/>
                </a:solidFill>
                <a:latin typeface="Garamond"/>
                <a:ea typeface="Garamond"/>
                <a:cs typeface="Garamond"/>
                <a:sym typeface="Garamond"/>
              </a:rPr>
            </a:br>
            <a:br>
              <a:rPr b="1" i="0" lang="en-US" sz="1200" u="none" cap="none" strike="noStrike">
                <a:solidFill>
                  <a:schemeClr val="lt2"/>
                </a:solidFill>
                <a:latin typeface="Garamond"/>
                <a:ea typeface="Garamond"/>
                <a:cs typeface="Garamond"/>
                <a:sym typeface="Garamond"/>
              </a:rPr>
            </a:br>
            <a:r>
              <a:rPr b="1" i="0" lang="en-US" sz="1200" u="none" cap="none" strike="noStrike">
                <a:solidFill>
                  <a:schemeClr val="lt2"/>
                </a:solidFill>
                <a:latin typeface="Garamond"/>
                <a:ea typeface="Garamond"/>
                <a:cs typeface="Garamond"/>
                <a:sym typeface="Garamond"/>
              </a:rPr>
              <a:t>Is Gibson, Smith and McGwire, P.L.L.C. legally liable for Cuthbert’s injury? Is the firm ethically liable for Cuthbert’s injury?</a:t>
            </a:r>
          </a:p>
        </p:txBody>
      </p:sp>
      <p:sp>
        <p:nvSpPr>
          <p:cNvPr id="97" name="Shape 97"/>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42-*</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02" name="Shape 102"/>
        <p:cNvGrpSpPr/>
        <p:nvPr/>
      </p:nvGrpSpPr>
      <p:grpSpPr>
        <a:xfrm>
          <a:off x="0" y="0"/>
          <a:ext cx="0" cy="0"/>
          <a:chOff x="0" y="0"/>
          <a:chExt cx="0" cy="0"/>
        </a:xfrm>
      </p:grpSpPr>
      <p:sp>
        <p:nvSpPr>
          <p:cNvPr id="103" name="Shape 103"/>
          <p:cNvSpPr txBox="1"/>
          <p:nvPr>
            <p:ph type="title"/>
          </p:nvPr>
        </p:nvSpPr>
        <p:spPr>
          <a:xfrm>
            <a:off x="457200" y="6096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600" u="none" cap="none" strike="noStrike">
                <a:solidFill>
                  <a:schemeClr val="lt2"/>
                </a:solidFill>
                <a:latin typeface="Garamond"/>
                <a:ea typeface="Garamond"/>
                <a:cs typeface="Garamond"/>
                <a:sym typeface="Garamond"/>
              </a:rPr>
              <a:t>The Fair Labor Standards Act (FLSA)</a:t>
            </a:r>
          </a:p>
        </p:txBody>
      </p:sp>
      <p:sp>
        <p:nvSpPr>
          <p:cNvPr id="104" name="Shape 104"/>
          <p:cNvSpPr txBox="1"/>
          <p:nvPr>
            <p:ph idx="1" type="body"/>
          </p:nvPr>
        </p:nvSpPr>
        <p:spPr>
          <a:xfrm>
            <a:off x="457200" y="1981200"/>
            <a:ext cx="8229600" cy="4525961"/>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Covers all employers engaged in interstate commerce</a:t>
            </a:r>
          </a:p>
          <a:p>
            <a:pPr indent="-342900" lvl="0" marL="342900" marR="0" rtl="0" algn="l">
              <a:lnSpc>
                <a:spcPct val="90000"/>
              </a:lnSpc>
              <a:spcBef>
                <a:spcPts val="560"/>
              </a:spcBef>
              <a:spcAft>
                <a:spcPts val="0"/>
              </a:spcAft>
              <a:buClr>
                <a:schemeClr val="hlink"/>
              </a:buClr>
              <a:buSzPct val="70000"/>
              <a:buFont typeface="Garamond"/>
              <a:buNone/>
            </a:pPr>
            <a:r>
              <a:t/>
            </a:r>
            <a:endParaRPr b="0" i="0" sz="2800" u="none" cap="none" strike="noStrike">
              <a:solidFill>
                <a:schemeClr val="lt1"/>
              </a:solidFill>
              <a:latin typeface="Garamond"/>
              <a:ea typeface="Garamond"/>
              <a:cs typeface="Garamond"/>
              <a:sym typeface="Garamond"/>
            </a:endParaRPr>
          </a:p>
          <a:p>
            <a:pPr indent="-342900" lvl="0" marL="342900" marR="0" rtl="0" algn="l">
              <a:lnSpc>
                <a:spcPct val="90000"/>
              </a:lnSpc>
              <a:spcBef>
                <a:spcPts val="56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Requires that a “minimum wage” of specified amount be paid to all covered employees</a:t>
            </a:r>
          </a:p>
          <a:p>
            <a:pPr indent="-342900" lvl="0" marL="342900" marR="0" rtl="0" algn="l">
              <a:lnSpc>
                <a:spcPct val="90000"/>
              </a:lnSpc>
              <a:spcBef>
                <a:spcPts val="560"/>
              </a:spcBef>
              <a:spcAft>
                <a:spcPts val="0"/>
              </a:spcAft>
              <a:buClr>
                <a:schemeClr val="hlink"/>
              </a:buClr>
              <a:buSzPct val="70000"/>
              <a:buFont typeface="Garamond"/>
              <a:buNone/>
            </a:pPr>
            <a:r>
              <a:t/>
            </a:r>
            <a:endParaRPr b="0" i="0" sz="2800" u="none" cap="none" strike="noStrike">
              <a:solidFill>
                <a:schemeClr val="lt1"/>
              </a:solidFill>
              <a:latin typeface="Garamond"/>
              <a:ea typeface="Garamond"/>
              <a:cs typeface="Garamond"/>
              <a:sym typeface="Garamond"/>
            </a:endParaRPr>
          </a:p>
          <a:p>
            <a:pPr indent="-342900" lvl="0" marL="342900" marR="0" rtl="0" algn="l">
              <a:lnSpc>
                <a:spcPct val="90000"/>
              </a:lnSpc>
              <a:spcBef>
                <a:spcPts val="56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Specified amount periodically raised by Congress</a:t>
            </a:r>
          </a:p>
        </p:txBody>
      </p:sp>
      <p:sp>
        <p:nvSpPr>
          <p:cNvPr id="105" name="Shape 105"/>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42-*</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10" name="Shape 110"/>
        <p:cNvGrpSpPr/>
        <p:nvPr/>
      </p:nvGrpSpPr>
      <p:grpSpPr>
        <a:xfrm>
          <a:off x="0" y="0"/>
          <a:ext cx="0" cy="0"/>
          <a:chOff x="0" y="0"/>
          <a:chExt cx="0" cy="0"/>
        </a:xfrm>
      </p:grpSpPr>
      <p:sp>
        <p:nvSpPr>
          <p:cNvPr id="111" name="Shape 111"/>
          <p:cNvSpPr txBox="1"/>
          <p:nvPr>
            <p:ph type="ctrTitle"/>
          </p:nvPr>
        </p:nvSpPr>
        <p:spPr>
          <a:xfrm>
            <a:off x="685800" y="1600200"/>
            <a:ext cx="7772400" cy="1470024"/>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4800" u="none" cap="none" strike="noStrike">
                <a:solidFill>
                  <a:schemeClr val="lt2"/>
                </a:solidFill>
                <a:latin typeface="Garamond"/>
                <a:ea typeface="Garamond"/>
                <a:cs typeface="Garamond"/>
                <a:sym typeface="Garamond"/>
              </a:rPr>
              <a:t>The Family and Medical Leave Act (FMLA)</a:t>
            </a:r>
          </a:p>
        </p:txBody>
      </p:sp>
      <p:sp>
        <p:nvSpPr>
          <p:cNvPr id="112" name="Shape 112"/>
          <p:cNvSpPr txBox="1"/>
          <p:nvPr>
            <p:ph idx="1" type="subTitle"/>
          </p:nvPr>
        </p:nvSpPr>
        <p:spPr>
          <a:xfrm>
            <a:off x="1371600" y="3429000"/>
            <a:ext cx="6400799" cy="2362200"/>
          </a:xfrm>
          <a:prstGeom prst="rect">
            <a:avLst/>
          </a:prstGeom>
          <a:noFill/>
          <a:ln>
            <a:noFill/>
          </a:ln>
        </p:spPr>
        <p:txBody>
          <a:bodyPr anchorCtr="0" anchor="t" bIns="45700" lIns="91425" rIns="91425" tIns="45700">
            <a:noAutofit/>
          </a:bodyPr>
          <a:lstStyle/>
          <a:p>
            <a:pPr indent="0" lvl="0" marL="0" marR="0" rtl="0" algn="ctr">
              <a:lnSpc>
                <a:spcPct val="80000"/>
              </a:lnSpc>
              <a:spcBef>
                <a:spcPts val="0"/>
              </a:spcBef>
              <a:spcAft>
                <a:spcPts val="0"/>
              </a:spcAft>
              <a:buClr>
                <a:schemeClr val="hlink"/>
              </a:buClr>
              <a:buSzPct val="25000"/>
              <a:buFont typeface="Garamond"/>
              <a:buNone/>
            </a:pPr>
            <a:r>
              <a:rPr b="0" i="0" lang="en-US" sz="2400" u="none" cap="none" strike="noStrike">
                <a:solidFill>
                  <a:schemeClr val="lt1"/>
                </a:solidFill>
                <a:latin typeface="Garamond"/>
                <a:ea typeface="Garamond"/>
                <a:cs typeface="Garamond"/>
                <a:sym typeface="Garamond"/>
              </a:rPr>
              <a:t>Requires certain employers to establish policy that provides all eligible employees with up to 12 weeks of unpaid leave during any 12-month period for specified family-related occurrences (Examples:  birth/adoption of child, care for seriously ill spouse/parent/child)</a:t>
            </a:r>
          </a:p>
        </p:txBody>
      </p:sp>
      <p:sp>
        <p:nvSpPr>
          <p:cNvPr id="113" name="Shape 113"/>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42-*</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18" name="Shape 118"/>
        <p:cNvGrpSpPr/>
        <p:nvPr/>
      </p:nvGrpSpPr>
      <p:grpSpPr>
        <a:xfrm>
          <a:off x="0" y="0"/>
          <a:ext cx="0" cy="0"/>
          <a:chOff x="0" y="0"/>
          <a:chExt cx="0" cy="0"/>
        </a:xfrm>
      </p:grpSpPr>
      <p:sp>
        <p:nvSpPr>
          <p:cNvPr id="119" name="Shape 119"/>
          <p:cNvSpPr txBox="1"/>
          <p:nvPr>
            <p:ph type="ctrTitle"/>
          </p:nvPr>
        </p:nvSpPr>
        <p:spPr>
          <a:xfrm>
            <a:off x="685800" y="1752600"/>
            <a:ext cx="7772400" cy="1470024"/>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4800" u="none" cap="none" strike="noStrike">
                <a:solidFill>
                  <a:schemeClr val="lt2"/>
                </a:solidFill>
                <a:latin typeface="Garamond"/>
                <a:ea typeface="Garamond"/>
                <a:cs typeface="Garamond"/>
                <a:sym typeface="Garamond"/>
              </a:rPr>
              <a:t>Federal Unemployment Tax Act (FUTA)</a:t>
            </a:r>
          </a:p>
        </p:txBody>
      </p:sp>
      <p:sp>
        <p:nvSpPr>
          <p:cNvPr id="120" name="Shape 120"/>
          <p:cNvSpPr txBox="1"/>
          <p:nvPr>
            <p:ph idx="1" type="subTitle"/>
          </p:nvPr>
        </p:nvSpPr>
        <p:spPr>
          <a:xfrm>
            <a:off x="1371600" y="3581400"/>
            <a:ext cx="6400799" cy="1752600"/>
          </a:xfrm>
          <a:prstGeom prst="rect">
            <a:avLst/>
          </a:prstGeom>
          <a:noFill/>
          <a:ln>
            <a:noFill/>
          </a:ln>
        </p:spPr>
        <p:txBody>
          <a:bodyPr anchorCtr="0" anchor="t" bIns="45700" lIns="91425" rIns="91425" tIns="45700">
            <a:noAutofit/>
          </a:bodyPr>
          <a:lstStyle/>
          <a:p>
            <a:pPr indent="0" lvl="0" marL="0" marR="0" rtl="0" algn="ctr">
              <a:lnSpc>
                <a:spcPct val="100000"/>
              </a:lnSpc>
              <a:spcBef>
                <a:spcPts val="0"/>
              </a:spcBef>
              <a:spcAft>
                <a:spcPts val="0"/>
              </a:spcAft>
              <a:buClr>
                <a:schemeClr val="hlink"/>
              </a:buClr>
              <a:buSzPct val="25000"/>
              <a:buFont typeface="Garamond"/>
              <a:buNone/>
            </a:pPr>
            <a:r>
              <a:rPr b="0" i="0" lang="en-US" sz="2800" u="none" cap="none" strike="noStrike">
                <a:solidFill>
                  <a:schemeClr val="lt1"/>
                </a:solidFill>
                <a:latin typeface="Garamond"/>
                <a:ea typeface="Garamond"/>
                <a:cs typeface="Garamond"/>
                <a:sym typeface="Garamond"/>
              </a:rPr>
              <a:t>Created state system that provides unemployment compensation to qualified employees who lose their jobs</a:t>
            </a:r>
          </a:p>
        </p:txBody>
      </p:sp>
      <p:sp>
        <p:nvSpPr>
          <p:cNvPr id="121" name="Shape 121"/>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42-*</a:t>
            </a: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26" name="Shape 126"/>
        <p:cNvGrpSpPr/>
        <p:nvPr/>
      </p:nvGrpSpPr>
      <p:grpSpPr>
        <a:xfrm>
          <a:off x="0" y="0"/>
          <a:ext cx="0" cy="0"/>
          <a:chOff x="0" y="0"/>
          <a:chExt cx="0" cy="0"/>
        </a:xfrm>
      </p:grpSpPr>
      <p:sp>
        <p:nvSpPr>
          <p:cNvPr id="127" name="Shape 127"/>
          <p:cNvSpPr txBox="1"/>
          <p:nvPr>
            <p:ph type="title"/>
          </p:nvPr>
        </p:nvSpPr>
        <p:spPr>
          <a:xfrm>
            <a:off x="457200" y="274637"/>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200" u="none" cap="none" strike="noStrike">
                <a:solidFill>
                  <a:schemeClr val="lt2"/>
                </a:solidFill>
                <a:latin typeface="Garamond"/>
                <a:ea typeface="Garamond"/>
                <a:cs typeface="Garamond"/>
                <a:sym typeface="Garamond"/>
              </a:rPr>
              <a:t>Workers’ Compensation Laws</a:t>
            </a:r>
          </a:p>
        </p:txBody>
      </p:sp>
      <p:sp>
        <p:nvSpPr>
          <p:cNvPr id="128" name="Shape 128"/>
          <p:cNvSpPr txBox="1"/>
          <p:nvPr>
            <p:ph idx="1" type="body"/>
          </p:nvPr>
        </p:nvSpPr>
        <p:spPr>
          <a:xfrm>
            <a:off x="457200" y="1600200"/>
            <a:ext cx="8229600" cy="4525961"/>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State laws that provide financial compensation to employees or their dependents when covered employee injured/killed on the job</a:t>
            </a:r>
          </a:p>
          <a:p>
            <a:pPr indent="-342900" lvl="0" marL="342900" marR="0" rtl="0" algn="l">
              <a:lnSpc>
                <a:spcPct val="9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9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To recover workers’ compensation benefits, injured party must demonstrate</a:t>
            </a:r>
          </a:p>
          <a:p>
            <a:pPr indent="-342900" lvl="0" marL="342900" marR="0" rtl="0" algn="l">
              <a:lnSpc>
                <a:spcPct val="9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285750" lvl="1" marL="742950" marR="0" rtl="0" algn="l">
              <a:lnSpc>
                <a:spcPct val="90000"/>
              </a:lnSpc>
              <a:spcBef>
                <a:spcPts val="480"/>
              </a:spcBef>
              <a:spcAft>
                <a:spcPts val="0"/>
              </a:spcAft>
              <a:buClr>
                <a:schemeClr val="accent2"/>
              </a:buClr>
              <a:buSzPct val="70000"/>
              <a:buFont typeface="Garamond"/>
              <a:buChar char="■"/>
            </a:pPr>
            <a:r>
              <a:rPr b="0" i="0" lang="en-US" sz="2400" u="none" cap="none" strike="noStrike">
                <a:solidFill>
                  <a:schemeClr val="lt1"/>
                </a:solidFill>
                <a:latin typeface="Garamond"/>
                <a:ea typeface="Garamond"/>
                <a:cs typeface="Garamond"/>
                <a:sym typeface="Garamond"/>
              </a:rPr>
              <a:t>He/she is an employee</a:t>
            </a:r>
          </a:p>
          <a:p>
            <a:pPr indent="-285750" lvl="1" marL="742950" marR="0" rtl="0" algn="l">
              <a:lnSpc>
                <a:spcPct val="90000"/>
              </a:lnSpc>
              <a:spcBef>
                <a:spcPts val="480"/>
              </a:spcBef>
              <a:spcAft>
                <a:spcPts val="0"/>
              </a:spcAft>
              <a:buClr>
                <a:schemeClr val="accent2"/>
              </a:buClr>
              <a:buSzPct val="70000"/>
              <a:buFont typeface="Garamond"/>
              <a:buChar char="■"/>
            </a:pPr>
            <a:r>
              <a:rPr b="0" i="0" lang="en-US" sz="2400" u="none" cap="none" strike="noStrike">
                <a:solidFill>
                  <a:schemeClr val="lt1"/>
                </a:solidFill>
                <a:latin typeface="Garamond"/>
                <a:ea typeface="Garamond"/>
                <a:cs typeface="Garamond"/>
                <a:sym typeface="Garamond"/>
              </a:rPr>
              <a:t>Both employer and employee are covered by state workers’ compensation program</a:t>
            </a:r>
          </a:p>
          <a:p>
            <a:pPr indent="-285750" lvl="1" marL="742950" marR="0" rtl="0" algn="l">
              <a:lnSpc>
                <a:spcPct val="90000"/>
              </a:lnSpc>
              <a:spcBef>
                <a:spcPts val="480"/>
              </a:spcBef>
              <a:spcAft>
                <a:spcPts val="0"/>
              </a:spcAft>
              <a:buClr>
                <a:schemeClr val="accent2"/>
              </a:buClr>
              <a:buSzPct val="70000"/>
              <a:buFont typeface="Garamond"/>
              <a:buChar char="■"/>
            </a:pPr>
            <a:r>
              <a:rPr b="0" i="0" lang="en-US" sz="2400" u="none" cap="none" strike="noStrike">
                <a:solidFill>
                  <a:schemeClr val="lt1"/>
                </a:solidFill>
                <a:latin typeface="Garamond"/>
                <a:ea typeface="Garamond"/>
                <a:cs typeface="Garamond"/>
                <a:sym typeface="Garamond"/>
              </a:rPr>
              <a:t>Injury occurred “on the job”</a:t>
            </a:r>
          </a:p>
        </p:txBody>
      </p:sp>
      <p:sp>
        <p:nvSpPr>
          <p:cNvPr id="129" name="Shape 129"/>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42-*</a:t>
            </a: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34" name="Shape 134"/>
        <p:cNvGrpSpPr/>
        <p:nvPr/>
      </p:nvGrpSpPr>
      <p:grpSpPr>
        <a:xfrm>
          <a:off x="0" y="0"/>
          <a:ext cx="0" cy="0"/>
          <a:chOff x="0" y="0"/>
          <a:chExt cx="0" cy="0"/>
        </a:xfrm>
      </p:grpSpPr>
      <p:sp>
        <p:nvSpPr>
          <p:cNvPr id="135" name="Shape 135"/>
          <p:cNvSpPr txBox="1"/>
          <p:nvPr>
            <p:ph type="title"/>
          </p:nvPr>
        </p:nvSpPr>
        <p:spPr>
          <a:xfrm>
            <a:off x="457200" y="274637"/>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200" u="none" cap="none" strike="noStrike">
                <a:solidFill>
                  <a:schemeClr val="lt2"/>
                </a:solidFill>
                <a:latin typeface="Garamond"/>
                <a:ea typeface="Garamond"/>
                <a:cs typeface="Garamond"/>
                <a:sym typeface="Garamond"/>
              </a:rPr>
              <a:t>The Consolidated Omnibus Budget Reconciliation Act (COBRA)</a:t>
            </a:r>
          </a:p>
        </p:txBody>
      </p:sp>
      <p:sp>
        <p:nvSpPr>
          <p:cNvPr id="136" name="Shape 136"/>
          <p:cNvSpPr txBox="1"/>
          <p:nvPr>
            <p:ph idx="1" type="body"/>
          </p:nvPr>
        </p:nvSpPr>
        <p:spPr>
          <a:xfrm>
            <a:off x="457200" y="1828800"/>
            <a:ext cx="8229600" cy="4525961"/>
          </a:xfrm>
          <a:prstGeom prst="rect">
            <a:avLst/>
          </a:prstGeom>
          <a:noFill/>
          <a:ln>
            <a:noFill/>
          </a:ln>
        </p:spPr>
        <p:txBody>
          <a:bodyPr anchorCtr="0" anchor="t" bIns="45700" lIns="91425" rIns="91425" tIns="45700">
            <a:noAutofit/>
          </a:bodyPr>
          <a:lstStyle/>
          <a:p>
            <a:pPr indent="-342900" lvl="0" marL="342900" marR="0" rtl="0" algn="l">
              <a:lnSpc>
                <a:spcPct val="80000"/>
              </a:lnSpc>
              <a:spcBef>
                <a:spcPts val="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Ensures that when employees lose their jobs or have their hours reduced to level at which  they are not eligible to receive medical, dental, or optical benefits from their employer, employees have right to continue receiving benefits under employer’s policy for up to 18 months by paying the premiums for the policy</a:t>
            </a:r>
          </a:p>
          <a:p>
            <a:pPr indent="-342900" lvl="0" marL="342900" marR="0" rtl="0" algn="l">
              <a:lnSpc>
                <a:spcPct val="8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COBRA does not apply if:</a:t>
            </a:r>
          </a:p>
          <a:p>
            <a:pPr indent="-342900" lvl="0" marL="342900" marR="0" rtl="0" algn="l">
              <a:lnSpc>
                <a:spcPct val="8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285750" lvl="1" marL="742950" marR="0" rtl="0" algn="l">
              <a:lnSpc>
                <a:spcPct val="80000"/>
              </a:lnSpc>
              <a:spcBef>
                <a:spcPts val="480"/>
              </a:spcBef>
              <a:spcAft>
                <a:spcPts val="0"/>
              </a:spcAft>
              <a:buClr>
                <a:schemeClr val="accent2"/>
              </a:buClr>
              <a:buSzPct val="70000"/>
              <a:buFont typeface="Garamond"/>
              <a:buChar char="■"/>
            </a:pPr>
            <a:r>
              <a:rPr b="0" i="0" lang="en-US" sz="2400" u="none" cap="none" strike="noStrike">
                <a:solidFill>
                  <a:schemeClr val="lt1"/>
                </a:solidFill>
                <a:latin typeface="Garamond"/>
                <a:ea typeface="Garamond"/>
                <a:cs typeface="Garamond"/>
                <a:sym typeface="Garamond"/>
              </a:rPr>
              <a:t>Employee fired for “gross misconduct”; or</a:t>
            </a:r>
          </a:p>
          <a:p>
            <a:pPr indent="-285750" lvl="1" marL="742950" marR="0" rtl="0" algn="l">
              <a:lnSpc>
                <a:spcPct val="80000"/>
              </a:lnSpc>
              <a:spcBef>
                <a:spcPts val="480"/>
              </a:spcBef>
              <a:spcAft>
                <a:spcPts val="0"/>
              </a:spcAft>
              <a:buClr>
                <a:schemeClr val="accent2"/>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285750" lvl="1" marL="742950" marR="0" rtl="0" algn="l">
              <a:lnSpc>
                <a:spcPct val="80000"/>
              </a:lnSpc>
              <a:spcBef>
                <a:spcPts val="480"/>
              </a:spcBef>
              <a:spcAft>
                <a:spcPts val="0"/>
              </a:spcAft>
              <a:buClr>
                <a:schemeClr val="accent2"/>
              </a:buClr>
              <a:buSzPct val="70000"/>
              <a:buFont typeface="Garamond"/>
              <a:buChar char="■"/>
            </a:pPr>
            <a:r>
              <a:rPr b="0" i="0" lang="en-US" sz="2400" u="none" cap="none" strike="noStrike">
                <a:solidFill>
                  <a:schemeClr val="lt1"/>
                </a:solidFill>
                <a:latin typeface="Garamond"/>
                <a:ea typeface="Garamond"/>
                <a:cs typeface="Garamond"/>
                <a:sym typeface="Garamond"/>
              </a:rPr>
              <a:t>Employer decides to eliminate benefits for all current employees</a:t>
            </a:r>
          </a:p>
        </p:txBody>
      </p:sp>
      <p:sp>
        <p:nvSpPr>
          <p:cNvPr id="137" name="Shape 137"/>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42-*</a:t>
            </a: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42" name="Shape 142"/>
        <p:cNvGrpSpPr/>
        <p:nvPr/>
      </p:nvGrpSpPr>
      <p:grpSpPr>
        <a:xfrm>
          <a:off x="0" y="0"/>
          <a:ext cx="0" cy="0"/>
          <a:chOff x="0" y="0"/>
          <a:chExt cx="0" cy="0"/>
        </a:xfrm>
      </p:grpSpPr>
      <p:sp>
        <p:nvSpPr>
          <p:cNvPr id="143" name="Shape 143"/>
          <p:cNvSpPr txBox="1"/>
          <p:nvPr>
            <p:ph type="title"/>
          </p:nvPr>
        </p:nvSpPr>
        <p:spPr>
          <a:xfrm>
            <a:off x="457200" y="3048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2800" u="none" cap="none" strike="noStrike">
                <a:solidFill>
                  <a:schemeClr val="lt2"/>
                </a:solidFill>
                <a:latin typeface="Garamond"/>
                <a:ea typeface="Garamond"/>
                <a:cs typeface="Garamond"/>
                <a:sym typeface="Garamond"/>
              </a:rPr>
              <a:t>The Employee Retirement Income Security Act</a:t>
            </a:r>
          </a:p>
        </p:txBody>
      </p:sp>
      <p:sp>
        <p:nvSpPr>
          <p:cNvPr id="144" name="Shape 144"/>
          <p:cNvSpPr txBox="1"/>
          <p:nvPr>
            <p:ph idx="1" type="body"/>
          </p:nvPr>
        </p:nvSpPr>
        <p:spPr>
          <a:xfrm>
            <a:off x="457200" y="1600200"/>
            <a:ext cx="8229600" cy="4525961"/>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hlink"/>
              </a:buClr>
              <a:buSzPct val="70000"/>
              <a:buFont typeface="Garamond"/>
              <a:buChar char="■"/>
            </a:pPr>
            <a:r>
              <a:rPr b="0" i="0" lang="en-US" sz="1800" u="none" cap="none" strike="noStrike">
                <a:solidFill>
                  <a:schemeClr val="lt1"/>
                </a:solidFill>
                <a:latin typeface="Garamond"/>
                <a:ea typeface="Garamond"/>
                <a:cs typeface="Garamond"/>
                <a:sym typeface="Garamond"/>
              </a:rPr>
              <a:t>Federal law that sets minimum standards for most voluntarily-established pension and health plans in private industry to provide protection for individuals enrolled in these plans</a:t>
            </a:r>
          </a:p>
          <a:p>
            <a:pPr indent="-342900" lvl="0" marL="342900" marR="0" rtl="0" algn="l">
              <a:lnSpc>
                <a:spcPct val="90000"/>
              </a:lnSpc>
              <a:spcBef>
                <a:spcPts val="360"/>
              </a:spcBef>
              <a:spcAft>
                <a:spcPts val="0"/>
              </a:spcAft>
              <a:buClr>
                <a:schemeClr val="hlink"/>
              </a:buClr>
              <a:buSzPct val="70000"/>
              <a:buFont typeface="Garamond"/>
              <a:buNone/>
            </a:pPr>
            <a:r>
              <a:t/>
            </a:r>
            <a:endParaRPr b="0" i="0" sz="1800" u="none" cap="none" strike="noStrike">
              <a:solidFill>
                <a:schemeClr val="lt1"/>
              </a:solidFill>
              <a:latin typeface="Garamond"/>
              <a:ea typeface="Garamond"/>
              <a:cs typeface="Garamond"/>
              <a:sym typeface="Garamond"/>
            </a:endParaRPr>
          </a:p>
          <a:p>
            <a:pPr indent="-342900" lvl="0" marL="342900" marR="0" rtl="0" algn="l">
              <a:lnSpc>
                <a:spcPct val="90000"/>
              </a:lnSpc>
              <a:spcBef>
                <a:spcPts val="360"/>
              </a:spcBef>
              <a:spcAft>
                <a:spcPts val="0"/>
              </a:spcAft>
              <a:buClr>
                <a:schemeClr val="hlink"/>
              </a:buClr>
              <a:buSzPct val="70000"/>
              <a:buFont typeface="Garamond"/>
              <a:buChar char="■"/>
            </a:pPr>
            <a:r>
              <a:rPr b="0" i="0" lang="en-US" sz="1800" u="none" cap="none" strike="noStrike">
                <a:solidFill>
                  <a:schemeClr val="lt1"/>
                </a:solidFill>
                <a:latin typeface="Garamond"/>
                <a:ea typeface="Garamond"/>
                <a:cs typeface="Garamond"/>
                <a:sym typeface="Garamond"/>
              </a:rPr>
              <a:t>Under ERISA, employers must provide pension/health plan participants</a:t>
            </a:r>
          </a:p>
          <a:p>
            <a:pPr indent="-342900" lvl="0" marL="342900" marR="0" rtl="0" algn="l">
              <a:lnSpc>
                <a:spcPct val="90000"/>
              </a:lnSpc>
              <a:spcBef>
                <a:spcPts val="360"/>
              </a:spcBef>
              <a:spcAft>
                <a:spcPts val="0"/>
              </a:spcAft>
              <a:buClr>
                <a:schemeClr val="hlink"/>
              </a:buClr>
              <a:buSzPct val="70000"/>
              <a:buFont typeface="Garamond"/>
              <a:buNone/>
            </a:pPr>
            <a:r>
              <a:t/>
            </a:r>
            <a:endParaRPr b="0" i="0" sz="1800" u="none" cap="none" strike="noStrike">
              <a:solidFill>
                <a:schemeClr val="lt1"/>
              </a:solidFill>
              <a:latin typeface="Garamond"/>
              <a:ea typeface="Garamond"/>
              <a:cs typeface="Garamond"/>
              <a:sym typeface="Garamond"/>
            </a:endParaRPr>
          </a:p>
          <a:p>
            <a:pPr indent="-285750" lvl="1" marL="742950" marR="0" rtl="0" algn="l">
              <a:lnSpc>
                <a:spcPct val="90000"/>
              </a:lnSpc>
              <a:spcBef>
                <a:spcPts val="360"/>
              </a:spcBef>
              <a:spcAft>
                <a:spcPts val="0"/>
              </a:spcAft>
              <a:buClr>
                <a:schemeClr val="accent2"/>
              </a:buClr>
              <a:buSzPct val="70000"/>
              <a:buFont typeface="Garamond"/>
              <a:buChar char="■"/>
            </a:pPr>
            <a:r>
              <a:rPr b="0" i="0" lang="en-US" sz="1800" u="none" cap="none" strike="noStrike">
                <a:solidFill>
                  <a:schemeClr val="lt1"/>
                </a:solidFill>
                <a:latin typeface="Garamond"/>
                <a:ea typeface="Garamond"/>
                <a:cs typeface="Garamond"/>
                <a:sym typeface="Garamond"/>
              </a:rPr>
              <a:t>Plan information (“features and funding”)</a:t>
            </a:r>
          </a:p>
          <a:p>
            <a:pPr indent="-285750" lvl="1" marL="742950" marR="0" rtl="0" algn="l">
              <a:lnSpc>
                <a:spcPct val="90000"/>
              </a:lnSpc>
              <a:spcBef>
                <a:spcPts val="360"/>
              </a:spcBef>
              <a:spcAft>
                <a:spcPts val="0"/>
              </a:spcAft>
              <a:buClr>
                <a:schemeClr val="accent2"/>
              </a:buClr>
              <a:buSzPct val="70000"/>
              <a:buFont typeface="Garamond"/>
              <a:buNone/>
            </a:pPr>
            <a:r>
              <a:t/>
            </a:r>
            <a:endParaRPr b="0" i="0" sz="1800" u="none" cap="none" strike="noStrike">
              <a:solidFill>
                <a:schemeClr val="lt1"/>
              </a:solidFill>
              <a:latin typeface="Garamond"/>
              <a:ea typeface="Garamond"/>
              <a:cs typeface="Garamond"/>
              <a:sym typeface="Garamond"/>
            </a:endParaRPr>
          </a:p>
          <a:p>
            <a:pPr indent="-285750" lvl="1" marL="742950" marR="0" rtl="0" algn="l">
              <a:lnSpc>
                <a:spcPct val="90000"/>
              </a:lnSpc>
              <a:spcBef>
                <a:spcPts val="360"/>
              </a:spcBef>
              <a:spcAft>
                <a:spcPts val="0"/>
              </a:spcAft>
              <a:buClr>
                <a:schemeClr val="accent2"/>
              </a:buClr>
              <a:buSzPct val="70000"/>
              <a:buFont typeface="Garamond"/>
              <a:buChar char="■"/>
            </a:pPr>
            <a:r>
              <a:rPr b="0" i="0" lang="en-US" sz="1800" u="none" cap="none" strike="noStrike">
                <a:solidFill>
                  <a:schemeClr val="lt1"/>
                </a:solidFill>
                <a:latin typeface="Garamond"/>
                <a:ea typeface="Garamond"/>
                <a:cs typeface="Garamond"/>
                <a:sym typeface="Garamond"/>
              </a:rPr>
              <a:t>Assurances of fiduciary responsibility of those in charge of managing and controlling plan assets</a:t>
            </a:r>
          </a:p>
          <a:p>
            <a:pPr indent="-285750" lvl="1" marL="742950" marR="0" rtl="0" algn="l">
              <a:lnSpc>
                <a:spcPct val="90000"/>
              </a:lnSpc>
              <a:spcBef>
                <a:spcPts val="360"/>
              </a:spcBef>
              <a:spcAft>
                <a:spcPts val="0"/>
              </a:spcAft>
              <a:buClr>
                <a:schemeClr val="accent2"/>
              </a:buClr>
              <a:buSzPct val="70000"/>
              <a:buFont typeface="Garamond"/>
              <a:buNone/>
            </a:pPr>
            <a:r>
              <a:t/>
            </a:r>
            <a:endParaRPr b="0" i="0" sz="1800" u="none" cap="none" strike="noStrike">
              <a:solidFill>
                <a:schemeClr val="lt1"/>
              </a:solidFill>
              <a:latin typeface="Garamond"/>
              <a:ea typeface="Garamond"/>
              <a:cs typeface="Garamond"/>
              <a:sym typeface="Garamond"/>
            </a:endParaRPr>
          </a:p>
          <a:p>
            <a:pPr indent="-285750" lvl="1" marL="742950" marR="0" rtl="0" algn="l">
              <a:lnSpc>
                <a:spcPct val="90000"/>
              </a:lnSpc>
              <a:spcBef>
                <a:spcPts val="360"/>
              </a:spcBef>
              <a:spcAft>
                <a:spcPts val="0"/>
              </a:spcAft>
              <a:buClr>
                <a:schemeClr val="accent2"/>
              </a:buClr>
              <a:buSzPct val="70000"/>
              <a:buFont typeface="Garamond"/>
              <a:buChar char="■"/>
            </a:pPr>
            <a:r>
              <a:rPr b="0" i="0" lang="en-US" sz="1800" u="none" cap="none" strike="noStrike">
                <a:solidFill>
                  <a:schemeClr val="lt1"/>
                </a:solidFill>
                <a:latin typeface="Garamond"/>
                <a:ea typeface="Garamond"/>
                <a:cs typeface="Garamond"/>
                <a:sym typeface="Garamond"/>
              </a:rPr>
              <a:t>Grievance and appeals process for participants to receive benefits from plan</a:t>
            </a:r>
          </a:p>
          <a:p>
            <a:pPr indent="-285750" lvl="1" marL="742950" marR="0" rtl="0" algn="l">
              <a:lnSpc>
                <a:spcPct val="90000"/>
              </a:lnSpc>
              <a:spcBef>
                <a:spcPts val="360"/>
              </a:spcBef>
              <a:spcAft>
                <a:spcPts val="0"/>
              </a:spcAft>
              <a:buClr>
                <a:schemeClr val="accent2"/>
              </a:buClr>
              <a:buSzPct val="70000"/>
              <a:buFont typeface="Garamond"/>
              <a:buNone/>
            </a:pPr>
            <a:r>
              <a:t/>
            </a:r>
            <a:endParaRPr b="0" i="0" sz="1800" u="none" cap="none" strike="noStrike">
              <a:solidFill>
                <a:schemeClr val="lt1"/>
              </a:solidFill>
              <a:latin typeface="Garamond"/>
              <a:ea typeface="Garamond"/>
              <a:cs typeface="Garamond"/>
              <a:sym typeface="Garamond"/>
            </a:endParaRPr>
          </a:p>
          <a:p>
            <a:pPr indent="-285750" lvl="1" marL="742950" marR="0" rtl="0" algn="l">
              <a:lnSpc>
                <a:spcPct val="90000"/>
              </a:lnSpc>
              <a:spcBef>
                <a:spcPts val="360"/>
              </a:spcBef>
              <a:spcAft>
                <a:spcPts val="0"/>
              </a:spcAft>
              <a:buClr>
                <a:schemeClr val="accent2"/>
              </a:buClr>
              <a:buSzPct val="70000"/>
              <a:buFont typeface="Garamond"/>
              <a:buChar char="■"/>
            </a:pPr>
            <a:r>
              <a:rPr b="0" i="0" lang="en-US" sz="1800" u="none" cap="none" strike="noStrike">
                <a:solidFill>
                  <a:schemeClr val="lt1"/>
                </a:solidFill>
                <a:latin typeface="Garamond"/>
                <a:ea typeface="Garamond"/>
                <a:cs typeface="Garamond"/>
                <a:sym typeface="Garamond"/>
              </a:rPr>
              <a:t>Right to sue for benefits and breaches of fiduciary duty</a:t>
            </a:r>
          </a:p>
        </p:txBody>
      </p:sp>
      <p:sp>
        <p:nvSpPr>
          <p:cNvPr id="145" name="Shape 145"/>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42-*</a:t>
            </a:r>
          </a:p>
        </p:txBody>
      </p:sp>
    </p:spTree>
  </p:cSld>
  <p:clrMapOvr>
    <a:masterClrMapping/>
  </p:clrMapOvr>
  <p:transition spd="slow">
    <p:cut/>
  </p:transition>
</p:sld>
</file>

<file path=ppt/theme/theme1.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tream">
  <a:themeElements>
    <a:clrScheme name="Solstice">
      <a:dk1>
        <a:srgbClr val="000000"/>
      </a:dk1>
      <a:lt1>
        <a:srgbClr val="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1_Stream">
  <a:themeElements>
    <a:clrScheme name="Solstice">
      <a:dk1>
        <a:srgbClr val="000000"/>
      </a:dk1>
      <a:lt1>
        <a:srgbClr val="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