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57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13" name="chimes.wav"/>
          </p:stSnd>
        </p:sndAc>
      </p:transition>
    </mc:Choice>
    <mc:Fallback>
      <p:transition spd="slow" advTm="8000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514600" y="-1447800"/>
            <a:ext cx="2743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9600" dirty="0" smtClean="0">
                <a:ln w="38100">
                  <a:solidFill>
                    <a:srgbClr val="FF0000"/>
                  </a:solidFill>
                </a:ln>
              </a:rPr>
              <a:t>ر</a:t>
            </a:r>
            <a:endParaRPr lang="en-US" sz="496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6629400" y="304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ر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605115" y="26087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113120" y="990600"/>
            <a:ext cx="272542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 smtClean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ــر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611485" y="49709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6200" y="3352800"/>
            <a:ext cx="272542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ــر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6510" y="6858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رَ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895600" y="22860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رُ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9161" y="44958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ر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61" y="6310774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2057400"/>
            <a:ext cx="3919538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0600"/>
            <a:ext cx="4614862" cy="462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r="3176"/>
          <a:stretch/>
        </p:blipFill>
        <p:spPr bwMode="auto">
          <a:xfrm>
            <a:off x="4572000" y="2362200"/>
            <a:ext cx="4267200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133600"/>
            <a:ext cx="405288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8" y="1066800"/>
            <a:ext cx="4447862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243138"/>
            <a:ext cx="421005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/>
          <a:stretch/>
        </p:blipFill>
        <p:spPr bwMode="auto">
          <a:xfrm>
            <a:off x="381000" y="762000"/>
            <a:ext cx="4476750" cy="451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14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/>
          <a:stretch/>
        </p:blipFill>
        <p:spPr bwMode="auto">
          <a:xfrm>
            <a:off x="381000" y="1295400"/>
            <a:ext cx="4648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/>
          <a:stretch/>
        </p:blipFill>
        <p:spPr bwMode="auto">
          <a:xfrm>
            <a:off x="457200" y="1066800"/>
            <a:ext cx="388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362200"/>
            <a:ext cx="46482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4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رَ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20</cp:revision>
  <dcterms:created xsi:type="dcterms:W3CDTF">2012-10-26T16:43:51Z</dcterms:created>
  <dcterms:modified xsi:type="dcterms:W3CDTF">2012-11-02T13:11:25Z</dcterms:modified>
</cp:coreProperties>
</file>