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60" r:id="rId1"/>
  </p:sldMasterIdLst>
  <p:notesMasterIdLst>
    <p:notesMasterId r:id="rId19"/>
  </p:notesMasterIdLst>
  <p:sldIdLst>
    <p:sldId id="256" r:id="rId2"/>
    <p:sldId id="259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65" r:id="rId11"/>
    <p:sldId id="258" r:id="rId12"/>
    <p:sldId id="260" r:id="rId13"/>
    <p:sldId id="257" r:id="rId14"/>
    <p:sldId id="264" r:id="rId15"/>
    <p:sldId id="261" r:id="rId16"/>
    <p:sldId id="262" r:id="rId17"/>
    <p:sldId id="263" r:id="rId1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90"/>
    <p:restoredTop sz="94328"/>
  </p:normalViewPr>
  <p:slideViewPr>
    <p:cSldViewPr snapToGrid="0" snapToObjects="1">
      <p:cViewPr varScale="1">
        <p:scale>
          <a:sx n="66" d="100"/>
          <a:sy n="66" d="100"/>
        </p:scale>
        <p:origin x="22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B6022A1-639A-024F-B715-E4F8AD9607E7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35A1825-CB97-1740-84A8-8C177A7B947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l" defTabSz="914400" rtl="0" eaLnBrk="1" latinLnBrk="0" hangingPunct="1"/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A1825-CB97-1740-84A8-8C177A7B947B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739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720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551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05721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7426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1934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8833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5784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0900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825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280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28092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0334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ال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60316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554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1136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6301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1778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FF0D900-5ABE-7042-8C83-04C517DB8108}" type="datetimeFigureOut">
              <a:rPr lang="ar-SA" smtClean="0"/>
              <a:t>14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DB4584A-2DBB-8B46-A2D8-6179994FCDE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8765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 smtClean="0"/>
              <a:t>Unit 4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helloes , helpers &amp; heroes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 smtClean="0"/>
              <a:t>Lesson 3</a:t>
            </a:r>
          </a:p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 smtClean="0"/>
              <a:t>Different heroes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4704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5381295" y="117693"/>
            <a:ext cx="637977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5400" dirty="0" smtClean="0">
                <a:latin typeface="MyriadPro" charset="0"/>
              </a:rPr>
              <a:t>Boxing</a:t>
            </a:r>
          </a:p>
          <a:p>
            <a:pPr algn="ctr" rtl="0"/>
            <a:r>
              <a:rPr lang="en-US" sz="5400" dirty="0" smtClean="0">
                <a:latin typeface="MyriadPro" charset="0"/>
              </a:rPr>
              <a:t>Champion</a:t>
            </a:r>
          </a:p>
          <a:p>
            <a:pPr algn="ctr" rtl="0"/>
            <a:r>
              <a:rPr lang="en-US" sz="5400" dirty="0" smtClean="0">
                <a:latin typeface="MyriadPro" charset="0"/>
              </a:rPr>
              <a:t>Fight(</a:t>
            </a:r>
            <a:r>
              <a:rPr lang="en-US" sz="5400" dirty="0" err="1" smtClean="0">
                <a:latin typeface="MyriadPro" charset="0"/>
              </a:rPr>
              <a:t>er</a:t>
            </a:r>
            <a:r>
              <a:rPr lang="en-US" sz="5400" dirty="0" smtClean="0">
                <a:latin typeface="MyriadPro" charset="0"/>
              </a:rPr>
              <a:t>) ( fought )</a:t>
            </a:r>
          </a:p>
          <a:p>
            <a:pPr algn="ctr" rtl="0"/>
            <a:r>
              <a:rPr lang="en-US" sz="5400" dirty="0" smtClean="0">
                <a:latin typeface="MyriadPro" charset="0"/>
              </a:rPr>
              <a:t>handicapped</a:t>
            </a:r>
          </a:p>
          <a:p>
            <a:pPr algn="ctr" rtl="0"/>
            <a:r>
              <a:rPr lang="en-US" sz="5400" dirty="0" smtClean="0">
                <a:latin typeface="MyriadPro" charset="0"/>
              </a:rPr>
              <a:t>Hero</a:t>
            </a:r>
          </a:p>
          <a:p>
            <a:pPr algn="ctr" rtl="0"/>
            <a:r>
              <a:rPr lang="en-US" sz="5400" dirty="0" smtClean="0">
                <a:latin typeface="MyriadPro" charset="0"/>
              </a:rPr>
              <a:t>Medal</a:t>
            </a:r>
          </a:p>
          <a:p>
            <a:pPr algn="ctr" rtl="0"/>
            <a:r>
              <a:rPr lang="en-US" sz="5400" dirty="0" smtClean="0">
                <a:latin typeface="MyriadPro" charset="0"/>
              </a:rPr>
              <a:t>Satellite</a:t>
            </a:r>
          </a:p>
          <a:p>
            <a:pPr algn="ctr" rtl="0"/>
            <a:r>
              <a:rPr lang="en-US" sz="5400" dirty="0" smtClean="0">
                <a:latin typeface="MyriadPro" charset="0"/>
              </a:rPr>
              <a:t>sportsman </a:t>
            </a:r>
            <a:endParaRPr lang="en-US" sz="8000" b="1" dirty="0">
              <a:effectLst/>
              <a:latin typeface="InfantFrutiger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907628" y="404676"/>
            <a:ext cx="4099034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dirty="0" smtClean="0">
                <a:latin typeface="MyriadPro" charset="0"/>
              </a:rPr>
              <a:t>New words</a:t>
            </a:r>
            <a:endParaRPr lang="en-US" sz="8000" b="1" dirty="0">
              <a:effectLst/>
              <a:latin typeface="InfantFrutig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4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0" t="14054" r="12078" b="34955"/>
          <a:stretch/>
        </p:blipFill>
        <p:spPr>
          <a:xfrm>
            <a:off x="469557" y="210064"/>
            <a:ext cx="7565171" cy="6425514"/>
          </a:xfrm>
          <a:prstGeom prst="rect">
            <a:avLst/>
          </a:prstGeom>
        </p:spPr>
      </p:pic>
      <p:cxnSp>
        <p:nvCxnSpPr>
          <p:cNvPr id="6" name="موصل مستقيم 5"/>
          <p:cNvCxnSpPr/>
          <p:nvPr/>
        </p:nvCxnSpPr>
        <p:spPr>
          <a:xfrm>
            <a:off x="1662691" y="4725547"/>
            <a:ext cx="5313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موصل مستقيم 8"/>
          <p:cNvCxnSpPr/>
          <p:nvPr/>
        </p:nvCxnSpPr>
        <p:spPr>
          <a:xfrm>
            <a:off x="3087974" y="5111646"/>
            <a:ext cx="749508" cy="2998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موصل مستقيم 11"/>
          <p:cNvCxnSpPr/>
          <p:nvPr/>
        </p:nvCxnSpPr>
        <p:spPr>
          <a:xfrm flipV="1">
            <a:off x="6342122" y="2908092"/>
            <a:ext cx="253550" cy="614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موصل مستقيم 12"/>
          <p:cNvCxnSpPr/>
          <p:nvPr/>
        </p:nvCxnSpPr>
        <p:spPr>
          <a:xfrm flipV="1">
            <a:off x="5637584" y="3087973"/>
            <a:ext cx="388463" cy="61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موصل مستقيم 13"/>
          <p:cNvCxnSpPr/>
          <p:nvPr/>
        </p:nvCxnSpPr>
        <p:spPr>
          <a:xfrm>
            <a:off x="6312146" y="4323315"/>
            <a:ext cx="5313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صورة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" t="64324" r="63805" b="21074"/>
          <a:stretch/>
        </p:blipFill>
        <p:spPr>
          <a:xfrm>
            <a:off x="7859843" y="317628"/>
            <a:ext cx="4332157" cy="3624785"/>
          </a:xfrm>
          <a:prstGeom prst="rect">
            <a:avLst/>
          </a:prstGeom>
        </p:spPr>
      </p:pic>
      <p:sp>
        <p:nvSpPr>
          <p:cNvPr id="27" name="شكل بيضاوي 26"/>
          <p:cNvSpPr/>
          <p:nvPr/>
        </p:nvSpPr>
        <p:spPr>
          <a:xfrm>
            <a:off x="6477032" y="4501664"/>
            <a:ext cx="501365" cy="366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7094127" y="4773984"/>
            <a:ext cx="501365" cy="366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/>
          <p:cNvSpPr/>
          <p:nvPr/>
        </p:nvSpPr>
        <p:spPr>
          <a:xfrm>
            <a:off x="5565131" y="5163728"/>
            <a:ext cx="501365" cy="3668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004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1" t="64324" r="5873" b="10090"/>
          <a:stretch/>
        </p:blipFill>
        <p:spPr>
          <a:xfrm>
            <a:off x="119920" y="0"/>
            <a:ext cx="12072080" cy="6745574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5188818" y="2483486"/>
            <a:ext cx="358042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dirty="0" smtClean="0">
                <a:latin typeface="MyriadPro" charset="0"/>
              </a:rPr>
              <a:t>Ali </a:t>
            </a:r>
            <a:r>
              <a:rPr lang="en-US" sz="3600">
                <a:latin typeface="MyriadPro" charset="0"/>
              </a:rPr>
              <a:t>started </a:t>
            </a:r>
            <a:r>
              <a:rPr lang="en-US" sz="3600" smtClean="0">
                <a:latin typeface="MyriadPro" charset="0"/>
              </a:rPr>
              <a:t>boxing</a:t>
            </a:r>
            <a:endParaRPr lang="en-US" sz="3600" dirty="0"/>
          </a:p>
        </p:txBody>
      </p:sp>
      <p:sp>
        <p:nvSpPr>
          <p:cNvPr id="8" name="مستطيل 7"/>
          <p:cNvSpPr/>
          <p:nvPr/>
        </p:nvSpPr>
        <p:spPr>
          <a:xfrm>
            <a:off x="2130825" y="3129817"/>
            <a:ext cx="128693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1960</a:t>
            </a:r>
            <a:endParaRPr lang="en-US" sz="3600" dirty="0"/>
          </a:p>
        </p:txBody>
      </p:sp>
      <p:sp>
        <p:nvSpPr>
          <p:cNvPr id="9" name="مستطيل 8"/>
          <p:cNvSpPr/>
          <p:nvPr/>
        </p:nvSpPr>
        <p:spPr>
          <a:xfrm>
            <a:off x="2130825" y="3776148"/>
            <a:ext cx="122697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1964</a:t>
            </a:r>
            <a:endParaRPr lang="en-US" sz="3600" dirty="0"/>
          </a:p>
        </p:txBody>
      </p:sp>
      <p:sp>
        <p:nvSpPr>
          <p:cNvPr id="10" name="مستطيل 9"/>
          <p:cNvSpPr/>
          <p:nvPr/>
        </p:nvSpPr>
        <p:spPr>
          <a:xfrm>
            <a:off x="602940" y="4422479"/>
            <a:ext cx="242618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From 1967</a:t>
            </a:r>
            <a:endParaRPr lang="en-US" sz="3600" dirty="0"/>
          </a:p>
        </p:txBody>
      </p:sp>
      <p:sp>
        <p:nvSpPr>
          <p:cNvPr id="11" name="مستطيل 10"/>
          <p:cNvSpPr/>
          <p:nvPr/>
        </p:nvSpPr>
        <p:spPr>
          <a:xfrm>
            <a:off x="5188818" y="4422478"/>
            <a:ext cx="335557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dirty="0" smtClean="0">
                <a:latin typeface="MyriadPro" charset="0"/>
              </a:rPr>
              <a:t>Ali </a:t>
            </a:r>
            <a:r>
              <a:rPr lang="en-US" sz="3600">
                <a:latin typeface="MyriadPro" charset="0"/>
              </a:rPr>
              <a:t>couldn’t </a:t>
            </a:r>
            <a:r>
              <a:rPr lang="en-US" sz="3600" smtClean="0">
                <a:latin typeface="MyriadPro" charset="0"/>
              </a:rPr>
              <a:t>box</a:t>
            </a:r>
            <a:endParaRPr lang="en-US" sz="3600" dirty="0"/>
          </a:p>
        </p:txBody>
      </p:sp>
      <p:sp>
        <p:nvSpPr>
          <p:cNvPr id="12" name="مستطيل 11"/>
          <p:cNvSpPr/>
          <p:nvPr/>
        </p:nvSpPr>
        <p:spPr>
          <a:xfrm>
            <a:off x="2085855" y="5068810"/>
            <a:ext cx="127194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1964</a:t>
            </a:r>
            <a:endParaRPr lang="en-US" sz="3600" dirty="0"/>
          </a:p>
        </p:txBody>
      </p:sp>
      <p:sp>
        <p:nvSpPr>
          <p:cNvPr id="13" name="مستطيل 12"/>
          <p:cNvSpPr/>
          <p:nvPr/>
        </p:nvSpPr>
        <p:spPr>
          <a:xfrm>
            <a:off x="4963966" y="5603583"/>
            <a:ext cx="608378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‘</a:t>
            </a:r>
            <a:r>
              <a:rPr lang="en-US" sz="3600" dirty="0" smtClean="0">
                <a:latin typeface="MyriadPro" charset="0"/>
              </a:rPr>
              <a:t>Sports </a:t>
            </a:r>
            <a:r>
              <a:rPr lang="en-US" sz="3600" dirty="0">
                <a:latin typeface="MyriadPro" charset="0"/>
              </a:rPr>
              <a:t>Illustrated’ chose Ali as sportsman of the century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8364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b="81081"/>
          <a:stretch/>
        </p:blipFill>
        <p:spPr>
          <a:xfrm>
            <a:off x="131114" y="185352"/>
            <a:ext cx="11657232" cy="3101545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85646" y="3144843"/>
            <a:ext cx="675973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latin typeface="MyriadPro" charset="0"/>
              </a:rPr>
              <a:t>2 </a:t>
            </a:r>
            <a:r>
              <a:rPr lang="en-US" sz="2800" dirty="0" smtClean="0">
                <a:latin typeface="MyriadPro" charset="0"/>
              </a:rPr>
              <a:t>What </a:t>
            </a:r>
            <a:r>
              <a:rPr lang="en-US" sz="2800" dirty="0">
                <a:latin typeface="MyriadPro" charset="0"/>
              </a:rPr>
              <a:t>did Ali do after he won a gold </a:t>
            </a:r>
            <a:r>
              <a:rPr lang="en-US" sz="2800">
                <a:latin typeface="MyriadPro" charset="0"/>
              </a:rPr>
              <a:t>medal</a:t>
            </a:r>
            <a:r>
              <a:rPr lang="en-US" sz="2800" smtClean="0">
                <a:latin typeface="MyriadPro" charset="0"/>
              </a:rPr>
              <a:t>?</a:t>
            </a:r>
            <a:endParaRPr lang="en-US" sz="2800" dirty="0"/>
          </a:p>
        </p:txBody>
      </p:sp>
      <p:sp>
        <p:nvSpPr>
          <p:cNvPr id="6" name="مستطيل 5"/>
          <p:cNvSpPr/>
          <p:nvPr/>
        </p:nvSpPr>
        <p:spPr>
          <a:xfrm>
            <a:off x="285646" y="3759438"/>
            <a:ext cx="837866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800" smtClean="0">
                <a:latin typeface="MyriadPro" charset="0"/>
              </a:rPr>
              <a:t>Ali </a:t>
            </a:r>
            <a:r>
              <a:rPr lang="en-US" sz="2800" dirty="0">
                <a:latin typeface="MyriadPro" charset="0"/>
              </a:rPr>
              <a:t>started boxing for money after winning a gold medal</a:t>
            </a:r>
            <a:r>
              <a:rPr lang="en-US" sz="2800" dirty="0" smtClean="0">
                <a:latin typeface="MyriadPro" charset="0"/>
              </a:rPr>
              <a:t>.</a:t>
            </a:r>
            <a:endParaRPr lang="en-US" sz="2800" dirty="0"/>
          </a:p>
        </p:txBody>
      </p:sp>
      <p:sp>
        <p:nvSpPr>
          <p:cNvPr id="7" name="مستطيل 6"/>
          <p:cNvSpPr/>
          <p:nvPr/>
        </p:nvSpPr>
        <p:spPr>
          <a:xfrm>
            <a:off x="285646" y="4942446"/>
            <a:ext cx="933803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latin typeface="MyriadPro" charset="0"/>
              </a:rPr>
              <a:t>3 </a:t>
            </a:r>
            <a:r>
              <a:rPr lang="en-US" sz="2800" dirty="0" smtClean="0">
                <a:latin typeface="MyriadPro" charset="0"/>
              </a:rPr>
              <a:t>When </a:t>
            </a:r>
            <a:r>
              <a:rPr lang="en-US" sz="2800" dirty="0">
                <a:latin typeface="MyriadPro" charset="0"/>
              </a:rPr>
              <a:t>did Ali become champion after he started boxing again</a:t>
            </a:r>
            <a:r>
              <a:rPr lang="en-US" sz="2800" dirty="0" smtClean="0">
                <a:latin typeface="MyriadPro" charset="0"/>
              </a:rPr>
              <a:t>?</a:t>
            </a:r>
            <a:endParaRPr lang="en-US" sz="2800" dirty="0"/>
          </a:p>
        </p:txBody>
      </p:sp>
      <p:sp>
        <p:nvSpPr>
          <p:cNvPr id="8" name="مستطيل 7"/>
          <p:cNvSpPr/>
          <p:nvPr/>
        </p:nvSpPr>
        <p:spPr>
          <a:xfrm>
            <a:off x="285646" y="5557041"/>
            <a:ext cx="95029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800" dirty="0" smtClean="0">
                <a:latin typeface="MyriadPro" charset="0"/>
              </a:rPr>
              <a:t>Ali </a:t>
            </a:r>
            <a:r>
              <a:rPr lang="en-US" sz="2800" dirty="0">
                <a:latin typeface="MyriadPro" charset="0"/>
              </a:rPr>
              <a:t>became champion four years after starting boxing </a:t>
            </a:r>
            <a:r>
              <a:rPr lang="en-US" sz="2800" smtClean="0">
                <a:latin typeface="MyriadPro" charset="0"/>
              </a:rPr>
              <a:t>again.</a:t>
            </a:r>
            <a:endParaRPr lang="en-US" sz="2800" dirty="0" smtClean="0">
              <a:latin typeface="Myriad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90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b="81081"/>
          <a:stretch/>
        </p:blipFill>
        <p:spPr>
          <a:xfrm>
            <a:off x="131114" y="185352"/>
            <a:ext cx="11657232" cy="3101545"/>
          </a:xfrm>
          <a:prstGeom prst="rect">
            <a:avLst/>
          </a:prstGeom>
        </p:spPr>
      </p:pic>
      <p:sp>
        <p:nvSpPr>
          <p:cNvPr id="9" name="مستطيل 8"/>
          <p:cNvSpPr/>
          <p:nvPr/>
        </p:nvSpPr>
        <p:spPr>
          <a:xfrm>
            <a:off x="372144" y="3286897"/>
            <a:ext cx="800573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latin typeface="MyriadPro" charset="0"/>
              </a:rPr>
              <a:t>4 </a:t>
            </a:r>
            <a:r>
              <a:rPr lang="en-US" sz="2800" dirty="0" smtClean="0">
                <a:latin typeface="MyriadPro" charset="0"/>
              </a:rPr>
              <a:t>Who </a:t>
            </a:r>
            <a:r>
              <a:rPr lang="en-US" sz="2800" dirty="0">
                <a:latin typeface="MyriadPro" charset="0"/>
              </a:rPr>
              <a:t>did Ali fight when he became champion </a:t>
            </a:r>
            <a:r>
              <a:rPr lang="en-US" sz="2800">
                <a:latin typeface="MyriadPro" charset="0"/>
              </a:rPr>
              <a:t>again</a:t>
            </a:r>
            <a:r>
              <a:rPr lang="en-US" sz="2800" smtClean="0">
                <a:latin typeface="MyriadPro" charset="0"/>
              </a:rPr>
              <a:t>?</a:t>
            </a:r>
            <a:endParaRPr lang="en-US" sz="2800" dirty="0"/>
          </a:p>
        </p:txBody>
      </p:sp>
      <p:sp>
        <p:nvSpPr>
          <p:cNvPr id="10" name="مستطيل 9"/>
          <p:cNvSpPr/>
          <p:nvPr/>
        </p:nvSpPr>
        <p:spPr>
          <a:xfrm>
            <a:off x="372144" y="3954162"/>
            <a:ext cx="8895424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800" dirty="0" smtClean="0">
                <a:latin typeface="MyriadPro" charset="0"/>
              </a:rPr>
              <a:t>Ali </a:t>
            </a:r>
            <a:r>
              <a:rPr lang="en-US" sz="2800" dirty="0">
                <a:latin typeface="MyriadPro" charset="0"/>
              </a:rPr>
              <a:t>fought George Forman when he became champion </a:t>
            </a:r>
            <a:r>
              <a:rPr lang="en-US" sz="2800" smtClean="0">
                <a:latin typeface="MyriadPro" charset="0"/>
              </a:rPr>
              <a:t>again.</a:t>
            </a:r>
            <a:endParaRPr lang="en-US" sz="2800" dirty="0"/>
          </a:p>
        </p:txBody>
      </p:sp>
      <p:sp>
        <p:nvSpPr>
          <p:cNvPr id="11" name="مستطيل 10"/>
          <p:cNvSpPr/>
          <p:nvPr/>
        </p:nvSpPr>
        <p:spPr>
          <a:xfrm>
            <a:off x="372144" y="5013589"/>
            <a:ext cx="86853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latin typeface="MyriadPro" charset="0"/>
              </a:rPr>
              <a:t>5 </a:t>
            </a:r>
            <a:r>
              <a:rPr lang="en-US" sz="2800" dirty="0" smtClean="0">
                <a:latin typeface="MyriadPro" charset="0"/>
              </a:rPr>
              <a:t>How </a:t>
            </a:r>
            <a:r>
              <a:rPr lang="en-US" sz="2800" dirty="0">
                <a:latin typeface="MyriadPro" charset="0"/>
              </a:rPr>
              <a:t>many times did Ali fight before he stopped boxing</a:t>
            </a:r>
            <a:r>
              <a:rPr lang="en-US" sz="2800" dirty="0" smtClean="0">
                <a:latin typeface="MyriadPro" charset="0"/>
              </a:rPr>
              <a:t>?</a:t>
            </a:r>
            <a:endParaRPr lang="en-US" sz="2800" dirty="0"/>
          </a:p>
        </p:txBody>
      </p:sp>
      <p:sp>
        <p:nvSpPr>
          <p:cNvPr id="13" name="مستطيل 12"/>
          <p:cNvSpPr/>
          <p:nvPr/>
        </p:nvSpPr>
        <p:spPr>
          <a:xfrm>
            <a:off x="372144" y="5693210"/>
            <a:ext cx="685655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 rtl="0"/>
            <a:r>
              <a:rPr lang="en-US" sz="2800" smtClean="0">
                <a:latin typeface="MyriadPro" charset="0"/>
              </a:rPr>
              <a:t>Ali </a:t>
            </a:r>
            <a:r>
              <a:rPr lang="en-US" sz="2800" dirty="0" smtClean="0">
                <a:latin typeface="MyriadPro" charset="0"/>
              </a:rPr>
              <a:t>fought 61 times </a:t>
            </a:r>
            <a:r>
              <a:rPr lang="en-US" sz="2800" dirty="0">
                <a:latin typeface="MyriadPro" charset="0"/>
              </a:rPr>
              <a:t>before he </a:t>
            </a:r>
            <a:r>
              <a:rPr lang="en-US" sz="2800">
                <a:latin typeface="MyriadPro" charset="0"/>
              </a:rPr>
              <a:t>stopped </a:t>
            </a:r>
            <a:r>
              <a:rPr lang="en-US" sz="2800" smtClean="0">
                <a:latin typeface="MyriadPro" charset="0"/>
              </a:rPr>
              <a:t>boxing.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9723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t="18018" r="41225" b="55315"/>
          <a:stretch/>
        </p:blipFill>
        <p:spPr>
          <a:xfrm>
            <a:off x="254681" y="222421"/>
            <a:ext cx="11521308" cy="6091881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528261" y="2622030"/>
            <a:ext cx="954107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Run</a:t>
            </a:r>
            <a:endParaRPr lang="en-US" sz="3600" b="1" dirty="0">
              <a:effectLst/>
              <a:latin typeface="MyriadPro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8188081" y="3401987"/>
            <a:ext cx="1133644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diver</a:t>
            </a:r>
            <a:endParaRPr lang="en-US" sz="3600" b="1" dirty="0">
              <a:effectLst/>
              <a:latin typeface="MyriadPro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909904" y="4048318"/>
            <a:ext cx="221086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Swimming</a:t>
            </a:r>
            <a:endParaRPr lang="en-US" sz="3600" dirty="0" smtClean="0">
              <a:latin typeface="MyriadPro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271780" y="4694649"/>
            <a:ext cx="1210588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Skate</a:t>
            </a:r>
            <a:endParaRPr lang="en-US" sz="3600" b="1" dirty="0">
              <a:effectLst/>
              <a:latin typeface="MyriadPro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8072665" y="4694649"/>
            <a:ext cx="136447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Skater</a:t>
            </a:r>
            <a:endParaRPr lang="en-US" sz="3600" b="1" dirty="0">
              <a:effectLst/>
              <a:latin typeface="MyriadPro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294625" y="5340980"/>
            <a:ext cx="1441420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Riding</a:t>
            </a:r>
            <a:endParaRPr lang="en-US" sz="3600" b="1" dirty="0">
              <a:effectLst/>
              <a:latin typeface="MyriadPro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8168845" y="5362583"/>
            <a:ext cx="1172116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3600" smtClean="0">
                <a:latin typeface="MyriadPro" charset="0"/>
              </a:rPr>
              <a:t>rider </a:t>
            </a:r>
            <a:endParaRPr lang="en-US" sz="3600" b="1" dirty="0">
              <a:effectLst/>
              <a:latin typeface="Myriad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6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t="44143" b="12974"/>
          <a:stretch/>
        </p:blipFill>
        <p:spPr>
          <a:xfrm>
            <a:off x="168184" y="86497"/>
            <a:ext cx="12023816" cy="6388444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3992264" y="5178238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000" smtClean="0">
                <a:latin typeface="MyriadPro" charset="0"/>
              </a:rPr>
              <a:t>B</a:t>
            </a:r>
            <a:endParaRPr lang="en-US" sz="4000" dirty="0"/>
          </a:p>
        </p:txBody>
      </p:sp>
      <p:sp>
        <p:nvSpPr>
          <p:cNvPr id="4" name="مستطيل 3"/>
          <p:cNvSpPr/>
          <p:nvPr/>
        </p:nvSpPr>
        <p:spPr>
          <a:xfrm>
            <a:off x="7334555" y="5178238"/>
            <a:ext cx="497252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000" smtClean="0">
                <a:latin typeface="MyriadPro" charset="0"/>
              </a:rPr>
              <a:t>E</a:t>
            </a:r>
            <a:endParaRPr lang="en-US" sz="4000" dirty="0"/>
          </a:p>
        </p:txBody>
      </p:sp>
      <p:sp>
        <p:nvSpPr>
          <p:cNvPr id="6" name="مستطيل 5"/>
          <p:cNvSpPr/>
          <p:nvPr/>
        </p:nvSpPr>
        <p:spPr>
          <a:xfrm>
            <a:off x="10153418" y="5304362"/>
            <a:ext cx="526106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000" smtClean="0">
                <a:latin typeface="MyriadPro" charset="0"/>
              </a:rPr>
              <a:t>C</a:t>
            </a:r>
            <a:endParaRPr lang="en-US" sz="4000" dirty="0"/>
          </a:p>
        </p:txBody>
      </p:sp>
      <p:sp>
        <p:nvSpPr>
          <p:cNvPr id="7" name="مستطيل 6"/>
          <p:cNvSpPr/>
          <p:nvPr/>
        </p:nvSpPr>
        <p:spPr>
          <a:xfrm>
            <a:off x="4023796" y="5933418"/>
            <a:ext cx="55496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000" smtClean="0">
                <a:latin typeface="MyriadPro" charset="0"/>
              </a:rPr>
              <a:t>A</a:t>
            </a:r>
            <a:endParaRPr lang="en-US" sz="4000" dirty="0"/>
          </a:p>
        </p:txBody>
      </p:sp>
      <p:sp>
        <p:nvSpPr>
          <p:cNvPr id="8" name="مستطيل 7"/>
          <p:cNvSpPr/>
          <p:nvPr/>
        </p:nvSpPr>
        <p:spPr>
          <a:xfrm>
            <a:off x="7360578" y="5933418"/>
            <a:ext cx="683200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4000" smtClean="0">
                <a:latin typeface="MyriadPro" charset="0"/>
              </a:rPr>
              <a:t>D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7680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t="87747"/>
          <a:stretch/>
        </p:blipFill>
        <p:spPr>
          <a:xfrm>
            <a:off x="267038" y="284205"/>
            <a:ext cx="11039393" cy="286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839198" y="5635625"/>
            <a:ext cx="33528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5400" smtClean="0">
                <a:latin typeface="MyriadPro" charset="0"/>
              </a:rPr>
              <a:t>Boxing</a:t>
            </a:r>
            <a:endParaRPr lang="en-US" sz="8000" b="1" dirty="0">
              <a:effectLst/>
              <a:latin typeface="InfantFrutiger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907628" y="404676"/>
            <a:ext cx="4099034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dirty="0" smtClean="0">
                <a:latin typeface="MyriadPro" charset="0"/>
              </a:rPr>
              <a:t>B – </a:t>
            </a:r>
            <a:r>
              <a:rPr lang="en-US" sz="5400" smtClean="0">
                <a:latin typeface="MyriadPro" charset="0"/>
              </a:rPr>
              <a:t>6 letters</a:t>
            </a:r>
            <a:endParaRPr lang="en-US" sz="8000" b="1" dirty="0">
              <a:effectLst/>
              <a:latin typeface="InfantFrutiger" charset="0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614" y="1556319"/>
            <a:ext cx="4746091" cy="50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52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203323" y="5698686"/>
            <a:ext cx="41726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5400" smtClean="0">
                <a:latin typeface="MyriadPro" charset="0"/>
              </a:rPr>
              <a:t>Champion</a:t>
            </a:r>
            <a:endParaRPr lang="en-US" sz="8000" b="1" dirty="0">
              <a:effectLst/>
              <a:latin typeface="InfantFrutiger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907628" y="404676"/>
            <a:ext cx="4099034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dirty="0" smtClean="0">
                <a:latin typeface="MyriadPro" charset="0"/>
              </a:rPr>
              <a:t>C – 8 letters</a:t>
            </a:r>
            <a:endParaRPr lang="en-US" sz="8000" b="1" dirty="0">
              <a:effectLst/>
              <a:latin typeface="InfantFrutiger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158" y="404676"/>
            <a:ext cx="5466945" cy="53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6006662" y="5414906"/>
            <a:ext cx="6379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5400" dirty="0" smtClean="0">
                <a:latin typeface="MyriadPro" charset="0"/>
              </a:rPr>
              <a:t>Fight(</a:t>
            </a:r>
            <a:r>
              <a:rPr lang="en-US" sz="5400" dirty="0" err="1" smtClean="0">
                <a:latin typeface="MyriadPro" charset="0"/>
              </a:rPr>
              <a:t>er</a:t>
            </a:r>
            <a:r>
              <a:rPr lang="en-US" sz="5400" dirty="0" smtClean="0">
                <a:latin typeface="MyriadPro" charset="0"/>
              </a:rPr>
              <a:t>) ( fought )</a:t>
            </a:r>
            <a:endParaRPr lang="en-US" sz="8000" b="1" dirty="0">
              <a:effectLst/>
              <a:latin typeface="InfantFrutiger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907628" y="404676"/>
            <a:ext cx="4099034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dirty="0" smtClean="0">
                <a:latin typeface="MyriadPro" charset="0"/>
              </a:rPr>
              <a:t>F – 5 letters</a:t>
            </a:r>
            <a:endParaRPr lang="en-US" sz="8000" b="1" dirty="0">
              <a:effectLst/>
              <a:latin typeface="InfantFrutiger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5577" y="404676"/>
            <a:ext cx="6127615" cy="500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436067" y="5702456"/>
            <a:ext cx="47559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5400" smtClean="0">
                <a:latin typeface="MyriadPro" charset="0"/>
              </a:rPr>
              <a:t>handicapped</a:t>
            </a:r>
            <a:endParaRPr lang="en-US" sz="8000" b="1" dirty="0">
              <a:effectLst/>
              <a:latin typeface="InfantFrutiger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907628" y="404676"/>
            <a:ext cx="4099034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dirty="0" smtClean="0">
                <a:latin typeface="MyriadPro" charset="0"/>
              </a:rPr>
              <a:t>H – 11 letters</a:t>
            </a:r>
            <a:endParaRPr lang="en-US" sz="8000" b="1" dirty="0">
              <a:effectLst/>
              <a:latin typeface="InfantFrutiger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067" y="0"/>
            <a:ext cx="4276842" cy="570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3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9369972" y="5572562"/>
            <a:ext cx="2501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5400" smtClean="0">
                <a:latin typeface="MyriadPro" charset="0"/>
              </a:rPr>
              <a:t>Hero</a:t>
            </a:r>
            <a:endParaRPr lang="en-US" sz="8000" b="1" dirty="0">
              <a:effectLst/>
              <a:latin typeface="InfantFrutiger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907628" y="404676"/>
            <a:ext cx="4099034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dirty="0" smtClean="0">
                <a:latin typeface="MyriadPro" charset="0"/>
              </a:rPr>
              <a:t>H – </a:t>
            </a:r>
            <a:r>
              <a:rPr lang="en-US" sz="5400" dirty="0">
                <a:latin typeface="MyriadPro" charset="0"/>
              </a:rPr>
              <a:t>4</a:t>
            </a:r>
            <a:r>
              <a:rPr lang="en-US" sz="5400" dirty="0" smtClean="0">
                <a:latin typeface="MyriadPro" charset="0"/>
              </a:rPr>
              <a:t> letters</a:t>
            </a:r>
            <a:endParaRPr lang="en-US" sz="8000" b="1" dirty="0">
              <a:effectLst/>
              <a:latin typeface="InfantFrutiger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61" y="2153796"/>
            <a:ext cx="3810405" cy="4704204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662" y="547827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4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739350" y="5572562"/>
            <a:ext cx="3321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5400" smtClean="0">
                <a:latin typeface="MyriadPro" charset="0"/>
              </a:rPr>
              <a:t>Medal</a:t>
            </a:r>
            <a:endParaRPr lang="en-US" sz="8000" b="1" dirty="0">
              <a:effectLst/>
              <a:latin typeface="InfantFrutiger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907628" y="404676"/>
            <a:ext cx="4099034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dirty="0" smtClean="0">
                <a:latin typeface="MyriadPro" charset="0"/>
              </a:rPr>
              <a:t>M – 5 letters</a:t>
            </a:r>
            <a:endParaRPr lang="en-US" sz="8000" b="1" dirty="0">
              <a:effectLst/>
              <a:latin typeface="InfantFrutiger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5141" y="404676"/>
            <a:ext cx="3101778" cy="516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1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823434" y="5588327"/>
            <a:ext cx="33685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5400" smtClean="0">
                <a:latin typeface="MyriadPro" charset="0"/>
              </a:rPr>
              <a:t>Satellite</a:t>
            </a:r>
            <a:endParaRPr lang="en-US" sz="8000" b="1" dirty="0">
              <a:effectLst/>
              <a:latin typeface="InfantFrutiger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907628" y="404676"/>
            <a:ext cx="4099034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dirty="0" smtClean="0">
                <a:latin typeface="MyriadPro" charset="0"/>
              </a:rPr>
              <a:t>S – 9 letters</a:t>
            </a:r>
            <a:endParaRPr lang="en-US" sz="8000" b="1" dirty="0">
              <a:effectLst/>
              <a:latin typeface="InfantFrutiger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957" y="459858"/>
            <a:ext cx="4411775" cy="559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187557" y="5682920"/>
            <a:ext cx="4204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5400" smtClean="0">
                <a:latin typeface="MyriadPro" charset="0"/>
              </a:rPr>
              <a:t>sportsman </a:t>
            </a:r>
            <a:endParaRPr lang="en-US" sz="8000" b="1" dirty="0">
              <a:effectLst/>
              <a:latin typeface="InfantFrutiger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1907628" y="404676"/>
            <a:ext cx="4099034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5400" dirty="0" smtClean="0">
                <a:latin typeface="MyriadPro" charset="0"/>
              </a:rPr>
              <a:t>S – </a:t>
            </a:r>
            <a:r>
              <a:rPr lang="en-US" sz="5400" dirty="0">
                <a:latin typeface="MyriadPro" charset="0"/>
              </a:rPr>
              <a:t>9</a:t>
            </a:r>
            <a:r>
              <a:rPr lang="en-US" sz="5400" dirty="0" smtClean="0">
                <a:latin typeface="MyriadPro" charset="0"/>
              </a:rPr>
              <a:t> letters</a:t>
            </a:r>
            <a:endParaRPr lang="en-US" sz="8000" b="1" dirty="0">
              <a:effectLst/>
              <a:latin typeface="InfantFrutiger" charset="0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736" y="571230"/>
            <a:ext cx="38100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9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خداعي">
  <a:themeElements>
    <a:clrScheme name="خداعي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خداعي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خداعي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نسق Office">
  <a:themeElements>
    <a:clrScheme name="مكتب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مكتب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مكتب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76</TotalTime>
  <Words>186</Words>
  <Application>Microsoft Macintosh PowerPoint</Application>
  <PresentationFormat>ملء الشاشة</PresentationFormat>
  <Paragraphs>56</Paragraphs>
  <Slides>17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4" baseType="lpstr">
      <vt:lpstr>Calibri</vt:lpstr>
      <vt:lpstr>Corbel</vt:lpstr>
      <vt:lpstr>InfantFrutiger</vt:lpstr>
      <vt:lpstr>MyriadPro</vt:lpstr>
      <vt:lpstr>Tahoma</vt:lpstr>
      <vt:lpstr>Arial</vt:lpstr>
      <vt:lpstr>خداعي</vt:lpstr>
      <vt:lpstr>Unit 4 helloes , helpers &amp; heroes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zkhat mtr</dc:creator>
  <cp:lastModifiedBy>zkhat mtr</cp:lastModifiedBy>
  <cp:revision>114</cp:revision>
  <dcterms:created xsi:type="dcterms:W3CDTF">2016-10-15T13:26:18Z</dcterms:created>
  <dcterms:modified xsi:type="dcterms:W3CDTF">2016-10-15T16:11:34Z</dcterms:modified>
</cp:coreProperties>
</file>