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66" r:id="rId7"/>
    <p:sldId id="268" r:id="rId8"/>
    <p:sldId id="270" r:id="rId9"/>
    <p:sldId id="269" r:id="rId10"/>
    <p:sldId id="272" r:id="rId11"/>
    <p:sldId id="273" r:id="rId12"/>
    <p:sldId id="275" r:id="rId13"/>
    <p:sldId id="279" r:id="rId14"/>
    <p:sldId id="261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CC"/>
    <a:srgbClr val="66CCFF"/>
    <a:srgbClr val="CCECFF"/>
    <a:srgbClr val="00FF99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6C00C6-53C9-4E0B-A588-C322BAC5361B}" v="86" dt="2020-03-25T09:16:13.900"/>
  </p1510:revLst>
</p1510:revInfo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AC6C00C6-53C9-4E0B-A588-C322BAC5361B}"/>
    <pc:docChg chg="undo custSel addSld delSld modSld sldOrd">
      <pc:chgData name="Abdulhameed Hamed Mohammed" userId="72b6c4c3-b8a4-4ddf-b0f7-c9d8b1a2987e" providerId="ADAL" clId="{AC6C00C6-53C9-4E0B-A588-C322BAC5361B}" dt="2020-03-25T09:16:13.900" v="144"/>
      <pc:docMkLst>
        <pc:docMk/>
      </pc:docMkLst>
      <pc:sldChg chg="del">
        <pc:chgData name="Abdulhameed Hamed Mohammed" userId="72b6c4c3-b8a4-4ddf-b0f7-c9d8b1a2987e" providerId="ADAL" clId="{AC6C00C6-53C9-4E0B-A588-C322BAC5361B}" dt="2020-03-25T08:33:49.205" v="130" actId="2696"/>
        <pc:sldMkLst>
          <pc:docMk/>
          <pc:sldMk cId="2763317508" sldId="258"/>
        </pc:sldMkLst>
      </pc:sldChg>
      <pc:sldChg chg="del">
        <pc:chgData name="Abdulhameed Hamed Mohammed" userId="72b6c4c3-b8a4-4ddf-b0f7-c9d8b1a2987e" providerId="ADAL" clId="{AC6C00C6-53C9-4E0B-A588-C322BAC5361B}" dt="2020-03-25T08:33:49.202" v="129" actId="2696"/>
        <pc:sldMkLst>
          <pc:docMk/>
          <pc:sldMk cId="2319036605" sldId="259"/>
        </pc:sldMkLst>
      </pc:sldChg>
      <pc:sldChg chg="addSp delSp ord modAnim">
        <pc:chgData name="Abdulhameed Hamed Mohammed" userId="72b6c4c3-b8a4-4ddf-b0f7-c9d8b1a2987e" providerId="ADAL" clId="{AC6C00C6-53C9-4E0B-A588-C322BAC5361B}" dt="2020-03-25T08:31:58.652" v="108"/>
        <pc:sldMkLst>
          <pc:docMk/>
          <pc:sldMk cId="963559153" sldId="261"/>
        </pc:sldMkLst>
        <pc:spChg chg="del">
          <ac:chgData name="Abdulhameed Hamed Mohammed" userId="72b6c4c3-b8a4-4ddf-b0f7-c9d8b1a2987e" providerId="ADAL" clId="{AC6C00C6-53C9-4E0B-A588-C322BAC5361B}" dt="2020-03-25T08:31:51.180" v="106" actId="478"/>
          <ac:spMkLst>
            <pc:docMk/>
            <pc:sldMk cId="963559153" sldId="261"/>
            <ac:spMk id="2" creationId="{00000000-0000-0000-0000-000000000000}"/>
          </ac:spMkLst>
        </pc:spChg>
        <pc:spChg chg="add">
          <ac:chgData name="Abdulhameed Hamed Mohammed" userId="72b6c4c3-b8a4-4ddf-b0f7-c9d8b1a2987e" providerId="ADAL" clId="{AC6C00C6-53C9-4E0B-A588-C322BAC5361B}" dt="2020-03-25T08:31:52.125" v="107"/>
          <ac:spMkLst>
            <pc:docMk/>
            <pc:sldMk cId="963559153" sldId="261"/>
            <ac:spMk id="4" creationId="{7744DCB9-5F5C-4A97-8408-E6E1CB0F05EC}"/>
          </ac:spMkLst>
        </pc:spChg>
        <pc:spChg chg="add">
          <ac:chgData name="Abdulhameed Hamed Mohammed" userId="72b6c4c3-b8a4-4ddf-b0f7-c9d8b1a2987e" providerId="ADAL" clId="{AC6C00C6-53C9-4E0B-A588-C322BAC5361B}" dt="2020-03-25T08:31:52.125" v="107"/>
          <ac:spMkLst>
            <pc:docMk/>
            <pc:sldMk cId="963559153" sldId="261"/>
            <ac:spMk id="5" creationId="{15D7B8B8-8B14-4C89-9344-77FB0101F04B}"/>
          </ac:spMkLst>
        </pc:spChg>
      </pc:sldChg>
      <pc:sldChg chg="addSp delSp modSp del delAnim modAnim">
        <pc:chgData name="Abdulhameed Hamed Mohammed" userId="72b6c4c3-b8a4-4ddf-b0f7-c9d8b1a2987e" providerId="ADAL" clId="{AC6C00C6-53C9-4E0B-A588-C322BAC5361B}" dt="2020-03-25T08:33:49.208" v="131" actId="2696"/>
        <pc:sldMkLst>
          <pc:docMk/>
          <pc:sldMk cId="2644664647" sldId="262"/>
        </pc:sldMkLst>
        <pc:spChg chg="add del">
          <ac:chgData name="Abdulhameed Hamed Mohammed" userId="72b6c4c3-b8a4-4ddf-b0f7-c9d8b1a2987e" providerId="ADAL" clId="{AC6C00C6-53C9-4E0B-A588-C322BAC5361B}" dt="2020-03-25T06:43:27.107" v="1" actId="478"/>
          <ac:spMkLst>
            <pc:docMk/>
            <pc:sldMk cId="2644664647" sldId="262"/>
            <ac:spMk id="2" creationId="{0CB5EAA3-B7ED-4D9B-A7AC-B5CAA607FFFA}"/>
          </ac:spMkLst>
        </pc:spChg>
        <pc:spChg chg="add del">
          <ac:chgData name="Abdulhameed Hamed Mohammed" userId="72b6c4c3-b8a4-4ddf-b0f7-c9d8b1a2987e" providerId="ADAL" clId="{AC6C00C6-53C9-4E0B-A588-C322BAC5361B}" dt="2020-03-25T06:43:27.107" v="1" actId="478"/>
          <ac:spMkLst>
            <pc:docMk/>
            <pc:sldMk cId="2644664647" sldId="262"/>
            <ac:spMk id="3" creationId="{2CC37C6F-0D6B-402E-A82E-5C3624011F36}"/>
          </ac:spMkLst>
        </pc:spChg>
        <pc:picChg chg="add del mod">
          <ac:chgData name="Abdulhameed Hamed Mohammed" userId="72b6c4c3-b8a4-4ddf-b0f7-c9d8b1a2987e" providerId="ADAL" clId="{AC6C00C6-53C9-4E0B-A588-C322BAC5361B}" dt="2020-03-25T08:32:57.326" v="113"/>
          <ac:picMkLst>
            <pc:docMk/>
            <pc:sldMk cId="2644664647" sldId="262"/>
            <ac:picMk id="4" creationId="{D5DBEF3E-D0AF-4A3D-AB22-0E999390E68C}"/>
          </ac:picMkLst>
        </pc:picChg>
      </pc:sldChg>
      <pc:sldChg chg="del">
        <pc:chgData name="Abdulhameed Hamed Mohammed" userId="72b6c4c3-b8a4-4ddf-b0f7-c9d8b1a2987e" providerId="ADAL" clId="{AC6C00C6-53C9-4E0B-A588-C322BAC5361B}" dt="2020-03-25T08:33:49.224" v="132" actId="2696"/>
        <pc:sldMkLst>
          <pc:docMk/>
          <pc:sldMk cId="3799214266" sldId="265"/>
        </pc:sldMkLst>
      </pc:sldChg>
      <pc:sldChg chg="modSp add setBg modAnim">
        <pc:chgData name="Abdulhameed Hamed Mohammed" userId="72b6c4c3-b8a4-4ddf-b0f7-c9d8b1a2987e" providerId="ADAL" clId="{AC6C00C6-53C9-4E0B-A588-C322BAC5361B}" dt="2020-03-25T08:22:00.100" v="93" actId="20577"/>
        <pc:sldMkLst>
          <pc:docMk/>
          <pc:sldMk cId="1459526862" sldId="266"/>
        </pc:sldMkLst>
        <pc:spChg chg="mod">
          <ac:chgData name="Abdulhameed Hamed Mohammed" userId="72b6c4c3-b8a4-4ddf-b0f7-c9d8b1a2987e" providerId="ADAL" clId="{AC6C00C6-53C9-4E0B-A588-C322BAC5361B}" dt="2020-03-25T08:09:47.009" v="5" actId="1076"/>
          <ac:spMkLst>
            <pc:docMk/>
            <pc:sldMk cId="1459526862" sldId="266"/>
            <ac:spMk id="4" creationId="{4B0ED8AC-DC98-444F-811D-F9C801895BA9}"/>
          </ac:spMkLst>
        </pc:spChg>
        <pc:spChg chg="mod">
          <ac:chgData name="Abdulhameed Hamed Mohammed" userId="72b6c4c3-b8a4-4ddf-b0f7-c9d8b1a2987e" providerId="ADAL" clId="{AC6C00C6-53C9-4E0B-A588-C322BAC5361B}" dt="2020-03-25T08:09:47.009" v="5" actId="1076"/>
          <ac:spMkLst>
            <pc:docMk/>
            <pc:sldMk cId="1459526862" sldId="266"/>
            <ac:spMk id="5" creationId="{D60AE862-228E-4E9C-A5FB-853065D0C1ED}"/>
          </ac:spMkLst>
        </pc:spChg>
        <pc:spChg chg="mod">
          <ac:chgData name="Abdulhameed Hamed Mohammed" userId="72b6c4c3-b8a4-4ddf-b0f7-c9d8b1a2987e" providerId="ADAL" clId="{AC6C00C6-53C9-4E0B-A588-C322BAC5361B}" dt="2020-03-25T08:09:47.009" v="5" actId="1076"/>
          <ac:spMkLst>
            <pc:docMk/>
            <pc:sldMk cId="1459526862" sldId="266"/>
            <ac:spMk id="6" creationId="{14C27AE0-F209-40E6-B772-AE179706DED7}"/>
          </ac:spMkLst>
        </pc:spChg>
        <pc:spChg chg="mod">
          <ac:chgData name="Abdulhameed Hamed Mohammed" userId="72b6c4c3-b8a4-4ddf-b0f7-c9d8b1a2987e" providerId="ADAL" clId="{AC6C00C6-53C9-4E0B-A588-C322BAC5361B}" dt="2020-03-25T08:17:17.105" v="58" actId="1076"/>
          <ac:spMkLst>
            <pc:docMk/>
            <pc:sldMk cId="1459526862" sldId="266"/>
            <ac:spMk id="7" creationId="{16CDDFEF-26B6-4369-9A1E-84F78DCEEC56}"/>
          </ac:spMkLst>
        </pc:spChg>
        <pc:spChg chg="mod">
          <ac:chgData name="Abdulhameed Hamed Mohammed" userId="72b6c4c3-b8a4-4ddf-b0f7-c9d8b1a2987e" providerId="ADAL" clId="{AC6C00C6-53C9-4E0B-A588-C322BAC5361B}" dt="2020-03-25T08:09:47.009" v="5" actId="1076"/>
          <ac:spMkLst>
            <pc:docMk/>
            <pc:sldMk cId="1459526862" sldId="266"/>
            <ac:spMk id="8" creationId="{75CDDA20-8FFB-4D81-884F-6633336540F4}"/>
          </ac:spMkLst>
        </pc:spChg>
        <pc:spChg chg="mod">
          <ac:chgData name="Abdulhameed Hamed Mohammed" userId="72b6c4c3-b8a4-4ddf-b0f7-c9d8b1a2987e" providerId="ADAL" clId="{AC6C00C6-53C9-4E0B-A588-C322BAC5361B}" dt="2020-03-25T08:17:22.416" v="60" actId="1076"/>
          <ac:spMkLst>
            <pc:docMk/>
            <pc:sldMk cId="1459526862" sldId="266"/>
            <ac:spMk id="9" creationId="{9048E772-AE1D-4F05-B46E-5A8A9DD2F7CF}"/>
          </ac:spMkLst>
        </pc:spChg>
        <pc:spChg chg="mod">
          <ac:chgData name="Abdulhameed Hamed Mohammed" userId="72b6c4c3-b8a4-4ddf-b0f7-c9d8b1a2987e" providerId="ADAL" clId="{AC6C00C6-53C9-4E0B-A588-C322BAC5361B}" dt="2020-03-25T08:09:47.009" v="5" actId="1076"/>
          <ac:spMkLst>
            <pc:docMk/>
            <pc:sldMk cId="1459526862" sldId="266"/>
            <ac:spMk id="10" creationId="{AA93978E-C57F-447C-9404-F8FC57C78603}"/>
          </ac:spMkLst>
        </pc:spChg>
        <pc:spChg chg="mod">
          <ac:chgData name="Abdulhameed Hamed Mohammed" userId="72b6c4c3-b8a4-4ddf-b0f7-c9d8b1a2987e" providerId="ADAL" clId="{AC6C00C6-53C9-4E0B-A588-C322BAC5361B}" dt="2020-03-25T08:09:47.009" v="5" actId="1076"/>
          <ac:spMkLst>
            <pc:docMk/>
            <pc:sldMk cId="1459526862" sldId="266"/>
            <ac:spMk id="11" creationId="{A7F43FBA-F606-4C57-997F-56B83A52602D}"/>
          </ac:spMkLst>
        </pc:spChg>
        <pc:spChg chg="mod">
          <ac:chgData name="Abdulhameed Hamed Mohammed" userId="72b6c4c3-b8a4-4ddf-b0f7-c9d8b1a2987e" providerId="ADAL" clId="{AC6C00C6-53C9-4E0B-A588-C322BAC5361B}" dt="2020-03-25T08:22:00.100" v="93" actId="20577"/>
          <ac:spMkLst>
            <pc:docMk/>
            <pc:sldMk cId="1459526862" sldId="266"/>
            <ac:spMk id="12" creationId="{ADDBBAD7-285E-4768-9842-4A1DA3E9BE5E}"/>
          </ac:spMkLst>
        </pc:spChg>
      </pc:sldChg>
      <pc:sldChg chg="addSp modSp add modAnim">
        <pc:chgData name="Abdulhameed Hamed Mohammed" userId="72b6c4c3-b8a4-4ddf-b0f7-c9d8b1a2987e" providerId="ADAL" clId="{AC6C00C6-53C9-4E0B-A588-C322BAC5361B}" dt="2020-03-25T09:11:44.100" v="133"/>
        <pc:sldMkLst>
          <pc:docMk/>
          <pc:sldMk cId="1646360984" sldId="267"/>
        </pc:sldMkLst>
        <pc:picChg chg="add mod">
          <ac:chgData name="Abdulhameed Hamed Mohammed" userId="72b6c4c3-b8a4-4ddf-b0f7-c9d8b1a2987e" providerId="ADAL" clId="{AC6C00C6-53C9-4E0B-A588-C322BAC5361B}" dt="2020-03-25T09:11:44.100" v="133"/>
          <ac:picMkLst>
            <pc:docMk/>
            <pc:sldMk cId="1646360984" sldId="267"/>
            <ac:picMk id="2" creationId="{A5ABAE86-BDD9-4FC9-A4FE-617835A1D132}"/>
          </ac:picMkLst>
        </pc:picChg>
      </pc:sldChg>
      <pc:sldChg chg="addSp modSp add modAnim">
        <pc:chgData name="Abdulhameed Hamed Mohammed" userId="72b6c4c3-b8a4-4ddf-b0f7-c9d8b1a2987e" providerId="ADAL" clId="{AC6C00C6-53C9-4E0B-A588-C322BAC5361B}" dt="2020-03-25T09:12:12.272" v="134"/>
        <pc:sldMkLst>
          <pc:docMk/>
          <pc:sldMk cId="2204925767" sldId="268"/>
        </pc:sldMkLst>
        <pc:picChg chg="add mod">
          <ac:chgData name="Abdulhameed Hamed Mohammed" userId="72b6c4c3-b8a4-4ddf-b0f7-c9d8b1a2987e" providerId="ADAL" clId="{AC6C00C6-53C9-4E0B-A588-C322BAC5361B}" dt="2020-03-25T09:12:12.272" v="134"/>
          <ac:picMkLst>
            <pc:docMk/>
            <pc:sldMk cId="2204925767" sldId="268"/>
            <ac:picMk id="2" creationId="{057502C2-A610-4C60-BE6D-67D7D1D31261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9:12:50.226" v="137"/>
        <pc:sldMkLst>
          <pc:docMk/>
          <pc:sldMk cId="56262766" sldId="269"/>
        </pc:sldMkLst>
        <pc:spChg chg="del">
          <ac:chgData name="Abdulhameed Hamed Mohammed" userId="72b6c4c3-b8a4-4ddf-b0f7-c9d8b1a2987e" providerId="ADAL" clId="{AC6C00C6-53C9-4E0B-A588-C322BAC5361B}" dt="2020-03-25T08:13:04.225" v="10" actId="478"/>
          <ac:spMkLst>
            <pc:docMk/>
            <pc:sldMk cId="56262766" sldId="269"/>
            <ac:spMk id="5" creationId="{6CF768BB-4C7F-48D4-82FB-9E115307A608}"/>
          </ac:spMkLst>
        </pc:spChg>
        <pc:spChg chg="add del mod">
          <ac:chgData name="Abdulhameed Hamed Mohammed" userId="72b6c4c3-b8a4-4ddf-b0f7-c9d8b1a2987e" providerId="ADAL" clId="{AC6C00C6-53C9-4E0B-A588-C322BAC5361B}" dt="2020-03-25T08:15:19.896" v="20" actId="478"/>
          <ac:spMkLst>
            <pc:docMk/>
            <pc:sldMk cId="56262766" sldId="269"/>
            <ac:spMk id="9" creationId="{863ABC37-44A2-48D8-8CCA-8AE66FE5C327}"/>
          </ac:spMkLst>
        </pc:spChg>
        <pc:spChg chg="add mod">
          <ac:chgData name="Abdulhameed Hamed Mohammed" userId="72b6c4c3-b8a4-4ddf-b0f7-c9d8b1a2987e" providerId="ADAL" clId="{AC6C00C6-53C9-4E0B-A588-C322BAC5361B}" dt="2020-03-25T08:15:25.425" v="23" actId="14100"/>
          <ac:spMkLst>
            <pc:docMk/>
            <pc:sldMk cId="56262766" sldId="269"/>
            <ac:spMk id="10" creationId="{77D88021-D4A9-4C7F-AD5C-1A369F02A531}"/>
          </ac:spMkLst>
        </pc:spChg>
        <pc:picChg chg="add">
          <ac:chgData name="Abdulhameed Hamed Mohammed" userId="72b6c4c3-b8a4-4ddf-b0f7-c9d8b1a2987e" providerId="ADAL" clId="{AC6C00C6-53C9-4E0B-A588-C322BAC5361B}" dt="2020-03-25T09:12:50.226" v="137"/>
          <ac:picMkLst>
            <pc:docMk/>
            <pc:sldMk cId="56262766" sldId="269"/>
            <ac:picMk id="11" creationId="{B0238C1F-BE85-41BB-A824-C83236F68E19}"/>
          </ac:picMkLst>
        </pc:picChg>
      </pc:sldChg>
      <pc:sldChg chg="addSp delSp modSp add ord delAnim modAnim">
        <pc:chgData name="Abdulhameed Hamed Mohammed" userId="72b6c4c3-b8a4-4ddf-b0f7-c9d8b1a2987e" providerId="ADAL" clId="{AC6C00C6-53C9-4E0B-A588-C322BAC5361B}" dt="2020-03-25T09:12:59.683" v="138"/>
        <pc:sldMkLst>
          <pc:docMk/>
          <pc:sldMk cId="37800823" sldId="270"/>
        </pc:sldMkLst>
        <pc:spChg chg="del">
          <ac:chgData name="Abdulhameed Hamed Mohammed" userId="72b6c4c3-b8a4-4ddf-b0f7-c9d8b1a2987e" providerId="ADAL" clId="{AC6C00C6-53C9-4E0B-A588-C322BAC5361B}" dt="2020-03-25T08:13:31.039" v="15" actId="478"/>
          <ac:spMkLst>
            <pc:docMk/>
            <pc:sldMk cId="37800823" sldId="270"/>
            <ac:spMk id="5" creationId="{6CF768BB-4C7F-48D4-82FB-9E115307A608}"/>
          </ac:spMkLst>
        </pc:spChg>
        <pc:spChg chg="add">
          <ac:chgData name="Abdulhameed Hamed Mohammed" userId="72b6c4c3-b8a4-4ddf-b0f7-c9d8b1a2987e" providerId="ADAL" clId="{AC6C00C6-53C9-4E0B-A588-C322BAC5361B}" dt="2020-03-25T08:13:32.090" v="16"/>
          <ac:spMkLst>
            <pc:docMk/>
            <pc:sldMk cId="37800823" sldId="270"/>
            <ac:spMk id="8" creationId="{53B11C62-DE75-4AA0-A429-6ACD86662A35}"/>
          </ac:spMkLst>
        </pc:spChg>
        <pc:picChg chg="add del mod">
          <ac:chgData name="Abdulhameed Hamed Mohammed" userId="72b6c4c3-b8a4-4ddf-b0f7-c9d8b1a2987e" providerId="ADAL" clId="{AC6C00C6-53C9-4E0B-A588-C322BAC5361B}" dt="2020-03-25T09:12:47.276" v="136"/>
          <ac:picMkLst>
            <pc:docMk/>
            <pc:sldMk cId="37800823" sldId="270"/>
            <ac:picMk id="3" creationId="{D4D93E08-E8C0-4683-8FBB-C90A06208434}"/>
          </ac:picMkLst>
        </pc:picChg>
        <pc:picChg chg="add mod">
          <ac:chgData name="Abdulhameed Hamed Mohammed" userId="72b6c4c3-b8a4-4ddf-b0f7-c9d8b1a2987e" providerId="ADAL" clId="{AC6C00C6-53C9-4E0B-A588-C322BAC5361B}" dt="2020-03-25T09:12:59.683" v="138"/>
          <ac:picMkLst>
            <pc:docMk/>
            <pc:sldMk cId="37800823" sldId="270"/>
            <ac:picMk id="9" creationId="{B0A0E372-B904-453E-8439-898146C65DAD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9:13:20.778" v="139"/>
        <pc:sldMkLst>
          <pc:docMk/>
          <pc:sldMk cId="1917173031" sldId="272"/>
        </pc:sldMkLst>
        <pc:spChg chg="del">
          <ac:chgData name="Abdulhameed Hamed Mohammed" userId="72b6c4c3-b8a4-4ddf-b0f7-c9d8b1a2987e" providerId="ADAL" clId="{AC6C00C6-53C9-4E0B-A588-C322BAC5361B}" dt="2020-03-25T08:15:50.296" v="25" actId="478"/>
          <ac:spMkLst>
            <pc:docMk/>
            <pc:sldMk cId="1917173031" sldId="272"/>
            <ac:spMk id="5" creationId="{6CF768BB-4C7F-48D4-82FB-9E115307A608}"/>
          </ac:spMkLst>
        </pc:spChg>
        <pc:spChg chg="add del mod">
          <ac:chgData name="Abdulhameed Hamed Mohammed" userId="72b6c4c3-b8a4-4ddf-b0f7-c9d8b1a2987e" providerId="ADAL" clId="{AC6C00C6-53C9-4E0B-A588-C322BAC5361B}" dt="2020-03-25T08:18:06.288" v="63" actId="478"/>
          <ac:spMkLst>
            <pc:docMk/>
            <pc:sldMk cId="1917173031" sldId="272"/>
            <ac:spMk id="6" creationId="{4FF6951F-D129-47AD-BEEF-CDEB56FEDD18}"/>
          </ac:spMkLst>
        </pc:spChg>
        <pc:spChg chg="mod">
          <ac:chgData name="Abdulhameed Hamed Mohammed" userId="72b6c4c3-b8a4-4ddf-b0f7-c9d8b1a2987e" providerId="ADAL" clId="{AC6C00C6-53C9-4E0B-A588-C322BAC5361B}" dt="2020-03-25T08:13:41.370" v="18" actId="20577"/>
          <ac:spMkLst>
            <pc:docMk/>
            <pc:sldMk cId="1917173031" sldId="272"/>
            <ac:spMk id="7" creationId="{F37A4327-E457-460C-B302-43640822CCFF}"/>
          </ac:spMkLst>
        </pc:spChg>
        <pc:spChg chg="add mod">
          <ac:chgData name="Abdulhameed Hamed Mohammed" userId="72b6c4c3-b8a4-4ddf-b0f7-c9d8b1a2987e" providerId="ADAL" clId="{AC6C00C6-53C9-4E0B-A588-C322BAC5361B}" dt="2020-03-25T08:18:12.720" v="66" actId="14100"/>
          <ac:spMkLst>
            <pc:docMk/>
            <pc:sldMk cId="1917173031" sldId="272"/>
            <ac:spMk id="9" creationId="{E1C14A58-EB0D-4BCC-9F10-C5F8AB028861}"/>
          </ac:spMkLst>
        </pc:spChg>
        <pc:picChg chg="add mod">
          <ac:chgData name="Abdulhameed Hamed Mohammed" userId="72b6c4c3-b8a4-4ddf-b0f7-c9d8b1a2987e" providerId="ADAL" clId="{AC6C00C6-53C9-4E0B-A588-C322BAC5361B}" dt="2020-03-25T09:13:20.778" v="139"/>
          <ac:picMkLst>
            <pc:docMk/>
            <pc:sldMk cId="1917173031" sldId="272"/>
            <ac:picMk id="2" creationId="{E546C090-1FA9-41DC-8A95-BD66F3CAD62B}"/>
          </ac:picMkLst>
        </pc:picChg>
        <pc:picChg chg="add mod">
          <ac:chgData name="Abdulhameed Hamed Mohammed" userId="72b6c4c3-b8a4-4ddf-b0f7-c9d8b1a2987e" providerId="ADAL" clId="{AC6C00C6-53C9-4E0B-A588-C322BAC5361B}" dt="2020-03-25T08:32:30.836" v="111" actId="1076"/>
          <ac:picMkLst>
            <pc:docMk/>
            <pc:sldMk cId="1917173031" sldId="272"/>
            <ac:picMk id="10" creationId="{757C53B7-3862-4243-8147-181A1A0CABFD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9:13:35.283" v="140"/>
        <pc:sldMkLst>
          <pc:docMk/>
          <pc:sldMk cId="1592141102" sldId="273"/>
        </pc:sldMkLst>
        <pc:spChg chg="del">
          <ac:chgData name="Abdulhameed Hamed Mohammed" userId="72b6c4c3-b8a4-4ddf-b0f7-c9d8b1a2987e" providerId="ADAL" clId="{AC6C00C6-53C9-4E0B-A588-C322BAC5361B}" dt="2020-03-25T08:16:08.525" v="30" actId="478"/>
          <ac:spMkLst>
            <pc:docMk/>
            <pc:sldMk cId="1592141102" sldId="273"/>
            <ac:spMk id="5" creationId="{6CF768BB-4C7F-48D4-82FB-9E115307A608}"/>
          </ac:spMkLst>
        </pc:spChg>
        <pc:spChg chg="add mod">
          <ac:chgData name="Abdulhameed Hamed Mohammed" userId="72b6c4c3-b8a4-4ddf-b0f7-c9d8b1a2987e" providerId="ADAL" clId="{AC6C00C6-53C9-4E0B-A588-C322BAC5361B}" dt="2020-03-25T08:18:34.504" v="70" actId="14100"/>
          <ac:spMkLst>
            <pc:docMk/>
            <pc:sldMk cId="1592141102" sldId="273"/>
            <ac:spMk id="6" creationId="{8C3B0DAD-DB37-4933-9EE2-5C9CF5844D79}"/>
          </ac:spMkLst>
        </pc:spChg>
        <pc:picChg chg="add mod">
          <ac:chgData name="Abdulhameed Hamed Mohammed" userId="72b6c4c3-b8a4-4ddf-b0f7-c9d8b1a2987e" providerId="ADAL" clId="{AC6C00C6-53C9-4E0B-A588-C322BAC5361B}" dt="2020-03-25T09:13:35.283" v="140"/>
          <ac:picMkLst>
            <pc:docMk/>
            <pc:sldMk cId="1592141102" sldId="273"/>
            <ac:picMk id="2" creationId="{30047108-F099-449C-82E6-0E7E77FE10C9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9:13:45.401" v="141"/>
        <pc:sldMkLst>
          <pc:docMk/>
          <pc:sldMk cId="2386162250" sldId="275"/>
        </pc:sldMkLst>
        <pc:spChg chg="del">
          <ac:chgData name="Abdulhameed Hamed Mohammed" userId="72b6c4c3-b8a4-4ddf-b0f7-c9d8b1a2987e" providerId="ADAL" clId="{AC6C00C6-53C9-4E0B-A588-C322BAC5361B}" dt="2020-03-25T08:18:59.671" v="72" actId="478"/>
          <ac:spMkLst>
            <pc:docMk/>
            <pc:sldMk cId="2386162250" sldId="275"/>
            <ac:spMk id="5" creationId="{6CF768BB-4C7F-48D4-82FB-9E115307A608}"/>
          </ac:spMkLst>
        </pc:spChg>
        <pc:spChg chg="add mod">
          <ac:chgData name="Abdulhameed Hamed Mohammed" userId="72b6c4c3-b8a4-4ddf-b0f7-c9d8b1a2987e" providerId="ADAL" clId="{AC6C00C6-53C9-4E0B-A588-C322BAC5361B}" dt="2020-03-25T08:19:06.416" v="75" actId="14100"/>
          <ac:spMkLst>
            <pc:docMk/>
            <pc:sldMk cId="2386162250" sldId="275"/>
            <ac:spMk id="6" creationId="{65863043-18FB-4FB6-A288-D02F7CF9E614}"/>
          </ac:spMkLst>
        </pc:spChg>
        <pc:picChg chg="add mod">
          <ac:chgData name="Abdulhameed Hamed Mohammed" userId="72b6c4c3-b8a4-4ddf-b0f7-c9d8b1a2987e" providerId="ADAL" clId="{AC6C00C6-53C9-4E0B-A588-C322BAC5361B}" dt="2020-03-25T09:13:45.401" v="141"/>
          <ac:picMkLst>
            <pc:docMk/>
            <pc:sldMk cId="2386162250" sldId="275"/>
            <ac:picMk id="2" creationId="{B3417DCE-4755-4986-8818-8BF5FC4E4F02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9:16:07.937" v="143"/>
        <pc:sldMkLst>
          <pc:docMk/>
          <pc:sldMk cId="3595061082" sldId="276"/>
        </pc:sldMkLst>
        <pc:spChg chg="del">
          <ac:chgData name="Abdulhameed Hamed Mohammed" userId="72b6c4c3-b8a4-4ddf-b0f7-c9d8b1a2987e" providerId="ADAL" clId="{AC6C00C6-53C9-4E0B-A588-C322BAC5361B}" dt="2020-03-25T08:19:43.495" v="80" actId="478"/>
          <ac:spMkLst>
            <pc:docMk/>
            <pc:sldMk cId="3595061082" sldId="276"/>
            <ac:spMk id="5" creationId="{6CF768BB-4C7F-48D4-82FB-9E115307A608}"/>
          </ac:spMkLst>
        </pc:spChg>
        <pc:spChg chg="add mod">
          <ac:chgData name="Abdulhameed Hamed Mohammed" userId="72b6c4c3-b8a4-4ddf-b0f7-c9d8b1a2987e" providerId="ADAL" clId="{AC6C00C6-53C9-4E0B-A588-C322BAC5361B}" dt="2020-03-25T08:19:52.456" v="84" actId="1076"/>
          <ac:spMkLst>
            <pc:docMk/>
            <pc:sldMk cId="3595061082" sldId="276"/>
            <ac:spMk id="6" creationId="{614E322C-28C6-4730-AFE7-7BF163E0C4E9}"/>
          </ac:spMkLst>
        </pc:spChg>
        <pc:picChg chg="add mod">
          <ac:chgData name="Abdulhameed Hamed Mohammed" userId="72b6c4c3-b8a4-4ddf-b0f7-c9d8b1a2987e" providerId="ADAL" clId="{AC6C00C6-53C9-4E0B-A588-C322BAC5361B}" dt="2020-03-25T09:16:07.937" v="143"/>
          <ac:picMkLst>
            <pc:docMk/>
            <pc:sldMk cId="3595061082" sldId="276"/>
            <ac:picMk id="2" creationId="{7198515F-6E37-4E94-AC51-60C0F8C1A06F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9:16:13.900" v="144"/>
        <pc:sldMkLst>
          <pc:docMk/>
          <pc:sldMk cId="3256999067" sldId="277"/>
        </pc:sldMkLst>
        <pc:spChg chg="del">
          <ac:chgData name="Abdulhameed Hamed Mohammed" userId="72b6c4c3-b8a4-4ddf-b0f7-c9d8b1a2987e" providerId="ADAL" clId="{AC6C00C6-53C9-4E0B-A588-C322BAC5361B}" dt="2020-03-25T08:22:12.845" v="94" actId="478"/>
          <ac:spMkLst>
            <pc:docMk/>
            <pc:sldMk cId="3256999067" sldId="277"/>
            <ac:spMk id="5" creationId="{6CF768BB-4C7F-48D4-82FB-9E115307A608}"/>
          </ac:spMkLst>
        </pc:spChg>
        <pc:spChg chg="add mod">
          <ac:chgData name="Abdulhameed Hamed Mohammed" userId="72b6c4c3-b8a4-4ddf-b0f7-c9d8b1a2987e" providerId="ADAL" clId="{AC6C00C6-53C9-4E0B-A588-C322BAC5361B}" dt="2020-03-25T08:22:20.823" v="98" actId="1076"/>
          <ac:spMkLst>
            <pc:docMk/>
            <pc:sldMk cId="3256999067" sldId="277"/>
            <ac:spMk id="6" creationId="{498E822C-AD03-49F1-A05E-889942CEA782}"/>
          </ac:spMkLst>
        </pc:spChg>
        <pc:picChg chg="add mod">
          <ac:chgData name="Abdulhameed Hamed Mohammed" userId="72b6c4c3-b8a4-4ddf-b0f7-c9d8b1a2987e" providerId="ADAL" clId="{AC6C00C6-53C9-4E0B-A588-C322BAC5361B}" dt="2020-03-25T09:16:13.900" v="144"/>
          <ac:picMkLst>
            <pc:docMk/>
            <pc:sldMk cId="3256999067" sldId="277"/>
            <ac:picMk id="2" creationId="{0E993795-5C62-4011-9D38-F42689033269}"/>
          </ac:picMkLst>
        </pc:picChg>
        <pc:picChg chg="add mod">
          <ac:chgData name="Abdulhameed Hamed Mohammed" userId="72b6c4c3-b8a4-4ddf-b0f7-c9d8b1a2987e" providerId="ADAL" clId="{AC6C00C6-53C9-4E0B-A588-C322BAC5361B}" dt="2020-03-25T08:33:11.333" v="117" actId="1076"/>
          <ac:picMkLst>
            <pc:docMk/>
            <pc:sldMk cId="3256999067" sldId="277"/>
            <ac:picMk id="9" creationId="{033AE957-04F6-4808-B882-0B88C3F0CE24}"/>
          </ac:picMkLst>
        </pc:picChg>
        <pc:picChg chg="add mod">
          <ac:chgData name="Abdulhameed Hamed Mohammed" userId="72b6c4c3-b8a4-4ddf-b0f7-c9d8b1a2987e" providerId="ADAL" clId="{AC6C00C6-53C9-4E0B-A588-C322BAC5361B}" dt="2020-03-25T08:33:35.092" v="123" actId="1076"/>
          <ac:picMkLst>
            <pc:docMk/>
            <pc:sldMk cId="3256999067" sldId="277"/>
            <ac:picMk id="10" creationId="{BBB8CF68-DAE1-4DD1-B06B-349F545D4EB2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8:33:42.812" v="124"/>
        <pc:sldMkLst>
          <pc:docMk/>
          <pc:sldMk cId="2717767134" sldId="278"/>
        </pc:sldMkLst>
        <pc:spChg chg="del">
          <ac:chgData name="Abdulhameed Hamed Mohammed" userId="72b6c4c3-b8a4-4ddf-b0f7-c9d8b1a2987e" providerId="ADAL" clId="{AC6C00C6-53C9-4E0B-A588-C322BAC5361B}" dt="2020-03-25T08:22:30.078" v="100" actId="478"/>
          <ac:spMkLst>
            <pc:docMk/>
            <pc:sldMk cId="2717767134" sldId="278"/>
            <ac:spMk id="5" creationId="{6CF768BB-4C7F-48D4-82FB-9E115307A608}"/>
          </ac:spMkLst>
        </pc:spChg>
        <pc:spChg chg="add mod">
          <ac:chgData name="Abdulhameed Hamed Mohammed" userId="72b6c4c3-b8a4-4ddf-b0f7-c9d8b1a2987e" providerId="ADAL" clId="{AC6C00C6-53C9-4E0B-A588-C322BAC5361B}" dt="2020-03-25T08:22:38.128" v="103" actId="14100"/>
          <ac:spMkLst>
            <pc:docMk/>
            <pc:sldMk cId="2717767134" sldId="278"/>
            <ac:spMk id="9" creationId="{0188856A-75EA-416B-8584-E9C13FBAF2C8}"/>
          </ac:spMkLst>
        </pc:spChg>
        <pc:picChg chg="add">
          <ac:chgData name="Abdulhameed Hamed Mohammed" userId="72b6c4c3-b8a4-4ddf-b0f7-c9d8b1a2987e" providerId="ADAL" clId="{AC6C00C6-53C9-4E0B-A588-C322BAC5361B}" dt="2020-03-25T08:33:42.812" v="124"/>
          <ac:picMkLst>
            <pc:docMk/>
            <pc:sldMk cId="2717767134" sldId="278"/>
            <ac:picMk id="12" creationId="{18D73247-7E08-4AE1-A046-C100A2E2C2A3}"/>
          </ac:picMkLst>
        </pc:picChg>
        <pc:picChg chg="add">
          <ac:chgData name="Abdulhameed Hamed Mohammed" userId="72b6c4c3-b8a4-4ddf-b0f7-c9d8b1a2987e" providerId="ADAL" clId="{AC6C00C6-53C9-4E0B-A588-C322BAC5361B}" dt="2020-03-25T08:33:42.812" v="124"/>
          <ac:picMkLst>
            <pc:docMk/>
            <pc:sldMk cId="2717767134" sldId="278"/>
            <ac:picMk id="13" creationId="{70A9BD83-27BA-4C5B-B948-17EFD2059B76}"/>
          </ac:picMkLst>
        </pc:picChg>
      </pc:sldChg>
      <pc:sldChg chg="addSp delSp modSp add delAnim modAnim">
        <pc:chgData name="Abdulhameed Hamed Mohammed" userId="72b6c4c3-b8a4-4ddf-b0f7-c9d8b1a2987e" providerId="ADAL" clId="{AC6C00C6-53C9-4E0B-A588-C322BAC5361B}" dt="2020-03-25T09:15:46.244" v="142"/>
        <pc:sldMkLst>
          <pc:docMk/>
          <pc:sldMk cId="1829536596" sldId="279"/>
        </pc:sldMkLst>
        <pc:spChg chg="del">
          <ac:chgData name="Abdulhameed Hamed Mohammed" userId="72b6c4c3-b8a4-4ddf-b0f7-c9d8b1a2987e" providerId="ADAL" clId="{AC6C00C6-53C9-4E0B-A588-C322BAC5361B}" dt="2020-03-25T08:19:18.830" v="77" actId="478"/>
          <ac:spMkLst>
            <pc:docMk/>
            <pc:sldMk cId="1829536596" sldId="279"/>
            <ac:spMk id="5" creationId="{6CF768BB-4C7F-48D4-82FB-9E115307A608}"/>
          </ac:spMkLst>
        </pc:spChg>
        <pc:spChg chg="add">
          <ac:chgData name="Abdulhameed Hamed Mohammed" userId="72b6c4c3-b8a4-4ddf-b0f7-c9d8b1a2987e" providerId="ADAL" clId="{AC6C00C6-53C9-4E0B-A588-C322BAC5361B}" dt="2020-03-25T08:19:19.472" v="78"/>
          <ac:spMkLst>
            <pc:docMk/>
            <pc:sldMk cId="1829536596" sldId="279"/>
            <ac:spMk id="6" creationId="{1AE1AC3E-6137-4BE5-95B8-36E71B8D9702}"/>
          </ac:spMkLst>
        </pc:spChg>
        <pc:picChg chg="add mod">
          <ac:chgData name="Abdulhameed Hamed Mohammed" userId="72b6c4c3-b8a4-4ddf-b0f7-c9d8b1a2987e" providerId="ADAL" clId="{AC6C00C6-53C9-4E0B-A588-C322BAC5361B}" dt="2020-03-25T09:15:46.244" v="142"/>
          <ac:picMkLst>
            <pc:docMk/>
            <pc:sldMk cId="1829536596" sldId="279"/>
            <ac:picMk id="2" creationId="{B00ADB4A-A822-4995-B323-2D01D968E295}"/>
          </ac:picMkLst>
        </pc:picChg>
      </pc:sldChg>
      <pc:sldChg chg="add del">
        <pc:chgData name="Abdulhameed Hamed Mohammed" userId="72b6c4c3-b8a4-4ddf-b0f7-c9d8b1a2987e" providerId="ADAL" clId="{AC6C00C6-53C9-4E0B-A588-C322BAC5361B}" dt="2020-03-25T08:33:49.186" v="125" actId="2696"/>
        <pc:sldMkLst>
          <pc:docMk/>
          <pc:sldMk cId="1391502709" sldId="280"/>
        </pc:sldMkLst>
      </pc:sldChg>
      <pc:sldChg chg="add del">
        <pc:chgData name="Abdulhameed Hamed Mohammed" userId="72b6c4c3-b8a4-4ddf-b0f7-c9d8b1a2987e" providerId="ADAL" clId="{AC6C00C6-53C9-4E0B-A588-C322BAC5361B}" dt="2020-03-25T08:33:49.192" v="126" actId="2696"/>
        <pc:sldMkLst>
          <pc:docMk/>
          <pc:sldMk cId="3610477275" sldId="281"/>
        </pc:sldMkLst>
      </pc:sldChg>
      <pc:sldChg chg="delSp modSp add del">
        <pc:chgData name="Abdulhameed Hamed Mohammed" userId="72b6c4c3-b8a4-4ddf-b0f7-c9d8b1a2987e" providerId="ADAL" clId="{AC6C00C6-53C9-4E0B-A588-C322BAC5361B}" dt="2020-03-25T08:33:49.195" v="127" actId="2696"/>
        <pc:sldMkLst>
          <pc:docMk/>
          <pc:sldMk cId="471638570" sldId="282"/>
        </pc:sldMkLst>
        <pc:picChg chg="del mod">
          <ac:chgData name="Abdulhameed Hamed Mohammed" userId="72b6c4c3-b8a4-4ddf-b0f7-c9d8b1a2987e" providerId="ADAL" clId="{AC6C00C6-53C9-4E0B-A588-C322BAC5361B}" dt="2020-03-25T08:33:24.129" v="119"/>
          <ac:picMkLst>
            <pc:docMk/>
            <pc:sldMk cId="471638570" sldId="282"/>
            <ac:picMk id="6" creationId="{C07092B2-C012-43A8-9E24-35B8F10E9FBB}"/>
          </ac:picMkLst>
        </pc:picChg>
      </pc:sldChg>
      <pc:sldChg chg="add del">
        <pc:chgData name="Abdulhameed Hamed Mohammed" userId="72b6c4c3-b8a4-4ddf-b0f7-c9d8b1a2987e" providerId="ADAL" clId="{AC6C00C6-53C9-4E0B-A588-C322BAC5361B}" dt="2020-03-25T08:33:49.198" v="128" actId="2696"/>
        <pc:sldMkLst>
          <pc:docMk/>
          <pc:sldMk cId="3447643123" sldId="283"/>
        </pc:sldMkLst>
      </pc:sldChg>
    </pc:docChg>
  </pc:docChgLst>
  <pc:docChgLst>
    <pc:chgData name="Abdulhameed Hamed Mohammed" userId="72b6c4c3-b8a4-4ddf-b0f7-c9d8b1a2987e" providerId="ADAL" clId="{46511AE5-9DD1-4F7A-9C2D-576DAF58100B}"/>
    <pc:docChg chg="custSel modSld">
      <pc:chgData name="Abdulhameed Hamed Mohammed" userId="72b6c4c3-b8a4-4ddf-b0f7-c9d8b1a2987e" providerId="ADAL" clId="{46511AE5-9DD1-4F7A-9C2D-576DAF58100B}" dt="2020-03-23T06:50:20.192" v="12" actId="14100"/>
      <pc:docMkLst>
        <pc:docMk/>
      </pc:docMkLst>
      <pc:sldChg chg="addSp delSp modSp delAnim modAnim">
        <pc:chgData name="Abdulhameed Hamed Mohammed" userId="72b6c4c3-b8a4-4ddf-b0f7-c9d8b1a2987e" providerId="ADAL" clId="{46511AE5-9DD1-4F7A-9C2D-576DAF58100B}" dt="2020-03-23T06:50:20.192" v="12" actId="14100"/>
        <pc:sldMkLst>
          <pc:docMk/>
          <pc:sldMk cId="963559153" sldId="261"/>
        </pc:sldMkLst>
        <pc:spChg chg="del">
          <ac:chgData name="Abdulhameed Hamed Mohammed" userId="72b6c4c3-b8a4-4ddf-b0f7-c9d8b1a2987e" providerId="ADAL" clId="{46511AE5-9DD1-4F7A-9C2D-576DAF58100B}" dt="2020-03-23T06:47:38.774" v="0"/>
          <ac:spMkLst>
            <pc:docMk/>
            <pc:sldMk cId="963559153" sldId="261"/>
            <ac:spMk id="3" creationId="{00000000-0000-0000-0000-000000000000}"/>
          </ac:spMkLst>
        </pc:spChg>
        <pc:spChg chg="add del mod">
          <ac:chgData name="Abdulhameed Hamed Mohammed" userId="72b6c4c3-b8a4-4ddf-b0f7-c9d8b1a2987e" providerId="ADAL" clId="{46511AE5-9DD1-4F7A-9C2D-576DAF58100B}" dt="2020-03-23T06:50:01.906" v="7"/>
          <ac:spMkLst>
            <pc:docMk/>
            <pc:sldMk cId="963559153" sldId="261"/>
            <ac:spMk id="6" creationId="{7FEC7273-36EA-4D7B-A445-2C08F54582B6}"/>
          </ac:spMkLst>
        </pc:spChg>
        <pc:picChg chg="add del mod modCrop">
          <ac:chgData name="Abdulhameed Hamed Mohammed" userId="72b6c4c3-b8a4-4ddf-b0f7-c9d8b1a2987e" providerId="ADAL" clId="{46511AE5-9DD1-4F7A-9C2D-576DAF58100B}" dt="2020-03-23T06:49:15.153" v="6" actId="478"/>
          <ac:picMkLst>
            <pc:docMk/>
            <pc:sldMk cId="963559153" sldId="261"/>
            <ac:picMk id="4" creationId="{46A54E2B-64FC-40DE-B896-A208FEB3FF73}"/>
          </ac:picMkLst>
        </pc:picChg>
        <pc:picChg chg="add mod modCrop">
          <ac:chgData name="Abdulhameed Hamed Mohammed" userId="72b6c4c3-b8a4-4ddf-b0f7-c9d8b1a2987e" providerId="ADAL" clId="{46511AE5-9DD1-4F7A-9C2D-576DAF58100B}" dt="2020-03-23T06:50:20.192" v="12" actId="14100"/>
          <ac:picMkLst>
            <pc:docMk/>
            <pc:sldMk cId="963559153" sldId="261"/>
            <ac:picMk id="7" creationId="{FA77B628-65C6-48D0-9197-0FCFB870460D}"/>
          </ac:picMkLst>
        </pc:picChg>
      </pc:sldChg>
    </pc:docChg>
  </pc:docChgLst>
  <pc:docChgLst>
    <pc:chgData name="Abdulhameed Hamed Mohammed" userId="72b6c4c3-b8a4-4ddf-b0f7-c9d8b1a2987e" providerId="ADAL" clId="{F9296BB2-CE4A-4E62-A48B-36D9480FD51B}"/>
    <pc:docChg chg="custSel modSld">
      <pc:chgData name="Abdulhameed Hamed Mohammed" userId="72b6c4c3-b8a4-4ddf-b0f7-c9d8b1a2987e" providerId="ADAL" clId="{F9296BB2-CE4A-4E62-A48B-36D9480FD51B}" dt="2020-03-19T05:57:25.723" v="30" actId="1076"/>
      <pc:docMkLst>
        <pc:docMk/>
      </pc:docMkLst>
      <pc:sldChg chg="addSp delSp modSp">
        <pc:chgData name="Abdulhameed Hamed Mohammed" userId="72b6c4c3-b8a4-4ddf-b0f7-c9d8b1a2987e" providerId="ADAL" clId="{F9296BB2-CE4A-4E62-A48B-36D9480FD51B}" dt="2020-03-19T04:38:27.952" v="8" actId="1076"/>
        <pc:sldMkLst>
          <pc:docMk/>
          <pc:sldMk cId="589107923" sldId="263"/>
        </pc:sldMkLst>
        <pc:picChg chg="del">
          <ac:chgData name="Abdulhameed Hamed Mohammed" userId="72b6c4c3-b8a4-4ddf-b0f7-c9d8b1a2987e" providerId="ADAL" clId="{F9296BB2-CE4A-4E62-A48B-36D9480FD51B}" dt="2020-03-19T04:38:13.600" v="4" actId="478"/>
          <ac:picMkLst>
            <pc:docMk/>
            <pc:sldMk cId="589107923" sldId="263"/>
            <ac:picMk id="2" creationId="{4883A64A-1CCB-4052-BEEB-38D8B45A2FEC}"/>
          </ac:picMkLst>
        </pc:picChg>
        <pc:picChg chg="add mod">
          <ac:chgData name="Abdulhameed Hamed Mohammed" userId="72b6c4c3-b8a4-4ddf-b0f7-c9d8b1a2987e" providerId="ADAL" clId="{F9296BB2-CE4A-4E62-A48B-36D9480FD51B}" dt="2020-03-19T04:38:27.952" v="8" actId="1076"/>
          <ac:picMkLst>
            <pc:docMk/>
            <pc:sldMk cId="589107923" sldId="263"/>
            <ac:picMk id="3" creationId="{19890825-2F96-4BA0-BD65-E8798F61BA1C}"/>
          </ac:picMkLst>
        </pc:picChg>
      </pc:sldChg>
      <pc:sldChg chg="addSp delSp delAnim modAnim">
        <pc:chgData name="Abdulhameed Hamed Mohammed" userId="72b6c4c3-b8a4-4ddf-b0f7-c9d8b1a2987e" providerId="ADAL" clId="{F9296BB2-CE4A-4E62-A48B-36D9480FD51B}" dt="2020-03-19T04:38:07.757" v="2"/>
        <pc:sldMkLst>
          <pc:docMk/>
          <pc:sldMk cId="421722658" sldId="264"/>
        </pc:sldMkLst>
        <pc:graphicFrameChg chg="del">
          <ac:chgData name="Abdulhameed Hamed Mohammed" userId="72b6c4c3-b8a4-4ddf-b0f7-c9d8b1a2987e" providerId="ADAL" clId="{F9296BB2-CE4A-4E62-A48B-36D9480FD51B}" dt="2020-03-19T04:38:07.157" v="1" actId="478"/>
          <ac:graphicFrameMkLst>
            <pc:docMk/>
            <pc:sldMk cId="421722658" sldId="264"/>
            <ac:graphicFrameMk id="2" creationId="{D11F1F16-3370-44AF-8F37-89AA51710A0C}"/>
          </ac:graphicFrameMkLst>
        </pc:graphicFrameChg>
        <pc:graphicFrameChg chg="add">
          <ac:chgData name="Abdulhameed Hamed Mohammed" userId="72b6c4c3-b8a4-4ddf-b0f7-c9d8b1a2987e" providerId="ADAL" clId="{F9296BB2-CE4A-4E62-A48B-36D9480FD51B}" dt="2020-03-19T04:38:07.757" v="2"/>
          <ac:graphicFrameMkLst>
            <pc:docMk/>
            <pc:sldMk cId="421722658" sldId="264"/>
            <ac:graphicFrameMk id="3" creationId="{33F97DDC-2947-4BDB-86B9-B72B413AB5E4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33F97DDC-2947-4BDB-86B9-B72B413AB5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156993"/>
              </p:ext>
            </p:extLst>
          </p:nvPr>
        </p:nvGraphicFramePr>
        <p:xfrm>
          <a:off x="1491638" y="1626809"/>
          <a:ext cx="9208724" cy="4572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623198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585526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dirty="0"/>
                        <a:t>العلوم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المادة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الأول الابتدائي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الصف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السادسة (الحركة والطاقة)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الوحدة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dirty="0"/>
                        <a:t>الثاني</a:t>
                      </a:r>
                      <a:r>
                        <a:rPr lang="ar-BH" sz="4400" dirty="0"/>
                        <a:t> عشر (</a:t>
                      </a:r>
                      <a:r>
                        <a:rPr lang="ar-EG" sz="4400" dirty="0"/>
                        <a:t>الطاقة</a:t>
                      </a:r>
                      <a:r>
                        <a:rPr lang="ar-BH" sz="4400" dirty="0"/>
                        <a:t>)</a:t>
                      </a:r>
                      <a:endParaRPr lang="en-US" sz="4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الفصل</a:t>
                      </a:r>
                      <a:endParaRPr lang="en-US" sz="44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dirty="0"/>
                        <a:t>الضوء والصوت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الدرس </a:t>
                      </a:r>
                      <a:r>
                        <a:rPr lang="ar-EG" sz="4400" dirty="0"/>
                        <a:t>الثّاني 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400" dirty="0"/>
                        <a:t>102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/>
                        <a:t>رقم الصفحة</a:t>
                      </a:r>
                      <a:endParaRPr lang="en-US" sz="44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360887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الصَّوتُ؟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738809" y="2790332"/>
            <a:ext cx="10393789" cy="3537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>
                <a:solidFill>
                  <a:schemeClr val="accent5">
                    <a:lumMod val="50000"/>
                  </a:schemeClr>
                </a:solidFill>
                <a:cs typeface="+mj-cs"/>
              </a:rPr>
              <a:t>خُذْ </a:t>
            </a:r>
            <a:r>
              <a:rPr lang="ar-BH" sz="3200" b="1" smtClean="0">
                <a:solidFill>
                  <a:schemeClr val="accent5">
                    <a:lumMod val="50000"/>
                  </a:schemeClr>
                </a:solidFill>
                <a:cs typeface="+mj-cs"/>
              </a:rPr>
              <a:t>مسطرةً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بلاستيكيَّةً و اطرُقْ بها على طرفِ طاولتكَ؟ صِفْ مايحدُث؟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--------------------------------------------------------------------------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لعلَّك لا حظتَ اهتزازَ المِسطرةِ إلى الأمام وإلى الخلفِ وسمِعتَ الصَّوتَ النَّاتِجَ عن اهتزازها.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فما هُو الصَّوتُ؟</a:t>
            </a:r>
          </a:p>
          <a:p>
            <a:pPr algn="r" rtl="1"/>
            <a:r>
              <a:rPr lang="ar-BH" sz="32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الصَّوْتُ هو شكلٌ من أشكالِ الطَّاقةِ يُمكِنُ أن نسمعهُ، ويحدثُ الصَّوتُ عندما يهتَزُّ شيءٌ ما.</a:t>
            </a:r>
          </a:p>
        </p:txBody>
      </p:sp>
      <p:pic>
        <p:nvPicPr>
          <p:cNvPr id="2" name="شريحة ١١">
            <a:hlinkClick r:id="" action="ppaction://media"/>
            <a:extLst>
              <a:ext uri="{FF2B5EF4-FFF2-40B4-BE49-F238E27FC236}">
                <a16:creationId xmlns:a16="http://schemas.microsoft.com/office/drawing/2014/main" id="{B00ADB4A-A822-4995-B323-2D01D968E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80825" y="4278313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93978E-C57F-447C-9404-F8FC57C78603}"/>
              </a:ext>
            </a:extLst>
          </p:cNvPr>
          <p:cNvSpPr/>
          <p:nvPr/>
        </p:nvSpPr>
        <p:spPr>
          <a:xfrm>
            <a:off x="779752" y="1079300"/>
            <a:ext cx="10442031" cy="547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يوضح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أن الصوت شكل من أشكال الطاقة.</a:t>
            </a:r>
          </a:p>
        </p:txBody>
      </p:sp>
    </p:spTree>
    <p:extLst>
      <p:ext uri="{BB962C8B-B14F-4D97-AF65-F5344CB8AC3E}">
        <p14:creationId xmlns:p14="http://schemas.microsoft.com/office/powerpoint/2010/main" val="18295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76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__Users_abdod_OneDrive - Ministry of Education_subjects_فلاشات Science_الحركة الاهتزازية_ITG02 - Internet Explorer 2020-03-23 09-46-28">
            <a:hlinkClick r:id="" action="ppaction://media"/>
            <a:extLst>
              <a:ext uri="{FF2B5EF4-FFF2-40B4-BE49-F238E27FC236}">
                <a16:creationId xmlns:a16="http://schemas.microsoft.com/office/drawing/2014/main" id="{FA77B628-65C6-48D0-9197-0FCFB87046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061" t="11950" r="19030" b="10998"/>
          <a:stretch/>
        </p:blipFill>
        <p:spPr>
          <a:xfrm>
            <a:off x="2517914" y="1678586"/>
            <a:ext cx="6069496" cy="401984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44DCB9-5F5C-4A97-8408-E6E1CB0F05EC}"/>
              </a:ext>
            </a:extLst>
          </p:cNvPr>
          <p:cNvSpPr txBox="1">
            <a:spLocks/>
          </p:cNvSpPr>
          <p:nvPr/>
        </p:nvSpPr>
        <p:spPr>
          <a:xfrm>
            <a:off x="1906735" y="13580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الصَّوتُ؟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F43FBA-F606-4C57-997F-56B83A52602D}"/>
              </a:ext>
            </a:extLst>
          </p:cNvPr>
          <p:cNvSpPr/>
          <p:nvPr/>
        </p:nvSpPr>
        <p:spPr>
          <a:xfrm>
            <a:off x="874983" y="834101"/>
            <a:ext cx="10442031" cy="664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الخامس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يبين كيف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ينشأ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الصوت بصور مختلفة.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35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81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45936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الصَّوتُ؟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2988812" y="4068717"/>
            <a:ext cx="6214369" cy="1355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عِندما نتكلَّمُ تهتَزُّ الأوتارُ الصَّوتَّيةُ في حناجِرِنا. </a:t>
            </a:r>
            <a:endParaRPr lang="ar-BH" sz="3200" b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4FAFD6-7926-4F56-8F77-8B052F4F3C87}"/>
              </a:ext>
            </a:extLst>
          </p:cNvPr>
          <p:cNvSpPr/>
          <p:nvPr/>
        </p:nvSpPr>
        <p:spPr>
          <a:xfrm>
            <a:off x="4935982" y="2345804"/>
            <a:ext cx="2320031" cy="1083196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حقيقة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علمية</a:t>
            </a:r>
            <a:endParaRPr lang="ar-BH" sz="24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2" name="شريحة ١٢">
            <a:hlinkClick r:id="" action="ppaction://media"/>
            <a:extLst>
              <a:ext uri="{FF2B5EF4-FFF2-40B4-BE49-F238E27FC236}">
                <a16:creationId xmlns:a16="http://schemas.microsoft.com/office/drawing/2014/main" id="{7198515F-6E37-4E94-AC51-60C0F8C1A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3338" y="4648200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F43FBA-F606-4C57-997F-56B83A52602D}"/>
              </a:ext>
            </a:extLst>
          </p:cNvPr>
          <p:cNvSpPr/>
          <p:nvPr/>
        </p:nvSpPr>
        <p:spPr>
          <a:xfrm>
            <a:off x="874983" y="1087316"/>
            <a:ext cx="10442031" cy="664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الخامس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يبين كيف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ينشأ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الصوت بصور مختلفة.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50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9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13580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الصَّوتُ؟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1906735" y="2684542"/>
            <a:ext cx="7620477" cy="3484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dirty="0">
                <a:solidFill>
                  <a:schemeClr val="accent5">
                    <a:lumMod val="50000"/>
                  </a:schemeClr>
                </a:solidFill>
              </a:rPr>
              <a:t>صِلْ بينَ مصدرِ الصَّوت والفائدةِ المُترتَّبةِ </a:t>
            </a:r>
            <a:r>
              <a:rPr lang="ar-BH" sz="3200" dirty="0" smtClean="0">
                <a:solidFill>
                  <a:schemeClr val="accent5">
                    <a:lumMod val="50000"/>
                  </a:schemeClr>
                </a:solidFill>
              </a:rPr>
              <a:t>عليهِ لكل من:</a:t>
            </a:r>
            <a:endParaRPr lang="ar-BH" sz="3200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endParaRPr lang="ar-BH" sz="3200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r>
              <a:rPr lang="ar-BH" sz="3200" dirty="0">
                <a:solidFill>
                  <a:schemeClr val="accent5">
                    <a:lumMod val="50000"/>
                  </a:schemeClr>
                </a:solidFill>
              </a:rPr>
              <a:t>* صوتُ مُنبّهِ السَّاعةِ                    يُحذَّرني من الخطرِ</a:t>
            </a:r>
          </a:p>
          <a:p>
            <a:pPr algn="r" rtl="1"/>
            <a:r>
              <a:rPr lang="ar-BH" sz="3200" dirty="0">
                <a:solidFill>
                  <a:schemeClr val="accent5">
                    <a:lumMod val="50000"/>
                  </a:schemeClr>
                </a:solidFill>
              </a:rPr>
              <a:t>* صوتُ إنذارِ الحريقِ                   يُنبهني كي أستيقظِ</a:t>
            </a:r>
          </a:p>
          <a:p>
            <a:pPr algn="r" rtl="1"/>
            <a:r>
              <a:rPr lang="ar-BH" sz="3200" dirty="0">
                <a:solidFill>
                  <a:schemeClr val="accent5">
                    <a:lumMod val="50000"/>
                  </a:schemeClr>
                </a:solidFill>
              </a:rPr>
              <a:t>* صوتُ بُوقِ السَّيَّارةِ                   يُحَذَّرني من الحريقِ</a:t>
            </a:r>
            <a:endParaRPr lang="ar-BH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4FAFD6-7926-4F56-8F77-8B052F4F3C87}"/>
              </a:ext>
            </a:extLst>
          </p:cNvPr>
          <p:cNvSpPr/>
          <p:nvPr/>
        </p:nvSpPr>
        <p:spPr>
          <a:xfrm>
            <a:off x="1906735" y="1478582"/>
            <a:ext cx="7494711" cy="1083196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تُساعدني الأصواتُ على أن أكونَ آمنًا؟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AE957-04F6-4808-B882-0B88C3F0C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307" y="3267856"/>
            <a:ext cx="940249" cy="842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B8CF68-DAE1-4DD1-B06B-349F545D4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202" y="4374431"/>
            <a:ext cx="2277059" cy="1464231"/>
          </a:xfrm>
          <a:prstGeom prst="rect">
            <a:avLst/>
          </a:prstGeom>
        </p:spPr>
      </p:pic>
      <p:pic>
        <p:nvPicPr>
          <p:cNvPr id="2" name="شريحة ١٣">
            <a:hlinkClick r:id="" action="ppaction://media"/>
            <a:extLst>
              <a:ext uri="{FF2B5EF4-FFF2-40B4-BE49-F238E27FC236}">
                <a16:creationId xmlns:a16="http://schemas.microsoft.com/office/drawing/2014/main" id="{0E993795-5C62-4011-9D38-F42689033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6025" y="2166938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F43FBA-F606-4C57-997F-56B83A52602D}"/>
              </a:ext>
            </a:extLst>
          </p:cNvPr>
          <p:cNvSpPr/>
          <p:nvPr/>
        </p:nvSpPr>
        <p:spPr>
          <a:xfrm>
            <a:off x="1001593" y="693423"/>
            <a:ext cx="10442031" cy="664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الخامس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يبين كيف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ينشأ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الصوت بصور مختلفة.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699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237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16393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الصَّوتُ؟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1906735" y="2843598"/>
            <a:ext cx="7620477" cy="3484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صِلْ بينَ مصدرِ الصَّوت والفائدةِ المُترتَّبةِ عليهِ؟</a:t>
            </a:r>
          </a:p>
          <a:p>
            <a:pPr algn="r" rtl="1"/>
            <a:endParaRPr lang="ar-BH" sz="3200"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* صوتُ مُنبّهِ السَّاعةِ                    يُحذَّرني من الخطرِ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* صوتُ إنذارِ الحريقِ                   يُنبهني كي أستيقظِ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* صوتُ بُوقِ السَّيَّارةِ                   يُحَذَّرني من الحريقِ</a:t>
            </a:r>
            <a:endParaRPr lang="ar-BH" sz="3200" b="1" dirty="0">
              <a:solidFill>
                <a:schemeClr val="accent6">
                  <a:lumMod val="75000"/>
                </a:schemeClr>
              </a:solidFill>
              <a:cs typeface="+mj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F95523-ACFF-4AFA-B1F1-B5CD9F6C70CD}"/>
              </a:ext>
            </a:extLst>
          </p:cNvPr>
          <p:cNvCxnSpPr>
            <a:cxnSpLocks/>
          </p:cNvCxnSpPr>
          <p:nvPr/>
        </p:nvCxnSpPr>
        <p:spPr>
          <a:xfrm flipH="1" flipV="1">
            <a:off x="4759918" y="4660777"/>
            <a:ext cx="1827313" cy="85225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10E0BA-7358-4D30-A74F-B1C32FF7E065}"/>
              </a:ext>
            </a:extLst>
          </p:cNvPr>
          <p:cNvCxnSpPr>
            <a:cxnSpLocks/>
          </p:cNvCxnSpPr>
          <p:nvPr/>
        </p:nvCxnSpPr>
        <p:spPr>
          <a:xfrm flipH="1">
            <a:off x="4895997" y="5163105"/>
            <a:ext cx="1691234" cy="41002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42917A-95F3-4E9A-A222-D1C48C97C5F8}"/>
              </a:ext>
            </a:extLst>
          </p:cNvPr>
          <p:cNvCxnSpPr>
            <a:cxnSpLocks/>
          </p:cNvCxnSpPr>
          <p:nvPr/>
        </p:nvCxnSpPr>
        <p:spPr>
          <a:xfrm flipH="1">
            <a:off x="4686301" y="4660777"/>
            <a:ext cx="1900930" cy="5023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D73247-7E08-4AE1-A046-C100A2E2C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307" y="3267856"/>
            <a:ext cx="940249" cy="842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A9BD83-27BA-4C5B-B948-17EFD2059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202" y="4374431"/>
            <a:ext cx="2277059" cy="14642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F43FBA-F606-4C57-997F-56B83A52602D}"/>
              </a:ext>
            </a:extLst>
          </p:cNvPr>
          <p:cNvSpPr/>
          <p:nvPr/>
        </p:nvSpPr>
        <p:spPr>
          <a:xfrm>
            <a:off x="874983" y="834101"/>
            <a:ext cx="10442031" cy="664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الخامس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يبين كيف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ينشأ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الصوت بصور مختلفة.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4FAFD6-7926-4F56-8F77-8B052F4F3C87}"/>
              </a:ext>
            </a:extLst>
          </p:cNvPr>
          <p:cNvSpPr/>
          <p:nvPr/>
        </p:nvSpPr>
        <p:spPr>
          <a:xfrm>
            <a:off x="1906735" y="1703670"/>
            <a:ext cx="7494711" cy="1083196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تُساعدني الأصواتُ على أن أكونَ آمنًا؟</a:t>
            </a:r>
          </a:p>
        </p:txBody>
      </p:sp>
    </p:spTree>
    <p:extLst>
      <p:ext uri="{BB962C8B-B14F-4D97-AF65-F5344CB8AC3E}">
        <p14:creationId xmlns:p14="http://schemas.microsoft.com/office/powerpoint/2010/main" val="271776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90825-2F96-4BA0-BD65-E8798F61B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38" t="19267" r="34231" b="5303"/>
          <a:stretch/>
        </p:blipFill>
        <p:spPr>
          <a:xfrm>
            <a:off x="3390315" y="1467854"/>
            <a:ext cx="4042452" cy="515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0ED8AC-DC98-444F-811D-F9C801895BA9}"/>
              </a:ext>
            </a:extLst>
          </p:cNvPr>
          <p:cNvSpPr/>
          <p:nvPr/>
        </p:nvSpPr>
        <p:spPr>
          <a:xfrm>
            <a:off x="3512358" y="705393"/>
            <a:ext cx="41947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AE862-228E-4E9C-A5FB-853065D0C1ED}"/>
              </a:ext>
            </a:extLst>
          </p:cNvPr>
          <p:cNvSpPr/>
          <p:nvPr/>
        </p:nvSpPr>
        <p:spPr>
          <a:xfrm>
            <a:off x="836024" y="1789611"/>
            <a:ext cx="10442037" cy="706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يوضح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أن الضوء شكل من أشكال الطاقة.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CDDA20-8FFB-4D81-884F-6633336540F4}"/>
              </a:ext>
            </a:extLst>
          </p:cNvPr>
          <p:cNvSpPr/>
          <p:nvPr/>
        </p:nvSpPr>
        <p:spPr>
          <a:xfrm>
            <a:off x="836024" y="2679283"/>
            <a:ext cx="10428972" cy="856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الثاني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يتعرف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الأشياء التي يمر الضوء من خلالها والأشياء التي لا يمر من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خلالها (تكون الظلال).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48E772-AE1D-4F05-B46E-5A8A9DD2F7CF}"/>
              </a:ext>
            </a:extLst>
          </p:cNvPr>
          <p:cNvSpPr/>
          <p:nvPr/>
        </p:nvSpPr>
        <p:spPr>
          <a:xfrm>
            <a:off x="836024" y="3712013"/>
            <a:ext cx="10442029" cy="6794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 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يتعرف على أهمية الضوء ومصادره.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3978E-C57F-447C-9404-F8FC57C78603}"/>
              </a:ext>
            </a:extLst>
          </p:cNvPr>
          <p:cNvSpPr/>
          <p:nvPr/>
        </p:nvSpPr>
        <p:spPr>
          <a:xfrm>
            <a:off x="836024" y="4568089"/>
            <a:ext cx="10442031" cy="547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يوضح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أن الصوت شكل من أشكال الطاقة.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F43FBA-F606-4C57-997F-56B83A52602D}"/>
              </a:ext>
            </a:extLst>
          </p:cNvPr>
          <p:cNvSpPr/>
          <p:nvPr/>
        </p:nvSpPr>
        <p:spPr>
          <a:xfrm>
            <a:off x="836024" y="5292345"/>
            <a:ext cx="10442031" cy="664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الخامس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يبين كيف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ينشأ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الصوت بصور مختلفة.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52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325717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الضَّوْءُ؟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1809327" y="2787379"/>
            <a:ext cx="8475937" cy="18605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</a:rPr>
              <a:t>فما هُوَ الضَّوْءُ؟</a:t>
            </a:r>
          </a:p>
          <a:p>
            <a:pPr algn="r" rtl="1"/>
            <a:endParaRPr lang="ar-BH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 rtl="1"/>
            <a:r>
              <a:rPr lang="ar-BH" sz="3200" b="1" dirty="0">
                <a:solidFill>
                  <a:schemeClr val="tx1"/>
                </a:solidFill>
              </a:rPr>
              <a:t>الضَّوْءُ طاقَةً تُمكنَّنا مِنْ رؤْيةِ الأشْياءِ.</a:t>
            </a:r>
          </a:p>
        </p:txBody>
      </p:sp>
      <p:pic>
        <p:nvPicPr>
          <p:cNvPr id="2" name="شريحة ٥">
            <a:hlinkClick r:id="" action="ppaction://media"/>
            <a:extLst>
              <a:ext uri="{FF2B5EF4-FFF2-40B4-BE49-F238E27FC236}">
                <a16:creationId xmlns:a16="http://schemas.microsoft.com/office/drawing/2014/main" id="{057502C2-A610-4C60-BE6D-67D7D1D31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963" y="4560888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0AE862-228E-4E9C-A5FB-853065D0C1ED}"/>
              </a:ext>
            </a:extLst>
          </p:cNvPr>
          <p:cNvSpPr/>
          <p:nvPr/>
        </p:nvSpPr>
        <p:spPr>
          <a:xfrm>
            <a:off x="1267098" y="888277"/>
            <a:ext cx="9527634" cy="706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يوضح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أن الضوء شكل من أشكال الطاقة.</a:t>
            </a:r>
          </a:p>
        </p:txBody>
      </p:sp>
    </p:spTree>
    <p:extLst>
      <p:ext uri="{BB962C8B-B14F-4D97-AF65-F5344CB8AC3E}">
        <p14:creationId xmlns:p14="http://schemas.microsoft.com/office/powerpoint/2010/main" val="220492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242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28652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الضَّوْءُ؟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744583" y="1998615"/>
            <a:ext cx="10520413" cy="1058051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dirty="0" smtClean="0">
                <a:solidFill>
                  <a:srgbClr val="FF0000"/>
                </a:solidFill>
              </a:rPr>
              <a:t>نشاط:</a:t>
            </a:r>
            <a:r>
              <a:rPr lang="ar-BH" sz="3200" dirty="0" smtClean="0">
                <a:solidFill>
                  <a:srgbClr val="0070C0"/>
                </a:solidFill>
              </a:rPr>
              <a:t> صَنَّفِ </a:t>
            </a:r>
            <a:r>
              <a:rPr lang="ar-BH" sz="3200" dirty="0">
                <a:solidFill>
                  <a:srgbClr val="0070C0"/>
                </a:solidFill>
              </a:rPr>
              <a:t>الأَشياءَ التَّاليةَ وِفقًا للجدوَل بِوضْعِ علامة (</a:t>
            </a:r>
            <a:r>
              <a:rPr lang="ar-BH" sz="32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r>
              <a:rPr lang="ar-BH" sz="3200" dirty="0">
                <a:solidFill>
                  <a:srgbClr val="0070C0"/>
                </a:solidFill>
              </a:rPr>
              <a:t> ) في المكانِ المُناسب: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49CCA5D-EE0C-4C3B-9C9A-840E8CF2A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748302"/>
              </p:ext>
            </p:extLst>
          </p:nvPr>
        </p:nvGraphicFramePr>
        <p:xfrm>
          <a:off x="1724297" y="3429000"/>
          <a:ext cx="8435703" cy="29064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11901">
                  <a:extLst>
                    <a:ext uri="{9D8B030D-6E8A-4147-A177-3AD203B41FA5}">
                      <a16:colId xmlns:a16="http://schemas.microsoft.com/office/drawing/2014/main" val="2373480941"/>
                    </a:ext>
                  </a:extLst>
                </a:gridCol>
                <a:gridCol w="2811901">
                  <a:extLst>
                    <a:ext uri="{9D8B030D-6E8A-4147-A177-3AD203B41FA5}">
                      <a16:colId xmlns:a16="http://schemas.microsoft.com/office/drawing/2014/main" val="3742925538"/>
                    </a:ext>
                  </a:extLst>
                </a:gridCol>
                <a:gridCol w="2811901">
                  <a:extLst>
                    <a:ext uri="{9D8B030D-6E8A-4147-A177-3AD203B41FA5}">
                      <a16:colId xmlns:a16="http://schemas.microsoft.com/office/drawing/2014/main" val="2208238437"/>
                    </a:ext>
                  </a:extLst>
                </a:gridCol>
              </a:tblGrid>
              <a:tr h="491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000" dirty="0"/>
                        <a:t>لا تَسمحُ بمرور الضَّوء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000" dirty="0"/>
                        <a:t>تَسمحُ بمرور الضَّوء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000" dirty="0"/>
                        <a:t>المادَّةُ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2346"/>
                  </a:ext>
                </a:extLst>
              </a:tr>
              <a:tr h="603823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000" dirty="0"/>
                        <a:t>السُّبورةُ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2117168"/>
                  </a:ext>
                </a:extLst>
              </a:tr>
              <a:tr h="603823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000" dirty="0"/>
                        <a:t>زُجاجُ النَّافِذةِ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0039234"/>
                  </a:ext>
                </a:extLst>
              </a:tr>
              <a:tr h="603823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000" dirty="0"/>
                        <a:t>الكتابُ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6775911"/>
                  </a:ext>
                </a:extLst>
              </a:tr>
              <a:tr h="603823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2000" dirty="0"/>
                        <a:t>النَّظَّارةُ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9608719"/>
                  </a:ext>
                </a:extLst>
              </a:tr>
            </a:tbl>
          </a:graphicData>
        </a:graphic>
      </p:graphicFrame>
      <p:pic>
        <p:nvPicPr>
          <p:cNvPr id="9" name="شريحة ٧">
            <a:hlinkClick r:id="" action="ppaction://media"/>
            <a:extLst>
              <a:ext uri="{FF2B5EF4-FFF2-40B4-BE49-F238E27FC236}">
                <a16:creationId xmlns:a16="http://schemas.microsoft.com/office/drawing/2014/main" id="{B0A0E372-B904-453E-8439-898146C65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3450" y="5389563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CDDA20-8FFB-4D81-884F-6633336540F4}"/>
              </a:ext>
            </a:extLst>
          </p:cNvPr>
          <p:cNvSpPr/>
          <p:nvPr/>
        </p:nvSpPr>
        <p:spPr>
          <a:xfrm>
            <a:off x="836024" y="889669"/>
            <a:ext cx="10428972" cy="856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الثاني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يتعرف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الأشياء التي يمر الضوء من خلالها والأشياء التي لا يمر من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خلالها (تكون الظلال).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148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759660" y="3395401"/>
            <a:ext cx="8349811" cy="21050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شاهِد الصُّورة الَّتي أمامك، </a:t>
            </a:r>
            <a:r>
              <a:rPr lang="ar-BH" sz="32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ثم فسِّر لماذا </a:t>
            </a:r>
            <a:r>
              <a:rPr lang="ar-BH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تَكوَّنَ ظِلٌّ لهذه البنْتِ؟</a:t>
            </a:r>
          </a:p>
          <a:p>
            <a:pPr algn="r" rtl="1"/>
            <a:r>
              <a:rPr lang="ar-BH" sz="3200" b="1" dirty="0">
                <a:solidFill>
                  <a:schemeClr val="accent6">
                    <a:lumMod val="75000"/>
                  </a:schemeClr>
                </a:solidFill>
              </a:rPr>
              <a:t>تَكَّن ظِلُّ البنت على الأرضِ لأنَّ جِسْمها يَحجِبُ الضَّوْءَ</a:t>
            </a:r>
            <a:r>
              <a:rPr lang="ar-BH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ar-BH" sz="32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3F1E1-4419-40D0-A263-0F17F531B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9" t="4890" r="6850" b="4539"/>
          <a:stretch/>
        </p:blipFill>
        <p:spPr>
          <a:xfrm>
            <a:off x="9263400" y="2888962"/>
            <a:ext cx="2472880" cy="3209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شريحة ٦">
            <a:hlinkClick r:id="" action="ppaction://media"/>
            <a:extLst>
              <a:ext uri="{FF2B5EF4-FFF2-40B4-BE49-F238E27FC236}">
                <a16:creationId xmlns:a16="http://schemas.microsoft.com/office/drawing/2014/main" id="{B0238C1F-BE85-41BB-A824-C83236F68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3163" y="4692650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18202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الضَّوْءُ؟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CDDA20-8FFB-4D81-884F-6633336540F4}"/>
              </a:ext>
            </a:extLst>
          </p:cNvPr>
          <p:cNvSpPr/>
          <p:nvPr/>
        </p:nvSpPr>
        <p:spPr>
          <a:xfrm>
            <a:off x="836024" y="785165"/>
            <a:ext cx="10428972" cy="8560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الثاني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يتعرف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الأشياء التي يمر الضوء من خلالها والأشياء التي لا يمر من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خلالها (تكون الظلال).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2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9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18202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مصادِرُ الضَّوْءُ؟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738809" y="1693053"/>
            <a:ext cx="10539244" cy="37089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dirty="0">
                <a:solidFill>
                  <a:schemeClr val="tx1"/>
                </a:solidFill>
                <a:cs typeface="+mj-cs"/>
              </a:rPr>
              <a:t>تُضيءُ الشمسُ الأرضَ في النَّهارِ، و تُضيءُ النُّجوم</a:t>
            </a:r>
            <a:r>
              <a:rPr lang="en-US" sz="3200" dirty="0">
                <a:solidFill>
                  <a:schemeClr val="tx1"/>
                </a:solidFill>
                <a:cs typeface="+mj-cs"/>
              </a:rPr>
              <a:t> </a:t>
            </a:r>
            <a:r>
              <a:rPr lang="ar-BH" sz="3200" dirty="0">
                <a:solidFill>
                  <a:schemeClr val="tx1"/>
                </a:solidFill>
                <a:cs typeface="+mj-cs"/>
              </a:rPr>
              <a:t>و القمرُ الأرض أثناءَ اللَّيلِ</a:t>
            </a:r>
            <a:r>
              <a:rPr lang="ar-BH" sz="3200" dirty="0" smtClean="0">
                <a:solidFill>
                  <a:schemeClr val="tx1"/>
                </a:solidFill>
                <a:cs typeface="+mj-cs"/>
              </a:rPr>
              <a:t>.</a:t>
            </a:r>
          </a:p>
          <a:p>
            <a:pPr algn="r" rtl="1"/>
            <a:endParaRPr lang="ar-BH" sz="3200" dirty="0">
              <a:solidFill>
                <a:schemeClr val="tx1"/>
              </a:solidFill>
              <a:cs typeface="+mj-cs"/>
            </a:endParaRPr>
          </a:p>
          <a:p>
            <a:pPr algn="r" rtl="1"/>
            <a:r>
              <a:rPr lang="ar-BH" sz="3200" dirty="0">
                <a:solidFill>
                  <a:schemeClr val="tx1"/>
                </a:solidFill>
                <a:cs typeface="+mj-cs"/>
              </a:rPr>
              <a:t>س: أُذكُر بعضَ الأشياء التي تُصْدِرُ ضوءً في بيتك؟</a:t>
            </a:r>
          </a:p>
          <a:p>
            <a:pPr algn="r" rtl="1"/>
            <a:r>
              <a:rPr lang="ar-BH" sz="3200" dirty="0" smtClean="0">
                <a:solidFill>
                  <a:srgbClr val="0070C0"/>
                </a:solidFill>
              </a:rPr>
              <a:t>1. المصابيحُ </a:t>
            </a:r>
            <a:r>
              <a:rPr lang="ar-BH" sz="3200" dirty="0">
                <a:solidFill>
                  <a:srgbClr val="0070C0"/>
                </a:solidFill>
              </a:rPr>
              <a:t>الكهربائيةُ.</a:t>
            </a:r>
          </a:p>
          <a:p>
            <a:pPr algn="r" rtl="1"/>
            <a:r>
              <a:rPr lang="ar-BH" sz="3200" dirty="0" smtClean="0">
                <a:solidFill>
                  <a:srgbClr val="0070C0"/>
                </a:solidFill>
              </a:rPr>
              <a:t>2. المصابيحُ </a:t>
            </a:r>
            <a:r>
              <a:rPr lang="ar-BH" sz="3200" dirty="0">
                <a:solidFill>
                  <a:srgbClr val="0070C0"/>
                </a:solidFill>
              </a:rPr>
              <a:t>اليدويَّة.</a:t>
            </a:r>
          </a:p>
          <a:p>
            <a:pPr algn="r" rtl="1"/>
            <a:r>
              <a:rPr lang="ar-BH" sz="3200" dirty="0" smtClean="0">
                <a:solidFill>
                  <a:srgbClr val="0070C0"/>
                </a:solidFill>
              </a:rPr>
              <a:t>3. </a:t>
            </a:r>
            <a:r>
              <a:rPr lang="ar-BH" sz="3200" dirty="0" smtClean="0">
                <a:solidFill>
                  <a:srgbClr val="0070C0"/>
                </a:solidFill>
              </a:rPr>
              <a:t>التَّلفازُ</a:t>
            </a:r>
            <a:r>
              <a:rPr lang="ar-BH" sz="3200" dirty="0">
                <a:solidFill>
                  <a:srgbClr val="0070C0"/>
                </a:solidFill>
              </a:rPr>
              <a:t>.</a:t>
            </a:r>
          </a:p>
          <a:p>
            <a:pPr algn="r" rtl="1"/>
            <a:r>
              <a:rPr lang="ar-BH" sz="3200" dirty="0" smtClean="0">
                <a:solidFill>
                  <a:srgbClr val="0070C0"/>
                </a:solidFill>
              </a:rPr>
              <a:t>4. شاشةُ </a:t>
            </a:r>
            <a:r>
              <a:rPr lang="ar-BH" sz="3200" dirty="0">
                <a:solidFill>
                  <a:srgbClr val="0070C0"/>
                </a:solidFill>
              </a:rPr>
              <a:t>الهاتفِ.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7C53B7-3862-4243-8147-181A1A0C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09" y="5022198"/>
            <a:ext cx="1415702" cy="1214281"/>
          </a:xfrm>
          <a:prstGeom prst="rect">
            <a:avLst/>
          </a:prstGeom>
        </p:spPr>
      </p:pic>
      <p:pic>
        <p:nvPicPr>
          <p:cNvPr id="2" name="شريحة ٨">
            <a:hlinkClick r:id="" action="ppaction://media"/>
            <a:extLst>
              <a:ext uri="{FF2B5EF4-FFF2-40B4-BE49-F238E27FC236}">
                <a16:creationId xmlns:a16="http://schemas.microsoft.com/office/drawing/2014/main" id="{E546C090-1FA9-41DC-8A95-BD66F3CAD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5937" y="5401994"/>
            <a:ext cx="609600" cy="609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48E772-AE1D-4F05-B46E-5A8A9DD2F7CF}"/>
              </a:ext>
            </a:extLst>
          </p:cNvPr>
          <p:cNvSpPr/>
          <p:nvPr/>
        </p:nvSpPr>
        <p:spPr>
          <a:xfrm>
            <a:off x="836024" y="720612"/>
            <a:ext cx="10442029" cy="6794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 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يتعرف على أهمية الضوء ومصادره.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71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8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31265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كيف ترى الأشياءَ؟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836024" y="2430596"/>
            <a:ext cx="10393789" cy="889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tx1"/>
                </a:solidFill>
              </a:rPr>
              <a:t>نَرى الأشياءَ عندما يَسْقطُ الضَّوءُ على الأشياءِ ويرتَدُّ عنها إلى أَعْيُننا فنراها.</a:t>
            </a:r>
          </a:p>
        </p:txBody>
      </p:sp>
      <p:pic>
        <p:nvPicPr>
          <p:cNvPr id="2" name="شريحة ٩">
            <a:hlinkClick r:id="" action="ppaction://media"/>
            <a:extLst>
              <a:ext uri="{FF2B5EF4-FFF2-40B4-BE49-F238E27FC236}">
                <a16:creationId xmlns:a16="http://schemas.microsoft.com/office/drawing/2014/main" id="{30047108-F099-449C-82E6-0E7E77FE1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9" y="4462635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48E772-AE1D-4F05-B46E-5A8A9DD2F7CF}"/>
              </a:ext>
            </a:extLst>
          </p:cNvPr>
          <p:cNvSpPr/>
          <p:nvPr/>
        </p:nvSpPr>
        <p:spPr>
          <a:xfrm>
            <a:off x="836024" y="1060250"/>
            <a:ext cx="10442029" cy="6794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 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يتعرف على أهمية الضوء ومصادره.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21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26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C3953A-2DFA-4306-B6C5-B00942C61DF3}"/>
              </a:ext>
            </a:extLst>
          </p:cNvPr>
          <p:cNvSpPr txBox="1">
            <a:spLocks/>
          </p:cNvSpPr>
          <p:nvPr/>
        </p:nvSpPr>
        <p:spPr>
          <a:xfrm>
            <a:off x="1906735" y="276477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الصَّوتُ؟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7A4327-E457-460C-B302-43640822CCFF}"/>
              </a:ext>
            </a:extLst>
          </p:cNvPr>
          <p:cNvSpPr/>
          <p:nvPr/>
        </p:nvSpPr>
        <p:spPr>
          <a:xfrm>
            <a:off x="907622" y="2283895"/>
            <a:ext cx="10393789" cy="3537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خُذْ مشطرةً بلاستيكيَّةً و اطرُقْ بها على طرفِ طاولتكَ؟ صِفْ مايحدُث؟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--------------------------------------------------------------------------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لعلَّك لا حظتَ اهتزازَ المِسطرةِ إلى الأمام وإلى الخلفِ وسمِعتَ الصَّوتَ النَّاتِجَ عن اهتزازها.</a:t>
            </a:r>
          </a:p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فما هُو الصَّوتُ؟</a:t>
            </a:r>
          </a:p>
          <a:p>
            <a:pPr algn="r" rtl="1"/>
            <a:r>
              <a:rPr lang="ar-BH" sz="3200" b="1" dirty="0">
                <a:solidFill>
                  <a:schemeClr val="accent6">
                    <a:lumMod val="75000"/>
                  </a:schemeClr>
                </a:solidFill>
                <a:cs typeface="+mj-cs"/>
              </a:rPr>
              <a:t>--------------------------------------------------------------------------</a:t>
            </a:r>
          </a:p>
        </p:txBody>
      </p:sp>
      <p:pic>
        <p:nvPicPr>
          <p:cNvPr id="2" name="شريحة ١٠">
            <a:hlinkClick r:id="" action="ppaction://media"/>
            <a:extLst>
              <a:ext uri="{FF2B5EF4-FFF2-40B4-BE49-F238E27FC236}">
                <a16:creationId xmlns:a16="http://schemas.microsoft.com/office/drawing/2014/main" id="{B3417DCE-4755-4986-8818-8BF5FC4E4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3513" y="5237163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93978E-C57F-447C-9404-F8FC57C78603}"/>
              </a:ext>
            </a:extLst>
          </p:cNvPr>
          <p:cNvSpPr/>
          <p:nvPr/>
        </p:nvSpPr>
        <p:spPr>
          <a:xfrm>
            <a:off x="859380" y="1177775"/>
            <a:ext cx="10442031" cy="547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 </a:t>
            </a:r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يوضح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أن الصوت شكل من أشكال الطاقة.</a:t>
            </a:r>
          </a:p>
        </p:txBody>
      </p:sp>
    </p:spTree>
    <p:extLst>
      <p:ext uri="{BB962C8B-B14F-4D97-AF65-F5344CB8AC3E}">
        <p14:creationId xmlns:p14="http://schemas.microsoft.com/office/powerpoint/2010/main" val="23861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757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4356ED-2A04-4F3B-89E7-FC4C1E6B54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6FC733-6AAD-4A98-9310-28B0472F4CFD}">
  <ds:schemaRefs>
    <ds:schemaRef ds:uri="http://schemas.microsoft.com/office/2006/metadata/properties"/>
    <ds:schemaRef ds:uri="http://schemas.microsoft.com/office/infopath/2007/PartnerControls"/>
    <ds:schemaRef ds:uri="210a2546-66cf-44fd-a613-8623ccd4da95"/>
  </ds:schemaRefs>
</ds:datastoreItem>
</file>

<file path=customXml/itemProps3.xml><?xml version="1.0" encoding="utf-8"?>
<ds:datastoreItem xmlns:ds="http://schemas.openxmlformats.org/officeDocument/2006/customXml" ds:itemID="{E5B57347-6716-4BE2-8652-03077315F5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523</TotalTime>
  <Words>544</Words>
  <Application>Microsoft Office PowerPoint</Application>
  <PresentationFormat>Widescreen</PresentationFormat>
  <Paragraphs>85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Arabic Typesetting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22</cp:revision>
  <dcterms:created xsi:type="dcterms:W3CDTF">2020-03-04T10:47:58Z</dcterms:created>
  <dcterms:modified xsi:type="dcterms:W3CDTF">2020-03-28T13:02:16Z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