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73" r:id="rId5"/>
    <p:sldId id="258" r:id="rId6"/>
    <p:sldId id="272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0E44A"/>
    <a:srgbClr val="EBDC13"/>
    <a:srgbClr val="FEAE0E"/>
    <a:srgbClr val="D44A57"/>
    <a:srgbClr val="49EB87"/>
    <a:srgbClr val="8F45C7"/>
    <a:srgbClr val="BA8CDC"/>
    <a:srgbClr val="CCFF33"/>
    <a:srgbClr val="26C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2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7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A347CB-E848-491A-B945-52673293C540}" type="doc">
      <dgm:prSet loTypeId="urn:microsoft.com/office/officeart/2005/8/layout/process1" loCatId="process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AB2D992-08F6-42BE-AF4A-8A0E4441BDC3}">
      <dgm:prSet phldrT="[Text]" custT="1"/>
      <dgm:spPr/>
      <dgm:t>
        <a:bodyPr anchor="t" anchorCtr="0"/>
        <a:lstStyle/>
        <a:p>
          <a:pPr algn="ctr"/>
          <a:r>
            <a:rPr lang="ar-BH" sz="2400" b="1" dirty="0"/>
            <a:t>النقاط الفنية و الخطوات التعليمية </a:t>
          </a:r>
          <a:endParaRPr lang="en-US" sz="2400" b="1" dirty="0"/>
        </a:p>
      </dgm:t>
      <dgm:extLst/>
    </dgm:pt>
    <dgm:pt modelId="{7DD25EFF-FDB8-408B-996A-2C54F9AD2A20}" type="parTrans" cxnId="{0AF6BA9C-E394-4E7A-8561-7BEE5C6845AC}">
      <dgm:prSet/>
      <dgm:spPr/>
      <dgm:t>
        <a:bodyPr/>
        <a:lstStyle/>
        <a:p>
          <a:endParaRPr lang="en-US"/>
        </a:p>
      </dgm:t>
    </dgm:pt>
    <dgm:pt modelId="{CCCAC071-8B0B-46EF-986E-E8E85F3A7EB6}" type="sibTrans" cxnId="{0AF6BA9C-E394-4E7A-8561-7BEE5C6845AC}">
      <dgm:prSet/>
      <dgm:spPr/>
      <dgm:t>
        <a:bodyPr/>
        <a:lstStyle/>
        <a:p>
          <a:endParaRPr lang="en-US"/>
        </a:p>
      </dgm:t>
    </dgm:pt>
    <dgm:pt modelId="{48098F04-3055-4662-AD0D-C08BF4685395}">
      <dgm:prSet phldrT="[Text]" custT="1"/>
      <dgm:spPr/>
      <dgm:t>
        <a:bodyPr anchor="t" anchorCtr="0"/>
        <a:lstStyle/>
        <a:p>
          <a:pPr algn="ctr"/>
          <a:r>
            <a:rPr lang="ar-BH" sz="3200" b="1" dirty="0"/>
            <a:t>فيديو تعليمي</a:t>
          </a:r>
          <a:endParaRPr lang="en-US" sz="3200" b="1" dirty="0"/>
        </a:p>
      </dgm:t>
      <dgm:extLst/>
    </dgm:pt>
    <dgm:pt modelId="{936896AB-5469-4174-8AD0-A828853FD9D2}" type="parTrans" cxnId="{230CC0BB-50DB-4FA3-B5F1-FA3A604C5C95}">
      <dgm:prSet/>
      <dgm:spPr/>
      <dgm:t>
        <a:bodyPr/>
        <a:lstStyle/>
        <a:p>
          <a:endParaRPr lang="en-US"/>
        </a:p>
      </dgm:t>
    </dgm:pt>
    <dgm:pt modelId="{FE409CAC-4D59-46D6-A1D0-353A3D5B662E}" type="sibTrans" cxnId="{230CC0BB-50DB-4FA3-B5F1-FA3A604C5C95}">
      <dgm:prSet/>
      <dgm:spPr/>
      <dgm:t>
        <a:bodyPr/>
        <a:lstStyle/>
        <a:p>
          <a:endParaRPr lang="en-US"/>
        </a:p>
      </dgm:t>
    </dgm:pt>
    <dgm:pt modelId="{038F84F6-9AF2-40A1-ADCE-BE98EB6633D0}">
      <dgm:prSet phldrT="[Text]" custT="1"/>
      <dgm:spPr/>
      <dgm:t>
        <a:bodyPr anchor="t" anchorCtr="0"/>
        <a:lstStyle/>
        <a:p>
          <a:pPr algn="ctr"/>
          <a:r>
            <a:rPr lang="ar-BH" sz="3200" b="1" dirty="0"/>
            <a:t>تقييم ذاتي </a:t>
          </a:r>
          <a:endParaRPr lang="en-US" sz="3200" b="1" dirty="0"/>
        </a:p>
      </dgm:t>
      <dgm:extLst/>
    </dgm:pt>
    <dgm:pt modelId="{EC5ED465-77C5-45F9-ABD4-F1E97D57E456}" type="parTrans" cxnId="{039503C6-5740-46CD-A3F8-DEDADC9B2457}">
      <dgm:prSet/>
      <dgm:spPr/>
      <dgm:t>
        <a:bodyPr/>
        <a:lstStyle/>
        <a:p>
          <a:endParaRPr lang="en-US"/>
        </a:p>
      </dgm:t>
    </dgm:pt>
    <dgm:pt modelId="{F0B9458B-44DD-450C-BAE5-E4313596D567}" type="sibTrans" cxnId="{039503C6-5740-46CD-A3F8-DEDADC9B2457}">
      <dgm:prSet/>
      <dgm:spPr/>
      <dgm:t>
        <a:bodyPr/>
        <a:lstStyle/>
        <a:p>
          <a:endParaRPr lang="en-US"/>
        </a:p>
      </dgm:t>
    </dgm:pt>
    <dgm:pt modelId="{268FDD83-63B9-49EA-B3DB-4EBF0EC8C43F}" type="pres">
      <dgm:prSet presAssocID="{E8A347CB-E848-491A-B945-52673293C54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53F318-AA4B-443C-8BFF-41CBD39B72DF}" type="pres">
      <dgm:prSet presAssocID="{6AB2D992-08F6-42BE-AF4A-8A0E4441BDC3}" presName="node" presStyleLbl="node1" presStyleIdx="0" presStyleCnt="3" custScaleX="107876" custScaleY="1753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D56AB6-D44C-4A60-8C72-607194C1C96D}" type="pres">
      <dgm:prSet presAssocID="{CCCAC071-8B0B-46EF-986E-E8E85F3A7EB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77B18F8-4B63-4AAB-8FDE-56084759FDD0}" type="pres">
      <dgm:prSet presAssocID="{CCCAC071-8B0B-46EF-986E-E8E85F3A7EB6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904C7B19-CD4C-4289-84F8-0EEB7027864D}" type="pres">
      <dgm:prSet presAssocID="{48098F04-3055-4662-AD0D-C08BF4685395}" presName="node" presStyleLbl="node1" presStyleIdx="1" presStyleCnt="3" custScaleX="108085" custScaleY="1756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A70F94-68FE-498B-86F7-BCB7D556484B}" type="pres">
      <dgm:prSet presAssocID="{FE409CAC-4D59-46D6-A1D0-353A3D5B662E}" presName="sibTrans" presStyleLbl="sibTrans2D1" presStyleIdx="1" presStyleCnt="2"/>
      <dgm:spPr/>
      <dgm:t>
        <a:bodyPr/>
        <a:lstStyle/>
        <a:p>
          <a:endParaRPr lang="en-US"/>
        </a:p>
      </dgm:t>
    </dgm:pt>
    <dgm:pt modelId="{D2A688D2-DA3F-4ED5-81BD-926CE4DED797}" type="pres">
      <dgm:prSet presAssocID="{FE409CAC-4D59-46D6-A1D0-353A3D5B662E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4AE30113-5A7F-4B52-9A3F-C4A7AD2643B0}" type="pres">
      <dgm:prSet presAssocID="{038F84F6-9AF2-40A1-ADCE-BE98EB6633D0}" presName="node" presStyleLbl="node1" presStyleIdx="2" presStyleCnt="3" custScaleX="111093" custScaleY="1768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F6BA9C-E394-4E7A-8561-7BEE5C6845AC}" srcId="{E8A347CB-E848-491A-B945-52673293C540}" destId="{6AB2D992-08F6-42BE-AF4A-8A0E4441BDC3}" srcOrd="0" destOrd="0" parTransId="{7DD25EFF-FDB8-408B-996A-2C54F9AD2A20}" sibTransId="{CCCAC071-8B0B-46EF-986E-E8E85F3A7EB6}"/>
    <dgm:cxn modelId="{230CC0BB-50DB-4FA3-B5F1-FA3A604C5C95}" srcId="{E8A347CB-E848-491A-B945-52673293C540}" destId="{48098F04-3055-4662-AD0D-C08BF4685395}" srcOrd="1" destOrd="0" parTransId="{936896AB-5469-4174-8AD0-A828853FD9D2}" sibTransId="{FE409CAC-4D59-46D6-A1D0-353A3D5B662E}"/>
    <dgm:cxn modelId="{0E867E07-3454-4243-98F7-7E6FC22599F5}" type="presOf" srcId="{48098F04-3055-4662-AD0D-C08BF4685395}" destId="{904C7B19-CD4C-4289-84F8-0EEB7027864D}" srcOrd="0" destOrd="0" presId="urn:microsoft.com/office/officeart/2005/8/layout/process1"/>
    <dgm:cxn modelId="{91C55C34-8632-49C1-98AF-18A8B66136A5}" type="presOf" srcId="{CCCAC071-8B0B-46EF-986E-E8E85F3A7EB6}" destId="{A77B18F8-4B63-4AAB-8FDE-56084759FDD0}" srcOrd="1" destOrd="0" presId="urn:microsoft.com/office/officeart/2005/8/layout/process1"/>
    <dgm:cxn modelId="{A079277A-473F-4B26-A898-E7349A94C660}" type="presOf" srcId="{FE409CAC-4D59-46D6-A1D0-353A3D5B662E}" destId="{D2A688D2-DA3F-4ED5-81BD-926CE4DED797}" srcOrd="1" destOrd="0" presId="urn:microsoft.com/office/officeart/2005/8/layout/process1"/>
    <dgm:cxn modelId="{1DC33CA0-868D-4A1B-AC6E-505CEC7D6AC2}" type="presOf" srcId="{038F84F6-9AF2-40A1-ADCE-BE98EB6633D0}" destId="{4AE30113-5A7F-4B52-9A3F-C4A7AD2643B0}" srcOrd="0" destOrd="0" presId="urn:microsoft.com/office/officeart/2005/8/layout/process1"/>
    <dgm:cxn modelId="{039503C6-5740-46CD-A3F8-DEDADC9B2457}" srcId="{E8A347CB-E848-491A-B945-52673293C540}" destId="{038F84F6-9AF2-40A1-ADCE-BE98EB6633D0}" srcOrd="2" destOrd="0" parTransId="{EC5ED465-77C5-45F9-ABD4-F1E97D57E456}" sibTransId="{F0B9458B-44DD-450C-BAE5-E4313596D567}"/>
    <dgm:cxn modelId="{917C3B82-D19B-4193-97A7-6009FEFDC1C9}" type="presOf" srcId="{CCCAC071-8B0B-46EF-986E-E8E85F3A7EB6}" destId="{47D56AB6-D44C-4A60-8C72-607194C1C96D}" srcOrd="0" destOrd="0" presId="urn:microsoft.com/office/officeart/2005/8/layout/process1"/>
    <dgm:cxn modelId="{EDA20530-B07E-466B-895B-CFA33F51034C}" type="presOf" srcId="{E8A347CB-E848-491A-B945-52673293C540}" destId="{268FDD83-63B9-49EA-B3DB-4EBF0EC8C43F}" srcOrd="0" destOrd="0" presId="urn:microsoft.com/office/officeart/2005/8/layout/process1"/>
    <dgm:cxn modelId="{3C31D20B-31A8-457E-907B-12CFEA0A3668}" type="presOf" srcId="{FE409CAC-4D59-46D6-A1D0-353A3D5B662E}" destId="{6AA70F94-68FE-498B-86F7-BCB7D556484B}" srcOrd="0" destOrd="0" presId="urn:microsoft.com/office/officeart/2005/8/layout/process1"/>
    <dgm:cxn modelId="{1ABBDB70-6678-41A6-A623-8C8A88929CA5}" type="presOf" srcId="{6AB2D992-08F6-42BE-AF4A-8A0E4441BDC3}" destId="{6C53F318-AA4B-443C-8BFF-41CBD39B72DF}" srcOrd="0" destOrd="0" presId="urn:microsoft.com/office/officeart/2005/8/layout/process1"/>
    <dgm:cxn modelId="{8C2B1711-B61D-47F6-887E-34A4225D1737}" type="presParOf" srcId="{268FDD83-63B9-49EA-B3DB-4EBF0EC8C43F}" destId="{6C53F318-AA4B-443C-8BFF-41CBD39B72DF}" srcOrd="0" destOrd="0" presId="urn:microsoft.com/office/officeart/2005/8/layout/process1"/>
    <dgm:cxn modelId="{DEBD9A1B-0FD6-4DBD-92EC-A120B2B552DD}" type="presParOf" srcId="{268FDD83-63B9-49EA-B3DB-4EBF0EC8C43F}" destId="{47D56AB6-D44C-4A60-8C72-607194C1C96D}" srcOrd="1" destOrd="0" presId="urn:microsoft.com/office/officeart/2005/8/layout/process1"/>
    <dgm:cxn modelId="{13B65055-53B1-40CF-AB82-A00F464F3196}" type="presParOf" srcId="{47D56AB6-D44C-4A60-8C72-607194C1C96D}" destId="{A77B18F8-4B63-4AAB-8FDE-56084759FDD0}" srcOrd="0" destOrd="0" presId="urn:microsoft.com/office/officeart/2005/8/layout/process1"/>
    <dgm:cxn modelId="{383F821B-07CC-4AF0-A44D-76EB14016EF0}" type="presParOf" srcId="{268FDD83-63B9-49EA-B3DB-4EBF0EC8C43F}" destId="{904C7B19-CD4C-4289-84F8-0EEB7027864D}" srcOrd="2" destOrd="0" presId="urn:microsoft.com/office/officeart/2005/8/layout/process1"/>
    <dgm:cxn modelId="{8B02A240-2A14-4CA6-8957-36290A5805B3}" type="presParOf" srcId="{268FDD83-63B9-49EA-B3DB-4EBF0EC8C43F}" destId="{6AA70F94-68FE-498B-86F7-BCB7D556484B}" srcOrd="3" destOrd="0" presId="urn:microsoft.com/office/officeart/2005/8/layout/process1"/>
    <dgm:cxn modelId="{BBC3D5C2-3A4A-4BF1-9BCD-9E54B8BE12DC}" type="presParOf" srcId="{6AA70F94-68FE-498B-86F7-BCB7D556484B}" destId="{D2A688D2-DA3F-4ED5-81BD-926CE4DED797}" srcOrd="0" destOrd="0" presId="urn:microsoft.com/office/officeart/2005/8/layout/process1"/>
    <dgm:cxn modelId="{2C6A637C-DD72-4D7B-AC2A-D26A153078E2}" type="presParOf" srcId="{268FDD83-63B9-49EA-B3DB-4EBF0EC8C43F}" destId="{4AE30113-5A7F-4B52-9A3F-C4A7AD2643B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3F318-AA4B-443C-8BFF-41CBD39B72DF}">
      <dsp:nvSpPr>
        <dsp:cNvPr id="0" name=""/>
        <dsp:cNvSpPr/>
      </dsp:nvSpPr>
      <dsp:spPr>
        <a:xfrm>
          <a:off x="852" y="1221630"/>
          <a:ext cx="1784889" cy="23125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2400" b="1" kern="1200" dirty="0"/>
            <a:t>النقاط الفنية و الخطوات التعليمية </a:t>
          </a:r>
          <a:endParaRPr lang="en-US" sz="2400" b="1" kern="1200" dirty="0"/>
        </a:p>
      </dsp:txBody>
      <dsp:txXfrm>
        <a:off x="53130" y="1273908"/>
        <a:ext cx="1680333" cy="2207969"/>
      </dsp:txXfrm>
    </dsp:sp>
    <dsp:sp modelId="{47D56AB6-D44C-4A60-8C72-607194C1C96D}">
      <dsp:nvSpPr>
        <dsp:cNvPr id="0" name=""/>
        <dsp:cNvSpPr/>
      </dsp:nvSpPr>
      <dsp:spPr>
        <a:xfrm>
          <a:off x="1951200" y="2172726"/>
          <a:ext cx="350770" cy="4103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1951200" y="2254793"/>
        <a:ext cx="245539" cy="246200"/>
      </dsp:txXfrm>
    </dsp:sp>
    <dsp:sp modelId="{904C7B19-CD4C-4289-84F8-0EEB7027864D}">
      <dsp:nvSpPr>
        <dsp:cNvPr id="0" name=""/>
        <dsp:cNvSpPr/>
      </dsp:nvSpPr>
      <dsp:spPr>
        <a:xfrm>
          <a:off x="2447572" y="1220120"/>
          <a:ext cx="1788347" cy="23155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3200" b="1" kern="1200" dirty="0"/>
            <a:t>فيديو تعليمي</a:t>
          </a:r>
          <a:endParaRPr lang="en-US" sz="3200" b="1" kern="1200" dirty="0"/>
        </a:p>
      </dsp:txBody>
      <dsp:txXfrm>
        <a:off x="2499951" y="1272499"/>
        <a:ext cx="1683589" cy="2210787"/>
      </dsp:txXfrm>
    </dsp:sp>
    <dsp:sp modelId="{6AA70F94-68FE-498B-86F7-BCB7D556484B}">
      <dsp:nvSpPr>
        <dsp:cNvPr id="0" name=""/>
        <dsp:cNvSpPr/>
      </dsp:nvSpPr>
      <dsp:spPr>
        <a:xfrm>
          <a:off x="4401378" y="2172726"/>
          <a:ext cx="350770" cy="4103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4401378" y="2254793"/>
        <a:ext cx="245539" cy="246200"/>
      </dsp:txXfrm>
    </dsp:sp>
    <dsp:sp modelId="{4AE30113-5A7F-4B52-9A3F-C4A7AD2643B0}">
      <dsp:nvSpPr>
        <dsp:cNvPr id="0" name=""/>
        <dsp:cNvSpPr/>
      </dsp:nvSpPr>
      <dsp:spPr>
        <a:xfrm>
          <a:off x="4897750" y="1211794"/>
          <a:ext cx="1838117" cy="233219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3200" b="1" kern="1200" dirty="0"/>
            <a:t>تقييم ذاتي </a:t>
          </a:r>
          <a:endParaRPr lang="en-US" sz="3200" b="1" kern="1200" dirty="0"/>
        </a:p>
      </dsp:txBody>
      <dsp:txXfrm>
        <a:off x="4951587" y="1265631"/>
        <a:ext cx="1730443" cy="22245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4.emf"/><Relationship Id="rId18" Type="http://schemas.microsoft.com/office/2007/relationships/diagramDrawing" Target="../diagrams/drawing1.xml"/><Relationship Id="rId3" Type="http://schemas.microsoft.com/office/2007/relationships/media" Target="../media/media4.m4a"/><Relationship Id="rId21" Type="http://schemas.openxmlformats.org/officeDocument/2006/relationships/image" Target="../media/image8.png"/><Relationship Id="rId7" Type="http://schemas.microsoft.com/office/2007/relationships/media" Target="../media/media6.m4a"/><Relationship Id="rId12" Type="http://schemas.openxmlformats.org/officeDocument/2006/relationships/slide" Target="slide3.xml"/><Relationship Id="rId1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6" Type="http://schemas.openxmlformats.org/officeDocument/2006/relationships/diagramQuickStyle" Target="../diagrams/quickStyle1.xml"/><Relationship Id="rId20" Type="http://schemas.openxmlformats.org/officeDocument/2006/relationships/image" Target="../media/image7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hdphoto" Target="../media/hdphoto2.wdp"/><Relationship Id="rId5" Type="http://schemas.microsoft.com/office/2007/relationships/media" Target="../media/media5.m4a"/><Relationship Id="rId15" Type="http://schemas.openxmlformats.org/officeDocument/2006/relationships/diagramLayout" Target="../diagrams/layout1.xml"/><Relationship Id="rId10" Type="http://schemas.openxmlformats.org/officeDocument/2006/relationships/image" Target="../media/image5.png"/><Relationship Id="rId19" Type="http://schemas.openxmlformats.org/officeDocument/2006/relationships/image" Target="../media/image6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diagramData" Target="../diagrams/data1.xml"/><Relationship Id="rId2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emf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10" Type="http://schemas.openxmlformats.org/officeDocument/2006/relationships/image" Target="../media/image2.png"/><Relationship Id="rId4" Type="http://schemas.openxmlformats.org/officeDocument/2006/relationships/audio" Target="../media/media10.m4a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gif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صف الثاني ">
            <a:hlinkClick r:id="" action="ppaction://media"/>
            <a:extLst>
              <a:ext uri="{FF2B5EF4-FFF2-40B4-BE49-F238E27FC236}">
                <a16:creationId xmlns:a16="http://schemas.microsoft.com/office/drawing/2014/main" id="{0F5A25F1-F9C4-F349-8933-FBDB6CA01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4560" y="5119564"/>
            <a:ext cx="1044000" cy="1044000"/>
          </a:xfrm>
          <a:prstGeom prst="rect">
            <a:avLst/>
          </a:prstGeom>
        </p:spPr>
      </p:pic>
      <p:pic>
        <p:nvPicPr>
          <p:cNvPr id="4" name="العنوان">
            <a:hlinkClick r:id="" action="ppaction://media"/>
            <a:extLst>
              <a:ext uri="{FF2B5EF4-FFF2-40B4-BE49-F238E27FC236}">
                <a16:creationId xmlns:a16="http://schemas.microsoft.com/office/drawing/2014/main" id="{AEE5AC75-FD5E-B44F-928A-1C9AFF31DA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937" y="5119564"/>
            <a:ext cx="1044000" cy="1044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8653" y="1536373"/>
            <a:ext cx="12210653" cy="2900794"/>
            <a:chOff x="-18653" y="2267898"/>
            <a:chExt cx="12210653" cy="2900794"/>
          </a:xfrm>
        </p:grpSpPr>
        <p:sp>
          <p:nvSpPr>
            <p:cNvPr id="8" name="TextBox 7"/>
            <p:cNvSpPr txBox="1"/>
            <p:nvPr/>
          </p:nvSpPr>
          <p:spPr>
            <a:xfrm>
              <a:off x="0" y="2267898"/>
              <a:ext cx="12192000" cy="2900794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 rtl="1"/>
              <a:r>
                <a:rPr lang="ar-BH" sz="4000" b="1" dirty="0" smtClean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                  التربية الرياضية</a:t>
              </a:r>
              <a:endParaRPr lang="ar-BH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r" rtl="1"/>
              <a:r>
                <a:rPr lang="en-US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</a:t>
              </a:r>
              <a:r>
                <a:rPr lang="en-US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الصف</a:t>
              </a:r>
              <a:r>
                <a:rPr lang="ar-SA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</a:t>
              </a:r>
            </a:p>
            <a:p>
              <a:pPr algn="r" rtl="1"/>
              <a:r>
                <a: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</a:t>
              </a:r>
              <a:r>
                <a:rPr lang="en-US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الفصل </a:t>
              </a:r>
              <a:r>
                <a: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الأول/الوحدة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الأولى</a:t>
              </a:r>
            </a:p>
            <a:p>
              <a:pPr algn="r" rtl="1"/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</a:t>
              </a:r>
              <a:r>
                <a:rPr lang="ar-BH" sz="4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</a:t>
              </a:r>
              <a:r>
                <a:rPr lang="ar-BH" sz="4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الحجل </a:t>
              </a:r>
              <a:r>
                <a:rPr lang="ar-BH" sz="4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- الوثب - الزحف - المشي على أربع - الدحرجة </a:t>
              </a:r>
              <a:r>
                <a:rPr lang="ar-BH" sz="4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الامامية</a:t>
              </a:r>
              <a:endParaRPr lang="en-US" sz="1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endParaRPr lang="en-US" sz="1050" b="1" dirty="0">
                <a:solidFill>
                  <a:srgbClr val="FF0000"/>
                </a:solidFill>
                <a:cs typeface="+mj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6126" y="2471838"/>
              <a:ext cx="2658359" cy="2526383"/>
            </a:xfrm>
            <a:prstGeom prst="ellipse">
              <a:avLst/>
            </a:prstGeom>
            <a:solidFill>
              <a:srgbClr val="FEAE0E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279" y="2414948"/>
              <a:ext cx="1893378" cy="261261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-18653" y="3565686"/>
              <a:ext cx="2752677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ar-BH" sz="25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الحركات الأساسية والجمباز</a:t>
              </a:r>
              <a:endParaRPr lang="ar-BH" sz="25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BA687DB-3517-434D-8BFF-1EF7CBDF84E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20000" contrast="40000"/>
          </a:blip>
          <a:stretch>
            <a:fillRect/>
          </a:stretch>
        </p:blipFill>
        <p:spPr>
          <a:xfrm>
            <a:off x="4524269" y="4611189"/>
            <a:ext cx="3038958" cy="18522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rId12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A687DB-3517-434D-8BFF-1EF7CBDF84E1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20000" contrast="40000"/>
          </a:blip>
          <a:stretch>
            <a:fillRect/>
          </a:stretch>
        </p:blipFill>
        <p:spPr>
          <a:xfrm>
            <a:off x="1163504" y="3504815"/>
            <a:ext cx="3430511" cy="26878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EA327FB7-1CE0-6E4A-91F5-0BABA95440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283428"/>
              </p:ext>
            </p:extLst>
          </p:nvPr>
        </p:nvGraphicFramePr>
        <p:xfrm>
          <a:off x="5176606" y="1964688"/>
          <a:ext cx="6736721" cy="4755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20" name="النقاط الفنية.m4a">
            <a:hlinkClick r:id="" action="ppaction://media"/>
            <a:extLst>
              <a:ext uri="{FF2B5EF4-FFF2-40B4-BE49-F238E27FC236}">
                <a16:creationId xmlns:a16="http://schemas.microsoft.com/office/drawing/2014/main" id="{F4DEE581-2CC4-6840-8579-4A7E6F214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4410" y="4144077"/>
            <a:ext cx="924877" cy="645371"/>
          </a:xfrm>
          <a:prstGeom prst="rect">
            <a:avLst/>
          </a:prstGeom>
        </p:spPr>
      </p:pic>
      <p:pic>
        <p:nvPicPr>
          <p:cNvPr id="21" name="فيديو تعليمي.m4a">
            <a:hlinkClick r:id="" action="ppaction://media"/>
            <a:extLst>
              <a:ext uri="{FF2B5EF4-FFF2-40B4-BE49-F238E27FC236}">
                <a16:creationId xmlns:a16="http://schemas.microsoft.com/office/drawing/2014/main" id="{0D603C5E-DD6F-094A-936A-AA491CCF20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4469" y="4308816"/>
            <a:ext cx="1035662" cy="849561"/>
          </a:xfrm>
          <a:prstGeom prst="rect">
            <a:avLst/>
          </a:prstGeom>
        </p:spPr>
      </p:pic>
      <p:pic>
        <p:nvPicPr>
          <p:cNvPr id="22" name="التقييم الذاتي.m4a">
            <a:hlinkClick r:id="" action="ppaction://media"/>
            <a:extLst>
              <a:ext uri="{FF2B5EF4-FFF2-40B4-BE49-F238E27FC236}">
                <a16:creationId xmlns:a16="http://schemas.microsoft.com/office/drawing/2014/main" id="{2A16E7FB-3475-4F4A-A0F1-D63C2CFBC3B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9840" y="4414104"/>
            <a:ext cx="1083248" cy="888597"/>
          </a:xfrm>
          <a:prstGeom prst="rect">
            <a:avLst/>
          </a:prstGeom>
        </p:spPr>
      </p:pic>
      <p:pic>
        <p:nvPicPr>
          <p:cNvPr id="2" name="الايقونات.m4a">
            <a:hlinkClick r:id="" action="ppaction://media"/>
            <a:extLst>
              <a:ext uri="{FF2B5EF4-FFF2-40B4-BE49-F238E27FC236}">
                <a16:creationId xmlns:a16="http://schemas.microsoft.com/office/drawing/2014/main" id="{904A25EF-4DE3-C84A-9F82-A9A345D4EBC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6606" y="5420519"/>
            <a:ext cx="1044000" cy="1044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94656" y="1526064"/>
            <a:ext cx="6195007" cy="1703336"/>
            <a:chOff x="229400" y="1550785"/>
            <a:chExt cx="4754880" cy="1896336"/>
          </a:xfrm>
        </p:grpSpPr>
        <p:sp>
          <p:nvSpPr>
            <p:cNvPr id="23" name="Flowchart: Alternate Process 22"/>
            <p:cNvSpPr/>
            <p:nvPr/>
          </p:nvSpPr>
          <p:spPr>
            <a:xfrm>
              <a:off x="604431" y="1550785"/>
              <a:ext cx="3989185" cy="1755833"/>
            </a:xfrm>
            <a:prstGeom prst="flowChartAlternateProcess">
              <a:avLst/>
            </a:prstGeom>
            <a:solidFill>
              <a:srgbClr val="FFFF99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9400" y="1577843"/>
              <a:ext cx="4754880" cy="1869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ar-SA" sz="100" b="1" dirty="0">
                <a:cs typeface="+mj-cs"/>
              </a:endParaRPr>
            </a:p>
            <a:p>
              <a:pPr algn="ctr" rtl="1"/>
              <a:r>
                <a:rPr lang="ar-BH" sz="3600" b="1" dirty="0"/>
                <a:t> </a:t>
              </a:r>
              <a:r>
                <a:rPr lang="ar-BH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هدف الدرس: </a:t>
              </a:r>
            </a:p>
            <a:p>
              <a:pPr algn="ctr" rtl="1"/>
              <a:r>
                <a:rPr lang="ar-BH" sz="2800" b="1" dirty="0"/>
                <a:t>يطبق تدريبات تنمي الحركات </a:t>
              </a:r>
              <a:r>
                <a:rPr lang="ar-BH" sz="2800" b="1" dirty="0" smtClean="0"/>
                <a:t>الأساسية</a:t>
              </a:r>
            </a:p>
            <a:p>
              <a:pPr algn="ctr" rtl="1"/>
              <a:r>
                <a:rPr lang="ar-BH" sz="2800" b="1" dirty="0" smtClean="0"/>
                <a:t> </a:t>
              </a:r>
              <a:r>
                <a:rPr lang="ar-BH" sz="2800" b="1" dirty="0"/>
                <a:t>بطرق مختلفة</a:t>
              </a:r>
              <a:endParaRPr lang="en-US" sz="3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46633" y="128984"/>
            <a:ext cx="4004675" cy="1425495"/>
            <a:chOff x="-46633" y="308270"/>
            <a:chExt cx="4107171" cy="114722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107171" cy="1147225"/>
              <a:chOff x="136154" y="244384"/>
              <a:chExt cx="3136946" cy="88663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909125" cy="812800"/>
                <a:chOff x="363975" y="254894"/>
                <a:chExt cx="2909125" cy="812800"/>
              </a:xfrm>
            </p:grpSpPr>
            <p:sp>
              <p:nvSpPr>
                <p:cNvPr id="33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73903" y="331180"/>
                  <a:ext cx="799197" cy="6802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873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الأولى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الحجل - الوثب - الزحف </a:t>
                </a:r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– </a:t>
                </a:r>
              </a:p>
              <a:p>
                <a:pPr algn="ctr" rtl="1"/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المشي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على أربع - الدحرجة الامامية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3156007" y="542089"/>
              <a:ext cx="791318" cy="65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2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3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0987" y="1715638"/>
            <a:ext cx="6946491" cy="4431983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q"/>
            </a:pPr>
            <a:r>
              <a:rPr lang="ar-BH" sz="2800" b="1" dirty="0">
                <a:cs typeface="+mj-cs"/>
              </a:rPr>
              <a:t>النقاط الفنية والتعليمية</a:t>
            </a:r>
            <a:endParaRPr lang="ar-SA" sz="2800" b="1" dirty="0">
              <a:cs typeface="+mj-cs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BH" sz="2400" b="1" dirty="0">
                <a:solidFill>
                  <a:srgbClr val="FF0000"/>
                </a:solidFill>
                <a:cs typeface="+mj-cs"/>
              </a:rPr>
              <a:t>النقاط </a:t>
            </a:r>
            <a:r>
              <a:rPr lang="ar-SA" sz="2400" b="1" dirty="0">
                <a:solidFill>
                  <a:srgbClr val="FF0000"/>
                </a:solidFill>
                <a:cs typeface="+mj-cs"/>
              </a:rPr>
              <a:t>الفنية:</a:t>
            </a:r>
          </a:p>
          <a:p>
            <a:pPr algn="r"/>
            <a:r>
              <a:rPr lang="ar-BH" sz="2200" b="1" dirty="0">
                <a:cs typeface="+mj-cs"/>
              </a:rPr>
              <a:t>.        الوثب بالقدمين معاً.</a:t>
            </a:r>
          </a:p>
          <a:p>
            <a:pPr algn="r"/>
            <a:r>
              <a:rPr lang="ar-BH" sz="2200" b="1" dirty="0">
                <a:cs typeface="+mj-cs"/>
              </a:rPr>
              <a:t>.        الزحف على البطن.</a:t>
            </a:r>
          </a:p>
          <a:p>
            <a:pPr algn="r"/>
            <a:r>
              <a:rPr lang="ar-BH" sz="2200" b="1" dirty="0">
                <a:cs typeface="+mj-cs"/>
              </a:rPr>
              <a:t>.        المشي على أربع بين الاقماع.</a:t>
            </a:r>
          </a:p>
          <a:p>
            <a:pPr algn="r"/>
            <a:r>
              <a:rPr lang="ar-BH" sz="2200" b="1" dirty="0">
                <a:cs typeface="+mj-cs"/>
              </a:rPr>
              <a:t>.        الرأس للداخل مضموم ومثني على الصدر.</a:t>
            </a:r>
            <a:endParaRPr lang="ar-BH" sz="2200" b="1" dirty="0">
              <a:solidFill>
                <a:prstClr val="black"/>
              </a:solidFill>
              <a:cs typeface="+mj-cs"/>
            </a:endParaRP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rgbClr val="FF0000"/>
                </a:solidFill>
                <a:cs typeface="+mj-cs"/>
              </a:rPr>
              <a:t>الخطوات </a:t>
            </a:r>
            <a:r>
              <a:rPr lang="ar-BH" sz="2400" b="1" dirty="0">
                <a:solidFill>
                  <a:srgbClr val="FF0000"/>
                </a:solidFill>
                <a:cs typeface="+mj-cs"/>
              </a:rPr>
              <a:t>التعليمية</a:t>
            </a:r>
            <a:r>
              <a:rPr lang="ar-SA" sz="2400" b="1" dirty="0">
                <a:solidFill>
                  <a:srgbClr val="FF0000"/>
                </a:solidFill>
                <a:cs typeface="+mj-cs"/>
              </a:rPr>
              <a:t>:</a:t>
            </a:r>
            <a:endParaRPr lang="ar-BH" sz="2400" b="1" dirty="0">
              <a:solidFill>
                <a:srgbClr val="FF0000"/>
              </a:solidFill>
              <a:cs typeface="+mj-cs"/>
            </a:endParaRP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chemeClr val="tx1"/>
                </a:solidFill>
                <a:cs typeface="+mj-cs"/>
              </a:rPr>
              <a:t>(وقوف) الوثب بالقدمين داخل الاطواق.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chemeClr val="tx1"/>
                </a:solidFill>
                <a:cs typeface="+mj-cs"/>
              </a:rPr>
              <a:t>(وقوف) الحجل بقدم واحدة من فوق الحبال.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chemeClr val="tx1"/>
                </a:solidFill>
                <a:cs typeface="+mj-cs"/>
              </a:rPr>
              <a:t>(انبطاح) الزحف على المقعد السويدي.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chemeClr val="tx1"/>
                </a:solidFill>
                <a:cs typeface="+mj-cs"/>
              </a:rPr>
              <a:t>(وقوف)المشي على أربع بين الاقماع . ثم أداء الدحرجة الامامية المتكورة.</a:t>
            </a:r>
            <a:endParaRPr lang="ar-SA" sz="2200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A687DB-3517-434D-8BFF-1EF7CBDF84E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20000" contrast="40000"/>
          </a:blip>
          <a:stretch>
            <a:fillRect/>
          </a:stretch>
        </p:blipFill>
        <p:spPr>
          <a:xfrm>
            <a:off x="543158" y="2339610"/>
            <a:ext cx="3804861" cy="28160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النقاط">
            <a:hlinkClick r:id="" action="ppaction://media"/>
            <a:extLst>
              <a:ext uri="{FF2B5EF4-FFF2-40B4-BE49-F238E27FC236}">
                <a16:creationId xmlns:a16="http://schemas.microsoft.com/office/drawing/2014/main" id="{B9CC8FD2-C7CD-C440-BA76-73D8D73EF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900" y="5405692"/>
            <a:ext cx="1044000" cy="1044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20507" y="142047"/>
            <a:ext cx="4004675" cy="1425495"/>
            <a:chOff x="-46633" y="308270"/>
            <a:chExt cx="4107171" cy="114722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107171" cy="1147225"/>
              <a:chOff x="136154" y="244384"/>
              <a:chExt cx="3136946" cy="88663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909125" cy="812800"/>
                <a:chOff x="363975" y="254894"/>
                <a:chExt cx="2909125" cy="812800"/>
              </a:xfrm>
            </p:grpSpPr>
            <p:sp>
              <p:nvSpPr>
                <p:cNvPr id="19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73903" y="331180"/>
                  <a:ext cx="799197" cy="6802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873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الأولى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الحجل - الوثب - الزحف </a:t>
                </a:r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– </a:t>
                </a:r>
              </a:p>
              <a:p>
                <a:pPr algn="ctr" rtl="1"/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المشي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على أربع - الدحرجة الامامية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156007" y="542089"/>
              <a:ext cx="791318" cy="65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2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4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حجل والوثب والزحف والدحرجة الامامية.mp4" descr="الحجل والوثب والزحف والدحرجة الامامية.mp4">
            <a:hlinkClick r:id="" action="ppaction://media"/>
            <a:extLst>
              <a:ext uri="{FF2B5EF4-FFF2-40B4-BE49-F238E27FC236}">
                <a16:creationId xmlns:a16="http://schemas.microsoft.com/office/drawing/2014/main" id="{972ADE08-0FDD-5242-970E-2E9B9B60FA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392" y="1578455"/>
            <a:ext cx="11291195" cy="5032903"/>
          </a:xfrm>
        </p:spPr>
      </p:pic>
      <p:grpSp>
        <p:nvGrpSpPr>
          <p:cNvPr id="10" name="Group 9"/>
          <p:cNvGrpSpPr/>
          <p:nvPr/>
        </p:nvGrpSpPr>
        <p:grpSpPr>
          <a:xfrm>
            <a:off x="-46633" y="102858"/>
            <a:ext cx="4004675" cy="1425495"/>
            <a:chOff x="-46633" y="308270"/>
            <a:chExt cx="4107171" cy="11472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107171" cy="1147225"/>
              <a:chOff x="136154" y="244384"/>
              <a:chExt cx="3136946" cy="88663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909125" cy="812800"/>
                <a:chOff x="363975" y="254894"/>
                <a:chExt cx="2909125" cy="812800"/>
              </a:xfrm>
            </p:grpSpPr>
            <p:sp>
              <p:nvSpPr>
                <p:cNvPr id="18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73903" y="331180"/>
                  <a:ext cx="799197" cy="6802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873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الأولى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الحجل - الوثب - الزحف </a:t>
                </a:r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– </a:t>
                </a:r>
              </a:p>
              <a:p>
                <a:pPr algn="ctr" rtl="1"/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المشي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على أربع - الدحرجة الامامية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156007" y="542089"/>
              <a:ext cx="791318" cy="65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2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49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20655" y="236420"/>
            <a:ext cx="99422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BH" sz="4800" b="1" dirty="0">
                <a:ln w="0"/>
              </a:rPr>
              <a:t>ا</a:t>
            </a:r>
            <a:r>
              <a:rPr lang="ar-SA" sz="4800" b="1" dirty="0">
                <a:ln w="0"/>
              </a:rPr>
              <a:t>لتقييم الذاتي</a:t>
            </a:r>
            <a:r>
              <a:rPr lang="ar-BH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8796" y="1318572"/>
            <a:ext cx="1135175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صل العمود (أ) بما يناسبه من العمود (ب) :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087947"/>
              </p:ext>
            </p:extLst>
          </p:nvPr>
        </p:nvGraphicFramePr>
        <p:xfrm>
          <a:off x="6732495" y="2146515"/>
          <a:ext cx="4008812" cy="2894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8812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50151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عمود</a:t>
                      </a:r>
                      <a:r>
                        <a:rPr lang="ar-BH" sz="2400" b="1" baseline="0" dirty="0"/>
                        <a:t> (أ)</a:t>
                      </a:r>
                      <a:endParaRPr lang="en-US" sz="2400" b="1" dirty="0"/>
                    </a:p>
                  </a:txBody>
                  <a:tcPr>
                    <a:solidFill>
                      <a:srgbClr val="F0E4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4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الوثب ........ معاً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4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....</a:t>
                      </a:r>
                      <a:r>
                        <a:rPr lang="ar-BH" sz="2400" b="1" kern="1200" baseline="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للداخل مضموم ومثني على الصدر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4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الزحف على</a:t>
                      </a:r>
                      <a:r>
                        <a:rPr lang="ar-BH" sz="2400" b="1" kern="1200" baseline="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....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4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الحجل ....... واحدة 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423784"/>
              </p:ext>
            </p:extLst>
          </p:nvPr>
        </p:nvGraphicFramePr>
        <p:xfrm>
          <a:off x="1320655" y="2150549"/>
          <a:ext cx="4008812" cy="28861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8812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475739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عمود</a:t>
                      </a:r>
                      <a:r>
                        <a:rPr lang="ar-BH" sz="2400" b="1" baseline="0" dirty="0"/>
                        <a:t> (ب)</a:t>
                      </a:r>
                      <a:endParaRPr lang="en-US" sz="2400" b="1" dirty="0"/>
                    </a:p>
                  </a:txBody>
                  <a:tcPr>
                    <a:solidFill>
                      <a:srgbClr val="F0E4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602602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0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الرأس</a:t>
                      </a:r>
                      <a:endParaRPr lang="en-US" sz="3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602602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0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بالقدمين</a:t>
                      </a:r>
                      <a:endParaRPr lang="en-US" sz="3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602602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0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بقدم </a:t>
                      </a:r>
                      <a:endParaRPr lang="en-US" sz="3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602602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0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البطن</a:t>
                      </a:r>
                      <a:endParaRPr lang="en-US" sz="3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</a:tbl>
          </a:graphicData>
        </a:graphic>
      </p:graphicFrame>
      <p:pic>
        <p:nvPicPr>
          <p:cNvPr id="4" name="صل العمود.m4a">
            <a:hlinkClick r:id="" action="ppaction://media"/>
            <a:extLst>
              <a:ext uri="{FF2B5EF4-FFF2-40B4-BE49-F238E27FC236}">
                <a16:creationId xmlns:a16="http://schemas.microsoft.com/office/drawing/2014/main" id="{AC181C53-0917-8047-80C7-63950DF7E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4000" y="5513802"/>
            <a:ext cx="1044000" cy="1044000"/>
          </a:xfrm>
          <a:prstGeom prst="rect">
            <a:avLst/>
          </a:prstGeom>
        </p:spPr>
      </p:pic>
      <p:pic>
        <p:nvPicPr>
          <p:cNvPr id="5" name="عمود أ">
            <a:hlinkClick r:id="" action="ppaction://media"/>
            <a:extLst>
              <a:ext uri="{FF2B5EF4-FFF2-40B4-BE49-F238E27FC236}">
                <a16:creationId xmlns:a16="http://schemas.microsoft.com/office/drawing/2014/main" id="{61D612C5-1526-D543-8B1D-51385EBFD6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4379" y="2146515"/>
            <a:ext cx="396000" cy="396000"/>
          </a:xfrm>
          <a:prstGeom prst="rect">
            <a:avLst/>
          </a:prstGeom>
        </p:spPr>
      </p:pic>
      <p:pic>
        <p:nvPicPr>
          <p:cNvPr id="6" name="عمود ب">
            <a:hlinkClick r:id="" action="ppaction://media"/>
            <a:extLst>
              <a:ext uri="{FF2B5EF4-FFF2-40B4-BE49-F238E27FC236}">
                <a16:creationId xmlns:a16="http://schemas.microsoft.com/office/drawing/2014/main" id="{AE838AE5-DCF4-D745-84A9-1FE3CB46AB0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854" y="2146515"/>
            <a:ext cx="396000" cy="396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59696" y="155110"/>
            <a:ext cx="4004675" cy="1425495"/>
            <a:chOff x="-46633" y="308270"/>
            <a:chExt cx="4107171" cy="114722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107171" cy="1147225"/>
              <a:chOff x="136154" y="244384"/>
              <a:chExt cx="3136946" cy="88663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909125" cy="812800"/>
                <a:chOff x="363975" y="254894"/>
                <a:chExt cx="2909125" cy="812800"/>
              </a:xfrm>
            </p:grpSpPr>
            <p:sp>
              <p:nvSpPr>
                <p:cNvPr id="23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73903" y="331180"/>
                  <a:ext cx="799197" cy="6802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873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الأولى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الحجل - الوثب - الزحف </a:t>
                </a:r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– </a:t>
                </a:r>
              </a:p>
              <a:p>
                <a:pPr algn="ctr" rtl="1"/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المشي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على أربع - الدحرجة الامامية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156007" y="542089"/>
              <a:ext cx="791318" cy="65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2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331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3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6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8518" y="218219"/>
            <a:ext cx="125236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BH" sz="4800" b="1" dirty="0" smtClean="0">
                <a:ln w="0"/>
              </a:rPr>
              <a:t>الاجابة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High Five Friends Sticker by Rylsee for iOS &amp; Android | GIPH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821" y="4701604"/>
            <a:ext cx="1900773" cy="191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05333" y="1259229"/>
            <a:ext cx="128956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صل العمود (أ) بما يناسبه من العمود (ب) :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873280"/>
              </p:ext>
            </p:extLst>
          </p:nvPr>
        </p:nvGraphicFramePr>
        <p:xfrm>
          <a:off x="6732495" y="2009885"/>
          <a:ext cx="4008812" cy="2894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8812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50151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عمود</a:t>
                      </a:r>
                      <a:r>
                        <a:rPr lang="ar-BH" sz="2400" b="1" baseline="0" dirty="0"/>
                        <a:t> (أ)</a:t>
                      </a:r>
                      <a:endParaRPr lang="en-US" sz="2400" b="1" dirty="0"/>
                    </a:p>
                  </a:txBody>
                  <a:tcPr>
                    <a:solidFill>
                      <a:srgbClr val="F0E4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4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الوثب ........ معاً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4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....</a:t>
                      </a:r>
                      <a:r>
                        <a:rPr lang="ar-BH" sz="2400" b="1" kern="1200" baseline="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للداخل مضموم ومثني على الصدر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4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الزحف على</a:t>
                      </a:r>
                      <a:r>
                        <a:rPr lang="ar-BH" sz="2400" b="1" kern="1200" baseline="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....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4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الحجل ....... واحدة 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3887"/>
              </p:ext>
            </p:extLst>
          </p:nvPr>
        </p:nvGraphicFramePr>
        <p:xfrm>
          <a:off x="1320655" y="2013526"/>
          <a:ext cx="4008812" cy="28861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8812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475739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عمود</a:t>
                      </a:r>
                      <a:r>
                        <a:rPr lang="ar-BH" sz="2400" b="1" baseline="0" dirty="0"/>
                        <a:t> (ب)</a:t>
                      </a:r>
                      <a:endParaRPr lang="en-US" sz="2400" b="1" dirty="0"/>
                    </a:p>
                  </a:txBody>
                  <a:tcPr>
                    <a:solidFill>
                      <a:srgbClr val="F0E4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602602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0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الرأس</a:t>
                      </a:r>
                      <a:endParaRPr lang="en-US" sz="3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602602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0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بالقدمين</a:t>
                      </a:r>
                      <a:endParaRPr lang="en-US" sz="3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602602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0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بقدم </a:t>
                      </a:r>
                      <a:endParaRPr lang="en-US" sz="3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602602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0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البطن</a:t>
                      </a:r>
                      <a:endParaRPr lang="en-US" sz="3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H="1">
            <a:off x="4734232" y="2743200"/>
            <a:ext cx="1998263" cy="70792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734232" y="2743200"/>
            <a:ext cx="1998263" cy="70792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734232" y="3982065"/>
            <a:ext cx="1998263" cy="60468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734232" y="3982065"/>
            <a:ext cx="1998263" cy="60468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" name="الاجابة الصحيحة.m4a">
            <a:hlinkClick r:id="" action="ppaction://media"/>
            <a:extLst>
              <a:ext uri="{FF2B5EF4-FFF2-40B4-BE49-F238E27FC236}">
                <a16:creationId xmlns:a16="http://schemas.microsoft.com/office/drawing/2014/main" id="{3F27FDA7-3BD1-F743-91DE-7277A43BB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4000" y="5507321"/>
            <a:ext cx="1044000" cy="1044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46633" y="142047"/>
            <a:ext cx="4004675" cy="1425495"/>
            <a:chOff x="-46633" y="308270"/>
            <a:chExt cx="4107171" cy="114722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107171" cy="1147225"/>
              <a:chOff x="136154" y="244384"/>
              <a:chExt cx="3136946" cy="886636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909125" cy="812800"/>
                <a:chOff x="363975" y="254894"/>
                <a:chExt cx="2909125" cy="812800"/>
              </a:xfrm>
            </p:grpSpPr>
            <p:sp>
              <p:nvSpPr>
                <p:cNvPr id="25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73903" y="331180"/>
                  <a:ext cx="799197" cy="6802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873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الأولى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الحجل - الوثب - الزحف </a:t>
                </a:r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– </a:t>
                </a:r>
              </a:p>
              <a:p>
                <a:pPr algn="ctr" rtl="1"/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المشي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على أربع - الدحرجة الامامية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156007" y="542089"/>
              <a:ext cx="791318" cy="65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2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424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39201D4-BB3D-8443-9796-4766BFD10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41" y="2030450"/>
            <a:ext cx="6392459" cy="367743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19156" y="1810779"/>
            <a:ext cx="10483652" cy="323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بارك الله فيك 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يا بطل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لقد أنهيت الدرس بنجاح</a:t>
            </a:r>
            <a:endParaRPr lang="en-US" sz="4800" b="1" dirty="0"/>
          </a:p>
        </p:txBody>
      </p:sp>
      <p:pic>
        <p:nvPicPr>
          <p:cNvPr id="2" name="النهاية.m4a">
            <a:hlinkClick r:id="" action="ppaction://media"/>
            <a:extLst>
              <a:ext uri="{FF2B5EF4-FFF2-40B4-BE49-F238E27FC236}">
                <a16:creationId xmlns:a16="http://schemas.microsoft.com/office/drawing/2014/main" id="{F2DC5FA3-6149-CA4C-B090-92F51320F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0276" y="5046252"/>
            <a:ext cx="1044000" cy="1044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46633" y="128984"/>
            <a:ext cx="4004675" cy="1425495"/>
            <a:chOff x="-46633" y="308270"/>
            <a:chExt cx="4107171" cy="114722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107171" cy="1147225"/>
              <a:chOff x="136154" y="244384"/>
              <a:chExt cx="3136946" cy="886636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909125" cy="812800"/>
                <a:chOff x="363975" y="254894"/>
                <a:chExt cx="2909125" cy="812800"/>
              </a:xfrm>
            </p:grpSpPr>
            <p:sp>
              <p:nvSpPr>
                <p:cNvPr id="20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73903" y="331180"/>
                  <a:ext cx="799197" cy="68021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873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الأولى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الحجل - الوثب - الزحف </a:t>
                </a:r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– </a:t>
                </a:r>
              </a:p>
              <a:p>
                <a:pPr algn="ctr" rtl="1"/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المشي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على أربع - الدحرجة الامامية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156007" y="542089"/>
              <a:ext cx="791318" cy="65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</a:t>
              </a:r>
            </a:p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2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7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Sakkal Majalla"/>
        <a:ea typeface=""/>
        <a:cs typeface="Sakkal Majalla"/>
      </a:majorFont>
      <a:minorFont>
        <a:latin typeface="Sakkal Majalla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3131</TotalTime>
  <Words>333</Words>
  <Application>Microsoft Office PowerPoint</Application>
  <PresentationFormat>Widescreen</PresentationFormat>
  <Paragraphs>86</Paragraphs>
  <Slides>7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Sakkal Majalla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om3isa alamer</cp:lastModifiedBy>
  <cp:revision>123</cp:revision>
  <dcterms:created xsi:type="dcterms:W3CDTF">2020-03-04T10:47:58Z</dcterms:created>
  <dcterms:modified xsi:type="dcterms:W3CDTF">2020-08-13T07:56:49Z</dcterms:modified>
</cp:coreProperties>
</file>