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3" Type="http://schemas.openxmlformats.org/officeDocument/2006/relationships/image" Target="../media/image2.jpeg"/><Relationship Id="rId4" Type="http://schemas.openxmlformats.org/officeDocument/2006/relationships/slide" Target="slide5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slide" Target="slide4.xml"/><Relationship Id="rId8" Type="http://schemas.openxmlformats.org/officeDocument/2006/relationships/slide" Target="slide7.xml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6698.jpeg" descr="IMG_6698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4403" t="15" r="65" b="71687"/>
          <a:stretch>
            <a:fillRect/>
          </a:stretch>
        </p:blipFill>
        <p:spPr>
          <a:xfrm>
            <a:off x="16430084" y="2236787"/>
            <a:ext cx="7175501" cy="462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03" y="0"/>
                </a:moveTo>
                <a:cubicBezTo>
                  <a:pt x="8049" y="0"/>
                  <a:pt x="6604" y="29"/>
                  <a:pt x="6396" y="87"/>
                </a:cubicBezTo>
                <a:cubicBezTo>
                  <a:pt x="5706" y="281"/>
                  <a:pt x="5291" y="421"/>
                  <a:pt x="5234" y="479"/>
                </a:cubicBezTo>
                <a:cubicBezTo>
                  <a:pt x="5200" y="512"/>
                  <a:pt x="5028" y="569"/>
                  <a:pt x="4852" y="607"/>
                </a:cubicBezTo>
                <a:cubicBezTo>
                  <a:pt x="4675" y="644"/>
                  <a:pt x="4515" y="713"/>
                  <a:pt x="4496" y="761"/>
                </a:cubicBezTo>
                <a:cubicBezTo>
                  <a:pt x="4477" y="808"/>
                  <a:pt x="4405" y="846"/>
                  <a:pt x="4336" y="846"/>
                </a:cubicBezTo>
                <a:cubicBezTo>
                  <a:pt x="4268" y="846"/>
                  <a:pt x="4125" y="905"/>
                  <a:pt x="4019" y="978"/>
                </a:cubicBezTo>
                <a:cubicBezTo>
                  <a:pt x="3913" y="1050"/>
                  <a:pt x="3688" y="1183"/>
                  <a:pt x="3520" y="1273"/>
                </a:cubicBezTo>
                <a:cubicBezTo>
                  <a:pt x="3167" y="1460"/>
                  <a:pt x="3023" y="1555"/>
                  <a:pt x="2367" y="2044"/>
                </a:cubicBezTo>
                <a:cubicBezTo>
                  <a:pt x="2103" y="2241"/>
                  <a:pt x="1855" y="2449"/>
                  <a:pt x="1816" y="2506"/>
                </a:cubicBezTo>
                <a:cubicBezTo>
                  <a:pt x="1777" y="2564"/>
                  <a:pt x="1624" y="2741"/>
                  <a:pt x="1476" y="2898"/>
                </a:cubicBezTo>
                <a:cubicBezTo>
                  <a:pt x="898" y="3509"/>
                  <a:pt x="123" y="5666"/>
                  <a:pt x="123" y="6661"/>
                </a:cubicBezTo>
                <a:cubicBezTo>
                  <a:pt x="123" y="6816"/>
                  <a:pt x="96" y="6968"/>
                  <a:pt x="62" y="7001"/>
                </a:cubicBezTo>
                <a:cubicBezTo>
                  <a:pt x="28" y="7033"/>
                  <a:pt x="0" y="7292"/>
                  <a:pt x="0" y="7574"/>
                </a:cubicBezTo>
                <a:cubicBezTo>
                  <a:pt x="0" y="7857"/>
                  <a:pt x="28" y="8113"/>
                  <a:pt x="62" y="8145"/>
                </a:cubicBezTo>
                <a:cubicBezTo>
                  <a:pt x="96" y="8178"/>
                  <a:pt x="123" y="8274"/>
                  <a:pt x="123" y="8359"/>
                </a:cubicBezTo>
                <a:cubicBezTo>
                  <a:pt x="123" y="8686"/>
                  <a:pt x="507" y="9730"/>
                  <a:pt x="721" y="9984"/>
                </a:cubicBezTo>
                <a:cubicBezTo>
                  <a:pt x="924" y="10224"/>
                  <a:pt x="981" y="10244"/>
                  <a:pt x="1479" y="10234"/>
                </a:cubicBezTo>
                <a:cubicBezTo>
                  <a:pt x="1776" y="10228"/>
                  <a:pt x="2053" y="10181"/>
                  <a:pt x="2096" y="10128"/>
                </a:cubicBezTo>
                <a:cubicBezTo>
                  <a:pt x="2138" y="10076"/>
                  <a:pt x="2322" y="10007"/>
                  <a:pt x="2505" y="9975"/>
                </a:cubicBezTo>
                <a:cubicBezTo>
                  <a:pt x="2688" y="9942"/>
                  <a:pt x="2865" y="9873"/>
                  <a:pt x="2900" y="9819"/>
                </a:cubicBezTo>
                <a:cubicBezTo>
                  <a:pt x="3024" y="9626"/>
                  <a:pt x="3062" y="9726"/>
                  <a:pt x="2970" y="10002"/>
                </a:cubicBezTo>
                <a:cubicBezTo>
                  <a:pt x="2919" y="10157"/>
                  <a:pt x="2877" y="10391"/>
                  <a:pt x="2877" y="10522"/>
                </a:cubicBezTo>
                <a:cubicBezTo>
                  <a:pt x="2877" y="10652"/>
                  <a:pt x="2851" y="10784"/>
                  <a:pt x="2819" y="10815"/>
                </a:cubicBezTo>
                <a:cubicBezTo>
                  <a:pt x="2787" y="10845"/>
                  <a:pt x="2743" y="11063"/>
                  <a:pt x="2720" y="11299"/>
                </a:cubicBezTo>
                <a:cubicBezTo>
                  <a:pt x="2698" y="11535"/>
                  <a:pt x="2657" y="11747"/>
                  <a:pt x="2630" y="11774"/>
                </a:cubicBezTo>
                <a:cubicBezTo>
                  <a:pt x="2602" y="11800"/>
                  <a:pt x="2561" y="12068"/>
                  <a:pt x="2537" y="12369"/>
                </a:cubicBezTo>
                <a:cubicBezTo>
                  <a:pt x="2514" y="12670"/>
                  <a:pt x="2470" y="12990"/>
                  <a:pt x="2441" y="13078"/>
                </a:cubicBezTo>
                <a:cubicBezTo>
                  <a:pt x="2411" y="13166"/>
                  <a:pt x="2362" y="13553"/>
                  <a:pt x="2330" y="13937"/>
                </a:cubicBezTo>
                <a:cubicBezTo>
                  <a:pt x="2298" y="14321"/>
                  <a:pt x="2240" y="14893"/>
                  <a:pt x="2202" y="15208"/>
                </a:cubicBezTo>
                <a:cubicBezTo>
                  <a:pt x="2159" y="15558"/>
                  <a:pt x="2143" y="16426"/>
                  <a:pt x="2159" y="17448"/>
                </a:cubicBezTo>
                <a:cubicBezTo>
                  <a:pt x="2187" y="19273"/>
                  <a:pt x="2176" y="19209"/>
                  <a:pt x="2645" y="20376"/>
                </a:cubicBezTo>
                <a:cubicBezTo>
                  <a:pt x="2982" y="21213"/>
                  <a:pt x="3256" y="21441"/>
                  <a:pt x="4040" y="21541"/>
                </a:cubicBezTo>
                <a:cubicBezTo>
                  <a:pt x="4293" y="21573"/>
                  <a:pt x="6855" y="21600"/>
                  <a:pt x="9733" y="21600"/>
                </a:cubicBezTo>
                <a:lnTo>
                  <a:pt x="14966" y="21600"/>
                </a:lnTo>
                <a:lnTo>
                  <a:pt x="15211" y="21376"/>
                </a:lnTo>
                <a:cubicBezTo>
                  <a:pt x="15445" y="21161"/>
                  <a:pt x="15820" y="20603"/>
                  <a:pt x="16002" y="20198"/>
                </a:cubicBezTo>
                <a:cubicBezTo>
                  <a:pt x="16086" y="20011"/>
                  <a:pt x="16096" y="20015"/>
                  <a:pt x="16415" y="20379"/>
                </a:cubicBezTo>
                <a:cubicBezTo>
                  <a:pt x="16974" y="21017"/>
                  <a:pt x="17308" y="21165"/>
                  <a:pt x="18057" y="21103"/>
                </a:cubicBezTo>
                <a:cubicBezTo>
                  <a:pt x="18448" y="21071"/>
                  <a:pt x="18748" y="20998"/>
                  <a:pt x="18821" y="20919"/>
                </a:cubicBezTo>
                <a:cubicBezTo>
                  <a:pt x="18888" y="20848"/>
                  <a:pt x="18999" y="20789"/>
                  <a:pt x="19069" y="20789"/>
                </a:cubicBezTo>
                <a:cubicBezTo>
                  <a:pt x="19139" y="20789"/>
                  <a:pt x="19222" y="20748"/>
                  <a:pt x="19254" y="20700"/>
                </a:cubicBezTo>
                <a:cubicBezTo>
                  <a:pt x="19286" y="20652"/>
                  <a:pt x="19532" y="20469"/>
                  <a:pt x="19802" y="20292"/>
                </a:cubicBezTo>
                <a:cubicBezTo>
                  <a:pt x="20423" y="19884"/>
                  <a:pt x="20859" y="19459"/>
                  <a:pt x="20910" y="19214"/>
                </a:cubicBezTo>
                <a:cubicBezTo>
                  <a:pt x="20931" y="19109"/>
                  <a:pt x="20986" y="18955"/>
                  <a:pt x="21033" y="18871"/>
                </a:cubicBezTo>
                <a:cubicBezTo>
                  <a:pt x="21080" y="18788"/>
                  <a:pt x="21187" y="18451"/>
                  <a:pt x="21269" y="18124"/>
                </a:cubicBezTo>
                <a:cubicBezTo>
                  <a:pt x="21582" y="16880"/>
                  <a:pt x="21600" y="14673"/>
                  <a:pt x="21303" y="14015"/>
                </a:cubicBezTo>
                <a:cubicBezTo>
                  <a:pt x="21221" y="13831"/>
                  <a:pt x="21104" y="13623"/>
                  <a:pt x="21044" y="13555"/>
                </a:cubicBezTo>
                <a:cubicBezTo>
                  <a:pt x="20967" y="13467"/>
                  <a:pt x="20933" y="13304"/>
                  <a:pt x="20933" y="13000"/>
                </a:cubicBezTo>
                <a:cubicBezTo>
                  <a:pt x="20933" y="12653"/>
                  <a:pt x="20990" y="12428"/>
                  <a:pt x="21225" y="11837"/>
                </a:cubicBezTo>
                <a:lnTo>
                  <a:pt x="21515" y="11104"/>
                </a:lnTo>
                <a:lnTo>
                  <a:pt x="21515" y="9195"/>
                </a:lnTo>
                <a:lnTo>
                  <a:pt x="21515" y="7287"/>
                </a:lnTo>
                <a:lnTo>
                  <a:pt x="21085" y="7259"/>
                </a:lnTo>
                <a:cubicBezTo>
                  <a:pt x="20657" y="7231"/>
                  <a:pt x="20652" y="7229"/>
                  <a:pt x="20534" y="6884"/>
                </a:cubicBezTo>
                <a:cubicBezTo>
                  <a:pt x="20468" y="6692"/>
                  <a:pt x="20345" y="6435"/>
                  <a:pt x="20261" y="6313"/>
                </a:cubicBezTo>
                <a:cubicBezTo>
                  <a:pt x="20058" y="6017"/>
                  <a:pt x="20055" y="6011"/>
                  <a:pt x="19808" y="5563"/>
                </a:cubicBezTo>
                <a:cubicBezTo>
                  <a:pt x="19608" y="5202"/>
                  <a:pt x="19399" y="4994"/>
                  <a:pt x="18945" y="4704"/>
                </a:cubicBezTo>
                <a:cubicBezTo>
                  <a:pt x="18505" y="4424"/>
                  <a:pt x="18434" y="4338"/>
                  <a:pt x="18299" y="3914"/>
                </a:cubicBezTo>
                <a:cubicBezTo>
                  <a:pt x="18133" y="3393"/>
                  <a:pt x="17693" y="2641"/>
                  <a:pt x="17386" y="2350"/>
                </a:cubicBezTo>
                <a:cubicBezTo>
                  <a:pt x="17267" y="2238"/>
                  <a:pt x="17155" y="2119"/>
                  <a:pt x="17138" y="2087"/>
                </a:cubicBezTo>
                <a:cubicBezTo>
                  <a:pt x="17071" y="1959"/>
                  <a:pt x="16448" y="1506"/>
                  <a:pt x="16086" y="1321"/>
                </a:cubicBezTo>
                <a:cubicBezTo>
                  <a:pt x="15875" y="1212"/>
                  <a:pt x="15656" y="1085"/>
                  <a:pt x="15601" y="1039"/>
                </a:cubicBezTo>
                <a:cubicBezTo>
                  <a:pt x="15546" y="993"/>
                  <a:pt x="15395" y="925"/>
                  <a:pt x="15264" y="889"/>
                </a:cubicBezTo>
                <a:cubicBezTo>
                  <a:pt x="15134" y="852"/>
                  <a:pt x="14999" y="795"/>
                  <a:pt x="14966" y="762"/>
                </a:cubicBezTo>
                <a:cubicBezTo>
                  <a:pt x="14845" y="646"/>
                  <a:pt x="14048" y="411"/>
                  <a:pt x="12671" y="87"/>
                </a:cubicBezTo>
                <a:cubicBezTo>
                  <a:pt x="12423" y="29"/>
                  <a:pt x="10958" y="0"/>
                  <a:pt x="9503" y="0"/>
                </a:cubicBezTo>
                <a:close/>
                <a:moveTo>
                  <a:pt x="18876" y="6767"/>
                </a:moveTo>
                <a:cubicBezTo>
                  <a:pt x="18954" y="6779"/>
                  <a:pt x="19074" y="6857"/>
                  <a:pt x="19257" y="6990"/>
                </a:cubicBezTo>
                <a:cubicBezTo>
                  <a:pt x="19748" y="7346"/>
                  <a:pt x="20067" y="8307"/>
                  <a:pt x="20022" y="9292"/>
                </a:cubicBezTo>
                <a:cubicBezTo>
                  <a:pt x="20012" y="9502"/>
                  <a:pt x="19970" y="9736"/>
                  <a:pt x="19928" y="9815"/>
                </a:cubicBezTo>
                <a:cubicBezTo>
                  <a:pt x="19801" y="10054"/>
                  <a:pt x="19587" y="10766"/>
                  <a:pt x="19587" y="10947"/>
                </a:cubicBezTo>
                <a:cubicBezTo>
                  <a:pt x="19587" y="11040"/>
                  <a:pt x="19505" y="11239"/>
                  <a:pt x="19404" y="11390"/>
                </a:cubicBezTo>
                <a:cubicBezTo>
                  <a:pt x="19303" y="11541"/>
                  <a:pt x="19220" y="11735"/>
                  <a:pt x="19220" y="11822"/>
                </a:cubicBezTo>
                <a:cubicBezTo>
                  <a:pt x="19220" y="11909"/>
                  <a:pt x="19178" y="12115"/>
                  <a:pt x="19126" y="12277"/>
                </a:cubicBezTo>
                <a:cubicBezTo>
                  <a:pt x="19041" y="12542"/>
                  <a:pt x="19041" y="12605"/>
                  <a:pt x="19126" y="12922"/>
                </a:cubicBezTo>
                <a:cubicBezTo>
                  <a:pt x="19178" y="13116"/>
                  <a:pt x="19220" y="13459"/>
                  <a:pt x="19220" y="13686"/>
                </a:cubicBezTo>
                <a:cubicBezTo>
                  <a:pt x="19220" y="14155"/>
                  <a:pt x="19397" y="14740"/>
                  <a:pt x="19734" y="15380"/>
                </a:cubicBezTo>
                <a:cubicBezTo>
                  <a:pt x="19927" y="15748"/>
                  <a:pt x="19955" y="15863"/>
                  <a:pt x="19955" y="16319"/>
                </a:cubicBezTo>
                <a:cubicBezTo>
                  <a:pt x="19955" y="16605"/>
                  <a:pt x="19929" y="16879"/>
                  <a:pt x="19898" y="16929"/>
                </a:cubicBezTo>
                <a:cubicBezTo>
                  <a:pt x="19867" y="16979"/>
                  <a:pt x="19790" y="17250"/>
                  <a:pt x="19728" y="17532"/>
                </a:cubicBezTo>
                <a:cubicBezTo>
                  <a:pt x="19623" y="18009"/>
                  <a:pt x="19593" y="18059"/>
                  <a:pt x="19310" y="18228"/>
                </a:cubicBezTo>
                <a:cubicBezTo>
                  <a:pt x="19143" y="18327"/>
                  <a:pt x="18950" y="18445"/>
                  <a:pt x="18883" y="18491"/>
                </a:cubicBezTo>
                <a:cubicBezTo>
                  <a:pt x="18816" y="18537"/>
                  <a:pt x="18636" y="18642"/>
                  <a:pt x="18483" y="18727"/>
                </a:cubicBezTo>
                <a:cubicBezTo>
                  <a:pt x="17941" y="19026"/>
                  <a:pt x="17433" y="18848"/>
                  <a:pt x="17207" y="18279"/>
                </a:cubicBezTo>
                <a:cubicBezTo>
                  <a:pt x="17137" y="18102"/>
                  <a:pt x="16928" y="17734"/>
                  <a:pt x="16742" y="17460"/>
                </a:cubicBezTo>
                <a:lnTo>
                  <a:pt x="16403" y="16961"/>
                </a:lnTo>
                <a:lnTo>
                  <a:pt x="16341" y="16083"/>
                </a:lnTo>
                <a:cubicBezTo>
                  <a:pt x="16307" y="15601"/>
                  <a:pt x="16252" y="14757"/>
                  <a:pt x="16220" y="14206"/>
                </a:cubicBezTo>
                <a:cubicBezTo>
                  <a:pt x="16187" y="13655"/>
                  <a:pt x="16133" y="13052"/>
                  <a:pt x="16101" y="12868"/>
                </a:cubicBezTo>
                <a:cubicBezTo>
                  <a:pt x="16068" y="12685"/>
                  <a:pt x="16024" y="12192"/>
                  <a:pt x="16002" y="11772"/>
                </a:cubicBezTo>
                <a:cubicBezTo>
                  <a:pt x="15980" y="11352"/>
                  <a:pt x="15942" y="10944"/>
                  <a:pt x="15916" y="10865"/>
                </a:cubicBezTo>
                <a:cubicBezTo>
                  <a:pt x="15891" y="10786"/>
                  <a:pt x="15851" y="10458"/>
                  <a:pt x="15828" y="10136"/>
                </a:cubicBezTo>
                <a:lnTo>
                  <a:pt x="15788" y="9550"/>
                </a:lnTo>
                <a:lnTo>
                  <a:pt x="15989" y="9659"/>
                </a:lnTo>
                <a:cubicBezTo>
                  <a:pt x="16100" y="9720"/>
                  <a:pt x="16224" y="9803"/>
                  <a:pt x="16265" y="9845"/>
                </a:cubicBezTo>
                <a:cubicBezTo>
                  <a:pt x="16306" y="9886"/>
                  <a:pt x="16479" y="9945"/>
                  <a:pt x="16649" y="9976"/>
                </a:cubicBezTo>
                <a:cubicBezTo>
                  <a:pt x="16819" y="10008"/>
                  <a:pt x="16973" y="10071"/>
                  <a:pt x="16991" y="10115"/>
                </a:cubicBezTo>
                <a:cubicBezTo>
                  <a:pt x="17062" y="10296"/>
                  <a:pt x="17618" y="10198"/>
                  <a:pt x="17924" y="9950"/>
                </a:cubicBezTo>
                <a:cubicBezTo>
                  <a:pt x="18184" y="9740"/>
                  <a:pt x="18258" y="9612"/>
                  <a:pt x="18419" y="9103"/>
                </a:cubicBezTo>
                <a:cubicBezTo>
                  <a:pt x="18523" y="8773"/>
                  <a:pt x="18608" y="8393"/>
                  <a:pt x="18608" y="8259"/>
                </a:cubicBezTo>
                <a:cubicBezTo>
                  <a:pt x="18608" y="8124"/>
                  <a:pt x="18635" y="7987"/>
                  <a:pt x="18669" y="7954"/>
                </a:cubicBezTo>
                <a:cubicBezTo>
                  <a:pt x="18702" y="7922"/>
                  <a:pt x="18731" y="7641"/>
                  <a:pt x="18731" y="7329"/>
                </a:cubicBezTo>
                <a:cubicBezTo>
                  <a:pt x="18731" y="6913"/>
                  <a:pt x="18746" y="6747"/>
                  <a:pt x="18876" y="67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IMG_6698.jpeg" descr="IMG_6698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4433" t="34151" r="0" b="37030"/>
          <a:stretch>
            <a:fillRect/>
          </a:stretch>
        </p:blipFill>
        <p:spPr>
          <a:xfrm>
            <a:off x="16424497" y="7226820"/>
            <a:ext cx="7181032" cy="470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46" fill="norm" stroke="1" extrusionOk="0">
                <a:moveTo>
                  <a:pt x="9636" y="0"/>
                </a:moveTo>
                <a:cubicBezTo>
                  <a:pt x="9051" y="-1"/>
                  <a:pt x="8456" y="25"/>
                  <a:pt x="8092" y="80"/>
                </a:cubicBezTo>
                <a:cubicBezTo>
                  <a:pt x="6970" y="249"/>
                  <a:pt x="5752" y="522"/>
                  <a:pt x="5608" y="636"/>
                </a:cubicBezTo>
                <a:cubicBezTo>
                  <a:pt x="5554" y="678"/>
                  <a:pt x="5376" y="741"/>
                  <a:pt x="5211" y="777"/>
                </a:cubicBezTo>
                <a:cubicBezTo>
                  <a:pt x="5046" y="814"/>
                  <a:pt x="4883" y="876"/>
                  <a:pt x="4849" y="915"/>
                </a:cubicBezTo>
                <a:cubicBezTo>
                  <a:pt x="4816" y="954"/>
                  <a:pt x="4672" y="1016"/>
                  <a:pt x="4530" y="1052"/>
                </a:cubicBezTo>
                <a:cubicBezTo>
                  <a:pt x="4387" y="1088"/>
                  <a:pt x="4254" y="1155"/>
                  <a:pt x="4235" y="1202"/>
                </a:cubicBezTo>
                <a:cubicBezTo>
                  <a:pt x="4216" y="1249"/>
                  <a:pt x="4139" y="1290"/>
                  <a:pt x="4066" y="1291"/>
                </a:cubicBezTo>
                <a:cubicBezTo>
                  <a:pt x="3735" y="1299"/>
                  <a:pt x="2469" y="2146"/>
                  <a:pt x="1776" y="2823"/>
                </a:cubicBezTo>
                <a:cubicBezTo>
                  <a:pt x="1566" y="3029"/>
                  <a:pt x="1393" y="3230"/>
                  <a:pt x="1393" y="3270"/>
                </a:cubicBezTo>
                <a:cubicBezTo>
                  <a:pt x="1393" y="3311"/>
                  <a:pt x="1358" y="3345"/>
                  <a:pt x="1314" y="3345"/>
                </a:cubicBezTo>
                <a:cubicBezTo>
                  <a:pt x="1271" y="3345"/>
                  <a:pt x="1196" y="3431"/>
                  <a:pt x="1147" y="3539"/>
                </a:cubicBezTo>
                <a:cubicBezTo>
                  <a:pt x="1097" y="3647"/>
                  <a:pt x="1005" y="3826"/>
                  <a:pt x="942" y="3937"/>
                </a:cubicBezTo>
                <a:cubicBezTo>
                  <a:pt x="518" y="4684"/>
                  <a:pt x="110" y="6284"/>
                  <a:pt x="5" y="7607"/>
                </a:cubicBezTo>
                <a:cubicBezTo>
                  <a:pt x="-46" y="8250"/>
                  <a:pt x="313" y="9568"/>
                  <a:pt x="660" y="10014"/>
                </a:cubicBezTo>
                <a:cubicBezTo>
                  <a:pt x="839" y="10244"/>
                  <a:pt x="892" y="10260"/>
                  <a:pt x="1444" y="10256"/>
                </a:cubicBezTo>
                <a:cubicBezTo>
                  <a:pt x="1770" y="10254"/>
                  <a:pt x="2160" y="10209"/>
                  <a:pt x="2311" y="10156"/>
                </a:cubicBezTo>
                <a:cubicBezTo>
                  <a:pt x="2463" y="10103"/>
                  <a:pt x="2676" y="10037"/>
                  <a:pt x="2785" y="10009"/>
                </a:cubicBezTo>
                <a:cubicBezTo>
                  <a:pt x="2978" y="9960"/>
                  <a:pt x="2980" y="9966"/>
                  <a:pt x="2929" y="10227"/>
                </a:cubicBezTo>
                <a:cubicBezTo>
                  <a:pt x="2899" y="10374"/>
                  <a:pt x="2832" y="10726"/>
                  <a:pt x="2777" y="11008"/>
                </a:cubicBezTo>
                <a:cubicBezTo>
                  <a:pt x="2723" y="11291"/>
                  <a:pt x="2637" y="11723"/>
                  <a:pt x="2586" y="11969"/>
                </a:cubicBezTo>
                <a:cubicBezTo>
                  <a:pt x="2535" y="12215"/>
                  <a:pt x="2494" y="12554"/>
                  <a:pt x="2494" y="12722"/>
                </a:cubicBezTo>
                <a:cubicBezTo>
                  <a:pt x="2494" y="12889"/>
                  <a:pt x="2468" y="13068"/>
                  <a:pt x="2435" y="13118"/>
                </a:cubicBezTo>
                <a:cubicBezTo>
                  <a:pt x="2402" y="13168"/>
                  <a:pt x="2357" y="13522"/>
                  <a:pt x="2335" y="13906"/>
                </a:cubicBezTo>
                <a:cubicBezTo>
                  <a:pt x="2313" y="14291"/>
                  <a:pt x="2263" y="14664"/>
                  <a:pt x="2226" y="14737"/>
                </a:cubicBezTo>
                <a:cubicBezTo>
                  <a:pt x="2129" y="14923"/>
                  <a:pt x="2133" y="18845"/>
                  <a:pt x="2230" y="19148"/>
                </a:cubicBezTo>
                <a:cubicBezTo>
                  <a:pt x="2270" y="19272"/>
                  <a:pt x="2346" y="19521"/>
                  <a:pt x="2399" y="19702"/>
                </a:cubicBezTo>
                <a:cubicBezTo>
                  <a:pt x="2452" y="19883"/>
                  <a:pt x="2620" y="20247"/>
                  <a:pt x="2772" y="20513"/>
                </a:cubicBezTo>
                <a:cubicBezTo>
                  <a:pt x="3268" y="21380"/>
                  <a:pt x="3041" y="21327"/>
                  <a:pt x="6421" y="21381"/>
                </a:cubicBezTo>
                <a:cubicBezTo>
                  <a:pt x="8058" y="21407"/>
                  <a:pt x="9420" y="21460"/>
                  <a:pt x="9445" y="21499"/>
                </a:cubicBezTo>
                <a:cubicBezTo>
                  <a:pt x="9511" y="21599"/>
                  <a:pt x="14374" y="21521"/>
                  <a:pt x="14799" y="21414"/>
                </a:cubicBezTo>
                <a:cubicBezTo>
                  <a:pt x="15247" y="21300"/>
                  <a:pt x="15633" y="20835"/>
                  <a:pt x="16060" y="19893"/>
                </a:cubicBezTo>
                <a:cubicBezTo>
                  <a:pt x="16070" y="19871"/>
                  <a:pt x="16153" y="19960"/>
                  <a:pt x="16245" y="20091"/>
                </a:cubicBezTo>
                <a:cubicBezTo>
                  <a:pt x="16338" y="20222"/>
                  <a:pt x="16536" y="20451"/>
                  <a:pt x="16688" y="20598"/>
                </a:cubicBezTo>
                <a:cubicBezTo>
                  <a:pt x="16950" y="20853"/>
                  <a:pt x="17003" y="20866"/>
                  <a:pt x="17802" y="20898"/>
                </a:cubicBezTo>
                <a:cubicBezTo>
                  <a:pt x="18480" y="20925"/>
                  <a:pt x="18678" y="20904"/>
                  <a:pt x="18836" y="20783"/>
                </a:cubicBezTo>
                <a:cubicBezTo>
                  <a:pt x="18944" y="20701"/>
                  <a:pt x="19078" y="20634"/>
                  <a:pt x="19133" y="20634"/>
                </a:cubicBezTo>
                <a:cubicBezTo>
                  <a:pt x="19189" y="20634"/>
                  <a:pt x="19288" y="20572"/>
                  <a:pt x="19353" y="20496"/>
                </a:cubicBezTo>
                <a:cubicBezTo>
                  <a:pt x="19419" y="20421"/>
                  <a:pt x="19529" y="20358"/>
                  <a:pt x="19600" y="20356"/>
                </a:cubicBezTo>
                <a:cubicBezTo>
                  <a:pt x="19670" y="20355"/>
                  <a:pt x="19778" y="20268"/>
                  <a:pt x="19839" y="20166"/>
                </a:cubicBezTo>
                <a:cubicBezTo>
                  <a:pt x="19900" y="20063"/>
                  <a:pt x="19990" y="19980"/>
                  <a:pt x="20040" y="19980"/>
                </a:cubicBezTo>
                <a:cubicBezTo>
                  <a:pt x="20227" y="19980"/>
                  <a:pt x="20797" y="19391"/>
                  <a:pt x="20937" y="19054"/>
                </a:cubicBezTo>
                <a:cubicBezTo>
                  <a:pt x="21343" y="18070"/>
                  <a:pt x="21554" y="16707"/>
                  <a:pt x="21507" y="15363"/>
                </a:cubicBezTo>
                <a:cubicBezTo>
                  <a:pt x="21482" y="14635"/>
                  <a:pt x="21454" y="14459"/>
                  <a:pt x="21312" y="14141"/>
                </a:cubicBezTo>
                <a:cubicBezTo>
                  <a:pt x="21221" y="13936"/>
                  <a:pt x="21125" y="13746"/>
                  <a:pt x="21098" y="13719"/>
                </a:cubicBezTo>
                <a:cubicBezTo>
                  <a:pt x="20913" y="13532"/>
                  <a:pt x="20841" y="12621"/>
                  <a:pt x="20992" y="12389"/>
                </a:cubicBezTo>
                <a:cubicBezTo>
                  <a:pt x="21038" y="12319"/>
                  <a:pt x="21176" y="11973"/>
                  <a:pt x="21298" y="11621"/>
                </a:cubicBezTo>
                <a:lnTo>
                  <a:pt x="21522" y="10979"/>
                </a:lnTo>
                <a:lnTo>
                  <a:pt x="21522" y="9233"/>
                </a:lnTo>
                <a:lnTo>
                  <a:pt x="21522" y="7485"/>
                </a:lnTo>
                <a:lnTo>
                  <a:pt x="21277" y="7364"/>
                </a:lnTo>
                <a:cubicBezTo>
                  <a:pt x="21089" y="7269"/>
                  <a:pt x="20997" y="7265"/>
                  <a:pt x="20878" y="7347"/>
                </a:cubicBezTo>
                <a:cubicBezTo>
                  <a:pt x="20749" y="7437"/>
                  <a:pt x="20705" y="7424"/>
                  <a:pt x="20606" y="7273"/>
                </a:cubicBezTo>
                <a:cubicBezTo>
                  <a:pt x="20541" y="7173"/>
                  <a:pt x="20448" y="6975"/>
                  <a:pt x="20399" y="6831"/>
                </a:cubicBezTo>
                <a:cubicBezTo>
                  <a:pt x="20350" y="6687"/>
                  <a:pt x="20232" y="6459"/>
                  <a:pt x="20136" y="6326"/>
                </a:cubicBezTo>
                <a:cubicBezTo>
                  <a:pt x="20040" y="6193"/>
                  <a:pt x="19854" y="5904"/>
                  <a:pt x="19722" y="5683"/>
                </a:cubicBezTo>
                <a:cubicBezTo>
                  <a:pt x="19498" y="5308"/>
                  <a:pt x="18717" y="4653"/>
                  <a:pt x="18493" y="4653"/>
                </a:cubicBezTo>
                <a:cubicBezTo>
                  <a:pt x="18447" y="4653"/>
                  <a:pt x="18391" y="4564"/>
                  <a:pt x="18369" y="4456"/>
                </a:cubicBezTo>
                <a:cubicBezTo>
                  <a:pt x="18346" y="4349"/>
                  <a:pt x="18232" y="4017"/>
                  <a:pt x="18115" y="3717"/>
                </a:cubicBezTo>
                <a:cubicBezTo>
                  <a:pt x="17944" y="3279"/>
                  <a:pt x="17805" y="3071"/>
                  <a:pt x="17403" y="2663"/>
                </a:cubicBezTo>
                <a:cubicBezTo>
                  <a:pt x="17128" y="2384"/>
                  <a:pt x="16779" y="2069"/>
                  <a:pt x="16627" y="1964"/>
                </a:cubicBezTo>
                <a:cubicBezTo>
                  <a:pt x="15788" y="1380"/>
                  <a:pt x="15715" y="1341"/>
                  <a:pt x="14975" y="1090"/>
                </a:cubicBezTo>
                <a:cubicBezTo>
                  <a:pt x="14824" y="1038"/>
                  <a:pt x="14659" y="970"/>
                  <a:pt x="14609" y="939"/>
                </a:cubicBezTo>
                <a:cubicBezTo>
                  <a:pt x="14456" y="844"/>
                  <a:pt x="13749" y="634"/>
                  <a:pt x="13262" y="539"/>
                </a:cubicBezTo>
                <a:cubicBezTo>
                  <a:pt x="13010" y="490"/>
                  <a:pt x="12748" y="423"/>
                  <a:pt x="12681" y="390"/>
                </a:cubicBezTo>
                <a:cubicBezTo>
                  <a:pt x="12613" y="357"/>
                  <a:pt x="12353" y="294"/>
                  <a:pt x="12100" y="250"/>
                </a:cubicBezTo>
                <a:cubicBezTo>
                  <a:pt x="11848" y="207"/>
                  <a:pt x="11407" y="132"/>
                  <a:pt x="11121" y="83"/>
                </a:cubicBezTo>
                <a:cubicBezTo>
                  <a:pt x="10796" y="28"/>
                  <a:pt x="10220" y="0"/>
                  <a:pt x="9636" y="0"/>
                </a:cubicBezTo>
                <a:close/>
                <a:moveTo>
                  <a:pt x="18767" y="6922"/>
                </a:moveTo>
                <a:cubicBezTo>
                  <a:pt x="18786" y="6920"/>
                  <a:pt x="18812" y="6931"/>
                  <a:pt x="18846" y="6946"/>
                </a:cubicBezTo>
                <a:cubicBezTo>
                  <a:pt x="19247" y="7126"/>
                  <a:pt x="19601" y="7444"/>
                  <a:pt x="19684" y="7698"/>
                </a:cubicBezTo>
                <a:cubicBezTo>
                  <a:pt x="19733" y="7848"/>
                  <a:pt x="19807" y="8033"/>
                  <a:pt x="19848" y="8110"/>
                </a:cubicBezTo>
                <a:cubicBezTo>
                  <a:pt x="19890" y="8188"/>
                  <a:pt x="19942" y="8578"/>
                  <a:pt x="19966" y="8977"/>
                </a:cubicBezTo>
                <a:cubicBezTo>
                  <a:pt x="20000" y="9552"/>
                  <a:pt x="19990" y="9735"/>
                  <a:pt x="19918" y="9864"/>
                </a:cubicBezTo>
                <a:cubicBezTo>
                  <a:pt x="19785" y="10103"/>
                  <a:pt x="19564" y="10802"/>
                  <a:pt x="19563" y="10986"/>
                </a:cubicBezTo>
                <a:cubicBezTo>
                  <a:pt x="19562" y="11075"/>
                  <a:pt x="19480" y="11290"/>
                  <a:pt x="19380" y="11464"/>
                </a:cubicBezTo>
                <a:cubicBezTo>
                  <a:pt x="19279" y="11638"/>
                  <a:pt x="19196" y="11857"/>
                  <a:pt x="19196" y="11949"/>
                </a:cubicBezTo>
                <a:cubicBezTo>
                  <a:pt x="19196" y="12042"/>
                  <a:pt x="19169" y="12145"/>
                  <a:pt x="19136" y="12177"/>
                </a:cubicBezTo>
                <a:cubicBezTo>
                  <a:pt x="19102" y="12208"/>
                  <a:pt x="19074" y="12418"/>
                  <a:pt x="19074" y="12644"/>
                </a:cubicBezTo>
                <a:cubicBezTo>
                  <a:pt x="19074" y="12869"/>
                  <a:pt x="19102" y="13079"/>
                  <a:pt x="19136" y="13110"/>
                </a:cubicBezTo>
                <a:cubicBezTo>
                  <a:pt x="19169" y="13142"/>
                  <a:pt x="19196" y="13374"/>
                  <a:pt x="19196" y="13626"/>
                </a:cubicBezTo>
                <a:cubicBezTo>
                  <a:pt x="19196" y="14146"/>
                  <a:pt x="19338" y="14635"/>
                  <a:pt x="19696" y="15362"/>
                </a:cubicBezTo>
                <a:cubicBezTo>
                  <a:pt x="19887" y="15748"/>
                  <a:pt x="19931" y="15916"/>
                  <a:pt x="19931" y="16256"/>
                </a:cubicBezTo>
                <a:cubicBezTo>
                  <a:pt x="19931" y="16615"/>
                  <a:pt x="19795" y="17212"/>
                  <a:pt x="19573" y="17824"/>
                </a:cubicBezTo>
                <a:cubicBezTo>
                  <a:pt x="19505" y="18012"/>
                  <a:pt x="19264" y="18190"/>
                  <a:pt x="18646" y="18510"/>
                </a:cubicBezTo>
                <a:cubicBezTo>
                  <a:pt x="17934" y="18879"/>
                  <a:pt x="17522" y="18781"/>
                  <a:pt x="17167" y="18160"/>
                </a:cubicBezTo>
                <a:cubicBezTo>
                  <a:pt x="16839" y="17584"/>
                  <a:pt x="16525" y="17107"/>
                  <a:pt x="16444" y="17066"/>
                </a:cubicBezTo>
                <a:cubicBezTo>
                  <a:pt x="16411" y="17049"/>
                  <a:pt x="16366" y="16637"/>
                  <a:pt x="16347" y="16148"/>
                </a:cubicBezTo>
                <a:cubicBezTo>
                  <a:pt x="16327" y="15660"/>
                  <a:pt x="16294" y="15197"/>
                  <a:pt x="16274" y="15120"/>
                </a:cubicBezTo>
                <a:cubicBezTo>
                  <a:pt x="16254" y="15043"/>
                  <a:pt x="16202" y="14474"/>
                  <a:pt x="16160" y="13857"/>
                </a:cubicBezTo>
                <a:cubicBezTo>
                  <a:pt x="16050" y="12246"/>
                  <a:pt x="15966" y="11289"/>
                  <a:pt x="15899" y="10914"/>
                </a:cubicBezTo>
                <a:cubicBezTo>
                  <a:pt x="15756" y="10103"/>
                  <a:pt x="15725" y="9698"/>
                  <a:pt x="15807" y="9698"/>
                </a:cubicBezTo>
                <a:cubicBezTo>
                  <a:pt x="15850" y="9698"/>
                  <a:pt x="15902" y="9739"/>
                  <a:pt x="15922" y="9787"/>
                </a:cubicBezTo>
                <a:cubicBezTo>
                  <a:pt x="15942" y="9836"/>
                  <a:pt x="16088" y="9905"/>
                  <a:pt x="16247" y="9940"/>
                </a:cubicBezTo>
                <a:cubicBezTo>
                  <a:pt x="16406" y="9975"/>
                  <a:pt x="16570" y="10045"/>
                  <a:pt x="16612" y="10096"/>
                </a:cubicBezTo>
                <a:cubicBezTo>
                  <a:pt x="16654" y="10148"/>
                  <a:pt x="16933" y="10212"/>
                  <a:pt x="17230" y="10238"/>
                </a:cubicBezTo>
                <a:lnTo>
                  <a:pt x="17770" y="10283"/>
                </a:lnTo>
                <a:lnTo>
                  <a:pt x="18046" y="9875"/>
                </a:lnTo>
                <a:cubicBezTo>
                  <a:pt x="18343" y="9433"/>
                  <a:pt x="18498" y="9025"/>
                  <a:pt x="18560" y="8521"/>
                </a:cubicBezTo>
                <a:cubicBezTo>
                  <a:pt x="18582" y="8346"/>
                  <a:pt x="18623" y="8178"/>
                  <a:pt x="18653" y="8150"/>
                </a:cubicBezTo>
                <a:cubicBezTo>
                  <a:pt x="18683" y="8122"/>
                  <a:pt x="18708" y="7825"/>
                  <a:pt x="18708" y="7491"/>
                </a:cubicBezTo>
                <a:cubicBezTo>
                  <a:pt x="18708" y="7051"/>
                  <a:pt x="18710" y="6930"/>
                  <a:pt x="18767" y="692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8" name="IMG_6698.jpeg" descr="IMG_6698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17" r="54433" b="71627"/>
          <a:stretch>
            <a:fillRect/>
          </a:stretch>
        </p:blipFill>
        <p:spPr>
          <a:xfrm>
            <a:off x="8601534" y="2012984"/>
            <a:ext cx="7181113" cy="4630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599" fill="norm" stroke="1" extrusionOk="0">
                <a:moveTo>
                  <a:pt x="9390" y="0"/>
                </a:moveTo>
                <a:cubicBezTo>
                  <a:pt x="7852" y="-1"/>
                  <a:pt x="6317" y="26"/>
                  <a:pt x="6133" y="83"/>
                </a:cubicBezTo>
                <a:cubicBezTo>
                  <a:pt x="5981" y="130"/>
                  <a:pt x="5692" y="215"/>
                  <a:pt x="5489" y="272"/>
                </a:cubicBezTo>
                <a:cubicBezTo>
                  <a:pt x="5287" y="329"/>
                  <a:pt x="5073" y="417"/>
                  <a:pt x="5015" y="467"/>
                </a:cubicBezTo>
                <a:cubicBezTo>
                  <a:pt x="4956" y="517"/>
                  <a:pt x="4854" y="557"/>
                  <a:pt x="4788" y="557"/>
                </a:cubicBezTo>
                <a:cubicBezTo>
                  <a:pt x="4631" y="557"/>
                  <a:pt x="3592" y="1069"/>
                  <a:pt x="3006" y="1435"/>
                </a:cubicBezTo>
                <a:cubicBezTo>
                  <a:pt x="2282" y="1886"/>
                  <a:pt x="1466" y="2557"/>
                  <a:pt x="1289" y="2845"/>
                </a:cubicBezTo>
                <a:cubicBezTo>
                  <a:pt x="1272" y="2873"/>
                  <a:pt x="1181" y="2970"/>
                  <a:pt x="1089" y="3062"/>
                </a:cubicBezTo>
                <a:cubicBezTo>
                  <a:pt x="996" y="3154"/>
                  <a:pt x="852" y="3389"/>
                  <a:pt x="769" y="3584"/>
                </a:cubicBezTo>
                <a:cubicBezTo>
                  <a:pt x="686" y="3779"/>
                  <a:pt x="538" y="4114"/>
                  <a:pt x="440" y="4328"/>
                </a:cubicBezTo>
                <a:cubicBezTo>
                  <a:pt x="76" y="5123"/>
                  <a:pt x="0" y="5641"/>
                  <a:pt x="0" y="7325"/>
                </a:cubicBezTo>
                <a:cubicBezTo>
                  <a:pt x="0" y="8683"/>
                  <a:pt x="14" y="8891"/>
                  <a:pt x="129" y="9239"/>
                </a:cubicBezTo>
                <a:cubicBezTo>
                  <a:pt x="306" y="9779"/>
                  <a:pt x="587" y="10152"/>
                  <a:pt x="875" y="10228"/>
                </a:cubicBezTo>
                <a:cubicBezTo>
                  <a:pt x="1140" y="10297"/>
                  <a:pt x="1896" y="10199"/>
                  <a:pt x="1993" y="10083"/>
                </a:cubicBezTo>
                <a:cubicBezTo>
                  <a:pt x="2027" y="10043"/>
                  <a:pt x="2191" y="9983"/>
                  <a:pt x="2356" y="9950"/>
                </a:cubicBezTo>
                <a:cubicBezTo>
                  <a:pt x="2521" y="9916"/>
                  <a:pt x="2689" y="9845"/>
                  <a:pt x="2730" y="9793"/>
                </a:cubicBezTo>
                <a:cubicBezTo>
                  <a:pt x="2787" y="9720"/>
                  <a:pt x="2797" y="9761"/>
                  <a:pt x="2774" y="9959"/>
                </a:cubicBezTo>
                <a:cubicBezTo>
                  <a:pt x="2758" y="10104"/>
                  <a:pt x="2723" y="10266"/>
                  <a:pt x="2698" y="10318"/>
                </a:cubicBezTo>
                <a:cubicBezTo>
                  <a:pt x="2673" y="10371"/>
                  <a:pt x="2632" y="10563"/>
                  <a:pt x="2607" y="10746"/>
                </a:cubicBezTo>
                <a:cubicBezTo>
                  <a:pt x="2583" y="10929"/>
                  <a:pt x="2539" y="11124"/>
                  <a:pt x="2511" y="11179"/>
                </a:cubicBezTo>
                <a:cubicBezTo>
                  <a:pt x="2483" y="11234"/>
                  <a:pt x="2432" y="11512"/>
                  <a:pt x="2398" y="11797"/>
                </a:cubicBezTo>
                <a:cubicBezTo>
                  <a:pt x="2300" y="12616"/>
                  <a:pt x="2202" y="13336"/>
                  <a:pt x="2140" y="13698"/>
                </a:cubicBezTo>
                <a:cubicBezTo>
                  <a:pt x="2017" y="14416"/>
                  <a:pt x="1946" y="15619"/>
                  <a:pt x="1945" y="17030"/>
                </a:cubicBezTo>
                <a:cubicBezTo>
                  <a:pt x="1943" y="19074"/>
                  <a:pt x="2015" y="19502"/>
                  <a:pt x="2538" y="20523"/>
                </a:cubicBezTo>
                <a:cubicBezTo>
                  <a:pt x="2850" y="21133"/>
                  <a:pt x="3239" y="21428"/>
                  <a:pt x="3833" y="21510"/>
                </a:cubicBezTo>
                <a:cubicBezTo>
                  <a:pt x="4069" y="21543"/>
                  <a:pt x="6595" y="21576"/>
                  <a:pt x="9445" y="21584"/>
                </a:cubicBezTo>
                <a:lnTo>
                  <a:pt x="14627" y="21599"/>
                </a:lnTo>
                <a:lnTo>
                  <a:pt x="14933" y="21377"/>
                </a:lnTo>
                <a:cubicBezTo>
                  <a:pt x="15119" y="21242"/>
                  <a:pt x="15379" y="20920"/>
                  <a:pt x="15595" y="20559"/>
                </a:cubicBezTo>
                <a:lnTo>
                  <a:pt x="15950" y="19963"/>
                </a:lnTo>
                <a:lnTo>
                  <a:pt x="16100" y="20198"/>
                </a:lnTo>
                <a:cubicBezTo>
                  <a:pt x="16183" y="20326"/>
                  <a:pt x="16382" y="20529"/>
                  <a:pt x="16543" y="20649"/>
                </a:cubicBezTo>
                <a:cubicBezTo>
                  <a:pt x="16703" y="20770"/>
                  <a:pt x="16882" y="20905"/>
                  <a:pt x="16941" y="20949"/>
                </a:cubicBezTo>
                <a:cubicBezTo>
                  <a:pt x="17132" y="21093"/>
                  <a:pt x="18414" y="21042"/>
                  <a:pt x="18548" y="20884"/>
                </a:cubicBezTo>
                <a:cubicBezTo>
                  <a:pt x="18613" y="20808"/>
                  <a:pt x="18727" y="20744"/>
                  <a:pt x="18801" y="20744"/>
                </a:cubicBezTo>
                <a:cubicBezTo>
                  <a:pt x="18874" y="20744"/>
                  <a:pt x="19005" y="20656"/>
                  <a:pt x="19093" y="20549"/>
                </a:cubicBezTo>
                <a:cubicBezTo>
                  <a:pt x="19180" y="20442"/>
                  <a:pt x="19387" y="20294"/>
                  <a:pt x="19551" y="20218"/>
                </a:cubicBezTo>
                <a:cubicBezTo>
                  <a:pt x="19957" y="20031"/>
                  <a:pt x="20591" y="19379"/>
                  <a:pt x="20681" y="19056"/>
                </a:cubicBezTo>
                <a:cubicBezTo>
                  <a:pt x="20721" y="18911"/>
                  <a:pt x="20818" y="18690"/>
                  <a:pt x="20895" y="18565"/>
                </a:cubicBezTo>
                <a:cubicBezTo>
                  <a:pt x="20973" y="18440"/>
                  <a:pt x="21035" y="18277"/>
                  <a:pt x="21035" y="18204"/>
                </a:cubicBezTo>
                <a:cubicBezTo>
                  <a:pt x="21035" y="18131"/>
                  <a:pt x="21082" y="17961"/>
                  <a:pt x="21139" y="17826"/>
                </a:cubicBezTo>
                <a:cubicBezTo>
                  <a:pt x="21222" y="17629"/>
                  <a:pt x="21247" y="17274"/>
                  <a:pt x="21269" y="15992"/>
                </a:cubicBezTo>
                <a:lnTo>
                  <a:pt x="21296" y="14402"/>
                </a:lnTo>
                <a:lnTo>
                  <a:pt x="21013" y="13932"/>
                </a:lnTo>
                <a:cubicBezTo>
                  <a:pt x="20731" y="13459"/>
                  <a:pt x="20691" y="13273"/>
                  <a:pt x="20725" y="12603"/>
                </a:cubicBezTo>
                <a:cubicBezTo>
                  <a:pt x="20733" y="12445"/>
                  <a:pt x="20800" y="12210"/>
                  <a:pt x="20874" y="12079"/>
                </a:cubicBezTo>
                <a:cubicBezTo>
                  <a:pt x="20948" y="11948"/>
                  <a:pt x="21075" y="11648"/>
                  <a:pt x="21155" y="11412"/>
                </a:cubicBezTo>
                <a:cubicBezTo>
                  <a:pt x="21236" y="11177"/>
                  <a:pt x="21370" y="10844"/>
                  <a:pt x="21453" y="10672"/>
                </a:cubicBezTo>
                <a:cubicBezTo>
                  <a:pt x="21594" y="10382"/>
                  <a:pt x="21600" y="10330"/>
                  <a:pt x="21529" y="9994"/>
                </a:cubicBezTo>
                <a:cubicBezTo>
                  <a:pt x="21456" y="9653"/>
                  <a:pt x="21463" y="9299"/>
                  <a:pt x="21560" y="8449"/>
                </a:cubicBezTo>
                <a:cubicBezTo>
                  <a:pt x="21584" y="8236"/>
                  <a:pt x="21573" y="8077"/>
                  <a:pt x="21532" y="8038"/>
                </a:cubicBezTo>
                <a:cubicBezTo>
                  <a:pt x="21495" y="8002"/>
                  <a:pt x="21464" y="7893"/>
                  <a:pt x="21464" y="7793"/>
                </a:cubicBezTo>
                <a:cubicBezTo>
                  <a:pt x="21464" y="7447"/>
                  <a:pt x="21226" y="7223"/>
                  <a:pt x="20855" y="7221"/>
                </a:cubicBezTo>
                <a:cubicBezTo>
                  <a:pt x="20467" y="7220"/>
                  <a:pt x="20418" y="7183"/>
                  <a:pt x="20314" y="6814"/>
                </a:cubicBezTo>
                <a:cubicBezTo>
                  <a:pt x="20243" y="6566"/>
                  <a:pt x="20105" y="6311"/>
                  <a:pt x="19565" y="5442"/>
                </a:cubicBezTo>
                <a:cubicBezTo>
                  <a:pt x="19355" y="5105"/>
                  <a:pt x="18706" y="4558"/>
                  <a:pt x="18516" y="4558"/>
                </a:cubicBezTo>
                <a:cubicBezTo>
                  <a:pt x="18397" y="4557"/>
                  <a:pt x="18221" y="4249"/>
                  <a:pt x="18064" y="3767"/>
                </a:cubicBezTo>
                <a:cubicBezTo>
                  <a:pt x="17848" y="3107"/>
                  <a:pt x="17186" y="2247"/>
                  <a:pt x="16472" y="1701"/>
                </a:cubicBezTo>
                <a:cubicBezTo>
                  <a:pt x="16115" y="1428"/>
                  <a:pt x="15733" y="1168"/>
                  <a:pt x="15623" y="1124"/>
                </a:cubicBezTo>
                <a:cubicBezTo>
                  <a:pt x="15514" y="1079"/>
                  <a:pt x="15299" y="992"/>
                  <a:pt x="15148" y="931"/>
                </a:cubicBezTo>
                <a:cubicBezTo>
                  <a:pt x="14996" y="870"/>
                  <a:pt x="14830" y="790"/>
                  <a:pt x="14778" y="750"/>
                </a:cubicBezTo>
                <a:cubicBezTo>
                  <a:pt x="14726" y="710"/>
                  <a:pt x="14560" y="648"/>
                  <a:pt x="14410" y="613"/>
                </a:cubicBezTo>
                <a:cubicBezTo>
                  <a:pt x="14259" y="577"/>
                  <a:pt x="14081" y="509"/>
                  <a:pt x="14014" y="463"/>
                </a:cubicBezTo>
                <a:cubicBezTo>
                  <a:pt x="13946" y="416"/>
                  <a:pt x="13684" y="333"/>
                  <a:pt x="13431" y="278"/>
                </a:cubicBezTo>
                <a:cubicBezTo>
                  <a:pt x="13178" y="223"/>
                  <a:pt x="12833" y="136"/>
                  <a:pt x="12664" y="87"/>
                </a:cubicBezTo>
                <a:cubicBezTo>
                  <a:pt x="12469" y="30"/>
                  <a:pt x="10928" y="1"/>
                  <a:pt x="9390" y="0"/>
                </a:cubicBezTo>
                <a:close/>
                <a:moveTo>
                  <a:pt x="18619" y="6747"/>
                </a:moveTo>
                <a:cubicBezTo>
                  <a:pt x="18693" y="6747"/>
                  <a:pt x="18907" y="6875"/>
                  <a:pt x="19303" y="7157"/>
                </a:cubicBezTo>
                <a:cubicBezTo>
                  <a:pt x="19565" y="7343"/>
                  <a:pt x="19867" y="8387"/>
                  <a:pt x="19869" y="9113"/>
                </a:cubicBezTo>
                <a:cubicBezTo>
                  <a:pt x="19870" y="9418"/>
                  <a:pt x="19829" y="9603"/>
                  <a:pt x="19716" y="9811"/>
                </a:cubicBezTo>
                <a:cubicBezTo>
                  <a:pt x="19632" y="9967"/>
                  <a:pt x="19564" y="10168"/>
                  <a:pt x="19564" y="10259"/>
                </a:cubicBezTo>
                <a:cubicBezTo>
                  <a:pt x="19564" y="10350"/>
                  <a:pt x="19523" y="10507"/>
                  <a:pt x="19473" y="10609"/>
                </a:cubicBezTo>
                <a:cubicBezTo>
                  <a:pt x="19424" y="10711"/>
                  <a:pt x="19382" y="10884"/>
                  <a:pt x="19381" y="10996"/>
                </a:cubicBezTo>
                <a:cubicBezTo>
                  <a:pt x="19380" y="11107"/>
                  <a:pt x="19334" y="11257"/>
                  <a:pt x="19278" y="11329"/>
                </a:cubicBezTo>
                <a:cubicBezTo>
                  <a:pt x="19221" y="11401"/>
                  <a:pt x="19123" y="11646"/>
                  <a:pt x="19058" y="11873"/>
                </a:cubicBezTo>
                <a:cubicBezTo>
                  <a:pt x="18810" y="12742"/>
                  <a:pt x="19072" y="14646"/>
                  <a:pt x="19533" y="15318"/>
                </a:cubicBezTo>
                <a:cubicBezTo>
                  <a:pt x="19812" y="15726"/>
                  <a:pt x="19857" y="16669"/>
                  <a:pt x="19625" y="17295"/>
                </a:cubicBezTo>
                <a:cubicBezTo>
                  <a:pt x="19591" y="17385"/>
                  <a:pt x="19538" y="17575"/>
                  <a:pt x="19505" y="17717"/>
                </a:cubicBezTo>
                <a:cubicBezTo>
                  <a:pt x="19465" y="17896"/>
                  <a:pt x="19356" y="18035"/>
                  <a:pt x="19152" y="18173"/>
                </a:cubicBezTo>
                <a:cubicBezTo>
                  <a:pt x="18991" y="18281"/>
                  <a:pt x="18815" y="18406"/>
                  <a:pt x="18764" y="18450"/>
                </a:cubicBezTo>
                <a:cubicBezTo>
                  <a:pt x="18712" y="18494"/>
                  <a:pt x="18582" y="18560"/>
                  <a:pt x="18474" y="18596"/>
                </a:cubicBezTo>
                <a:cubicBezTo>
                  <a:pt x="18366" y="18633"/>
                  <a:pt x="18261" y="18704"/>
                  <a:pt x="18241" y="18752"/>
                </a:cubicBezTo>
                <a:cubicBezTo>
                  <a:pt x="18194" y="18871"/>
                  <a:pt x="17420" y="18841"/>
                  <a:pt x="17257" y="18715"/>
                </a:cubicBezTo>
                <a:cubicBezTo>
                  <a:pt x="17185" y="18660"/>
                  <a:pt x="17078" y="18474"/>
                  <a:pt x="17018" y="18302"/>
                </a:cubicBezTo>
                <a:cubicBezTo>
                  <a:pt x="16912" y="17996"/>
                  <a:pt x="16611" y="17497"/>
                  <a:pt x="16318" y="17143"/>
                </a:cubicBezTo>
                <a:cubicBezTo>
                  <a:pt x="16186" y="16983"/>
                  <a:pt x="16166" y="16874"/>
                  <a:pt x="16142" y="16116"/>
                </a:cubicBezTo>
                <a:cubicBezTo>
                  <a:pt x="16127" y="15650"/>
                  <a:pt x="16092" y="15225"/>
                  <a:pt x="16064" y="15172"/>
                </a:cubicBezTo>
                <a:cubicBezTo>
                  <a:pt x="16037" y="15118"/>
                  <a:pt x="15996" y="14583"/>
                  <a:pt x="15973" y="13982"/>
                </a:cubicBezTo>
                <a:cubicBezTo>
                  <a:pt x="15949" y="13380"/>
                  <a:pt x="15908" y="12846"/>
                  <a:pt x="15883" y="12793"/>
                </a:cubicBezTo>
                <a:cubicBezTo>
                  <a:pt x="15858" y="12741"/>
                  <a:pt x="15818" y="12291"/>
                  <a:pt x="15794" y="11794"/>
                </a:cubicBezTo>
                <a:cubicBezTo>
                  <a:pt x="15770" y="11297"/>
                  <a:pt x="15726" y="10819"/>
                  <a:pt x="15696" y="10733"/>
                </a:cubicBezTo>
                <a:cubicBezTo>
                  <a:pt x="15666" y="10646"/>
                  <a:pt x="15623" y="10335"/>
                  <a:pt x="15601" y="10039"/>
                </a:cubicBezTo>
                <a:lnTo>
                  <a:pt x="15560" y="9500"/>
                </a:lnTo>
                <a:lnTo>
                  <a:pt x="15737" y="9611"/>
                </a:lnTo>
                <a:cubicBezTo>
                  <a:pt x="15834" y="9672"/>
                  <a:pt x="15970" y="9762"/>
                  <a:pt x="16039" y="9811"/>
                </a:cubicBezTo>
                <a:cubicBezTo>
                  <a:pt x="16155" y="9893"/>
                  <a:pt x="16545" y="10012"/>
                  <a:pt x="17132" y="10144"/>
                </a:cubicBezTo>
                <a:cubicBezTo>
                  <a:pt x="17314" y="10185"/>
                  <a:pt x="17444" y="10136"/>
                  <a:pt x="17703" y="9933"/>
                </a:cubicBezTo>
                <a:cubicBezTo>
                  <a:pt x="18003" y="9697"/>
                  <a:pt x="18061" y="9600"/>
                  <a:pt x="18257" y="8997"/>
                </a:cubicBezTo>
                <a:cubicBezTo>
                  <a:pt x="18439" y="8436"/>
                  <a:pt x="18480" y="8192"/>
                  <a:pt x="18506" y="7536"/>
                </a:cubicBezTo>
                <a:cubicBezTo>
                  <a:pt x="18529" y="6970"/>
                  <a:pt x="18561" y="6747"/>
                  <a:pt x="18619" y="674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9" name="IMG_6698.jpeg" descr="IMG_6698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34148" r="54408" b="36998"/>
          <a:stretch>
            <a:fillRect/>
          </a:stretch>
        </p:blipFill>
        <p:spPr>
          <a:xfrm>
            <a:off x="8476771" y="7143500"/>
            <a:ext cx="7430457" cy="4872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68" fill="norm" stroke="1" extrusionOk="0">
                <a:moveTo>
                  <a:pt x="9479" y="0"/>
                </a:moveTo>
                <a:cubicBezTo>
                  <a:pt x="8867" y="0"/>
                  <a:pt x="8238" y="28"/>
                  <a:pt x="7871" y="83"/>
                </a:cubicBezTo>
                <a:cubicBezTo>
                  <a:pt x="6948" y="222"/>
                  <a:pt x="5359" y="571"/>
                  <a:pt x="5359" y="635"/>
                </a:cubicBezTo>
                <a:cubicBezTo>
                  <a:pt x="5359" y="654"/>
                  <a:pt x="4932" y="816"/>
                  <a:pt x="4379" y="1009"/>
                </a:cubicBezTo>
                <a:cubicBezTo>
                  <a:pt x="4211" y="1067"/>
                  <a:pt x="4018" y="1150"/>
                  <a:pt x="3951" y="1193"/>
                </a:cubicBezTo>
                <a:cubicBezTo>
                  <a:pt x="3884" y="1236"/>
                  <a:pt x="3690" y="1345"/>
                  <a:pt x="3521" y="1434"/>
                </a:cubicBezTo>
                <a:cubicBezTo>
                  <a:pt x="3353" y="1523"/>
                  <a:pt x="3190" y="1632"/>
                  <a:pt x="3158" y="1676"/>
                </a:cubicBezTo>
                <a:cubicBezTo>
                  <a:pt x="3125" y="1721"/>
                  <a:pt x="3062" y="1759"/>
                  <a:pt x="3016" y="1759"/>
                </a:cubicBezTo>
                <a:cubicBezTo>
                  <a:pt x="2970" y="1759"/>
                  <a:pt x="2804" y="1845"/>
                  <a:pt x="2646" y="1952"/>
                </a:cubicBezTo>
                <a:cubicBezTo>
                  <a:pt x="1527" y="2708"/>
                  <a:pt x="957" y="3354"/>
                  <a:pt x="515" y="4367"/>
                </a:cubicBezTo>
                <a:cubicBezTo>
                  <a:pt x="56" y="5420"/>
                  <a:pt x="0" y="5771"/>
                  <a:pt x="0" y="7556"/>
                </a:cubicBezTo>
                <a:cubicBezTo>
                  <a:pt x="0" y="9098"/>
                  <a:pt x="0" y="9106"/>
                  <a:pt x="174" y="9520"/>
                </a:cubicBezTo>
                <a:cubicBezTo>
                  <a:pt x="496" y="10287"/>
                  <a:pt x="499" y="10289"/>
                  <a:pt x="1435" y="10247"/>
                </a:cubicBezTo>
                <a:cubicBezTo>
                  <a:pt x="1976" y="10223"/>
                  <a:pt x="2290" y="10170"/>
                  <a:pt x="2339" y="10096"/>
                </a:cubicBezTo>
                <a:cubicBezTo>
                  <a:pt x="2380" y="10033"/>
                  <a:pt x="2491" y="9982"/>
                  <a:pt x="2585" y="9982"/>
                </a:cubicBezTo>
                <a:cubicBezTo>
                  <a:pt x="2767" y="9982"/>
                  <a:pt x="2804" y="10129"/>
                  <a:pt x="2698" y="10426"/>
                </a:cubicBezTo>
                <a:cubicBezTo>
                  <a:pt x="2598" y="10706"/>
                  <a:pt x="2388" y="11870"/>
                  <a:pt x="2388" y="12140"/>
                </a:cubicBezTo>
                <a:cubicBezTo>
                  <a:pt x="2388" y="12283"/>
                  <a:pt x="2363" y="12424"/>
                  <a:pt x="2332" y="12453"/>
                </a:cubicBezTo>
                <a:cubicBezTo>
                  <a:pt x="2301" y="12483"/>
                  <a:pt x="2258" y="12749"/>
                  <a:pt x="2236" y="13043"/>
                </a:cubicBezTo>
                <a:cubicBezTo>
                  <a:pt x="2215" y="13338"/>
                  <a:pt x="2172" y="13663"/>
                  <a:pt x="2142" y="13765"/>
                </a:cubicBezTo>
                <a:cubicBezTo>
                  <a:pt x="1958" y="14391"/>
                  <a:pt x="1864" y="17918"/>
                  <a:pt x="2006" y="18905"/>
                </a:cubicBezTo>
                <a:cubicBezTo>
                  <a:pt x="2140" y="19840"/>
                  <a:pt x="2571" y="20747"/>
                  <a:pt x="3058" y="21124"/>
                </a:cubicBezTo>
                <a:lnTo>
                  <a:pt x="3391" y="21380"/>
                </a:lnTo>
                <a:lnTo>
                  <a:pt x="6274" y="21382"/>
                </a:lnTo>
                <a:cubicBezTo>
                  <a:pt x="8029" y="21383"/>
                  <a:pt x="9193" y="21420"/>
                  <a:pt x="9249" y="21475"/>
                </a:cubicBezTo>
                <a:cubicBezTo>
                  <a:pt x="9376" y="21600"/>
                  <a:pt x="14253" y="21600"/>
                  <a:pt x="14303" y="21475"/>
                </a:cubicBezTo>
                <a:cubicBezTo>
                  <a:pt x="14324" y="21424"/>
                  <a:pt x="14470" y="21380"/>
                  <a:pt x="14629" y="21380"/>
                </a:cubicBezTo>
                <a:cubicBezTo>
                  <a:pt x="14972" y="21380"/>
                  <a:pt x="15099" y="21262"/>
                  <a:pt x="15569" y="20497"/>
                </a:cubicBezTo>
                <a:lnTo>
                  <a:pt x="15915" y="19933"/>
                </a:lnTo>
                <a:lnTo>
                  <a:pt x="16063" y="20144"/>
                </a:lnTo>
                <a:cubicBezTo>
                  <a:pt x="16144" y="20259"/>
                  <a:pt x="16243" y="20353"/>
                  <a:pt x="16283" y="20353"/>
                </a:cubicBezTo>
                <a:cubicBezTo>
                  <a:pt x="16323" y="20353"/>
                  <a:pt x="16355" y="20384"/>
                  <a:pt x="16355" y="20423"/>
                </a:cubicBezTo>
                <a:cubicBezTo>
                  <a:pt x="16355" y="20461"/>
                  <a:pt x="16445" y="20575"/>
                  <a:pt x="16554" y="20676"/>
                </a:cubicBezTo>
                <a:cubicBezTo>
                  <a:pt x="16834" y="20933"/>
                  <a:pt x="18330" y="21010"/>
                  <a:pt x="18628" y="20783"/>
                </a:cubicBezTo>
                <a:cubicBezTo>
                  <a:pt x="18736" y="20701"/>
                  <a:pt x="18885" y="20634"/>
                  <a:pt x="18960" y="20634"/>
                </a:cubicBezTo>
                <a:cubicBezTo>
                  <a:pt x="19035" y="20634"/>
                  <a:pt x="19131" y="20570"/>
                  <a:pt x="19173" y="20493"/>
                </a:cubicBezTo>
                <a:cubicBezTo>
                  <a:pt x="19215" y="20416"/>
                  <a:pt x="19282" y="20353"/>
                  <a:pt x="19322" y="20353"/>
                </a:cubicBezTo>
                <a:cubicBezTo>
                  <a:pt x="19459" y="20353"/>
                  <a:pt x="20279" y="19688"/>
                  <a:pt x="20492" y="19404"/>
                </a:cubicBezTo>
                <a:cubicBezTo>
                  <a:pt x="20608" y="19248"/>
                  <a:pt x="20703" y="19054"/>
                  <a:pt x="20703" y="18975"/>
                </a:cubicBezTo>
                <a:cubicBezTo>
                  <a:pt x="20703" y="18897"/>
                  <a:pt x="20745" y="18785"/>
                  <a:pt x="20796" y="18728"/>
                </a:cubicBezTo>
                <a:cubicBezTo>
                  <a:pt x="20972" y="18529"/>
                  <a:pt x="21339" y="16695"/>
                  <a:pt x="21322" y="16102"/>
                </a:cubicBezTo>
                <a:cubicBezTo>
                  <a:pt x="21296" y="15244"/>
                  <a:pt x="21211" y="14297"/>
                  <a:pt x="21150" y="14183"/>
                </a:cubicBezTo>
                <a:cubicBezTo>
                  <a:pt x="21109" y="14108"/>
                  <a:pt x="20988" y="13885"/>
                  <a:pt x="20880" y="13688"/>
                </a:cubicBezTo>
                <a:cubicBezTo>
                  <a:pt x="20712" y="13383"/>
                  <a:pt x="20685" y="13262"/>
                  <a:pt x="20691" y="12857"/>
                </a:cubicBezTo>
                <a:cubicBezTo>
                  <a:pt x="20696" y="12492"/>
                  <a:pt x="20732" y="12329"/>
                  <a:pt x="20848" y="12140"/>
                </a:cubicBezTo>
                <a:cubicBezTo>
                  <a:pt x="20931" y="12006"/>
                  <a:pt x="21062" y="11708"/>
                  <a:pt x="21139" y="11476"/>
                </a:cubicBezTo>
                <a:cubicBezTo>
                  <a:pt x="21215" y="11245"/>
                  <a:pt x="21342" y="10937"/>
                  <a:pt x="21420" y="10791"/>
                </a:cubicBezTo>
                <a:cubicBezTo>
                  <a:pt x="21567" y="10517"/>
                  <a:pt x="21600" y="10269"/>
                  <a:pt x="21508" y="10117"/>
                </a:cubicBezTo>
                <a:cubicBezTo>
                  <a:pt x="21408" y="9950"/>
                  <a:pt x="21388" y="9256"/>
                  <a:pt x="21476" y="8996"/>
                </a:cubicBezTo>
                <a:cubicBezTo>
                  <a:pt x="21592" y="8655"/>
                  <a:pt x="21583" y="8468"/>
                  <a:pt x="21431" y="7990"/>
                </a:cubicBezTo>
                <a:cubicBezTo>
                  <a:pt x="21262" y="7460"/>
                  <a:pt x="20976" y="7206"/>
                  <a:pt x="20708" y="7348"/>
                </a:cubicBezTo>
                <a:cubicBezTo>
                  <a:pt x="20526" y="7445"/>
                  <a:pt x="20512" y="7433"/>
                  <a:pt x="20276" y="6946"/>
                </a:cubicBezTo>
                <a:cubicBezTo>
                  <a:pt x="20142" y="6670"/>
                  <a:pt x="19983" y="6389"/>
                  <a:pt x="19923" y="6321"/>
                </a:cubicBezTo>
                <a:cubicBezTo>
                  <a:pt x="19862" y="6253"/>
                  <a:pt x="19724" y="6023"/>
                  <a:pt x="19616" y="5811"/>
                </a:cubicBezTo>
                <a:cubicBezTo>
                  <a:pt x="19431" y="5450"/>
                  <a:pt x="19159" y="5193"/>
                  <a:pt x="18517" y="4775"/>
                </a:cubicBezTo>
                <a:cubicBezTo>
                  <a:pt x="18328" y="4652"/>
                  <a:pt x="18219" y="4496"/>
                  <a:pt x="18107" y="4188"/>
                </a:cubicBezTo>
                <a:cubicBezTo>
                  <a:pt x="17922" y="3681"/>
                  <a:pt x="17445" y="2878"/>
                  <a:pt x="17151" y="2579"/>
                </a:cubicBezTo>
                <a:cubicBezTo>
                  <a:pt x="16773" y="2195"/>
                  <a:pt x="15700" y="1431"/>
                  <a:pt x="15405" y="1336"/>
                </a:cubicBezTo>
                <a:cubicBezTo>
                  <a:pt x="15304" y="1303"/>
                  <a:pt x="15166" y="1238"/>
                  <a:pt x="15099" y="1191"/>
                </a:cubicBezTo>
                <a:cubicBezTo>
                  <a:pt x="14866" y="1031"/>
                  <a:pt x="14014" y="752"/>
                  <a:pt x="12925" y="482"/>
                </a:cubicBezTo>
                <a:cubicBezTo>
                  <a:pt x="12366" y="343"/>
                  <a:pt x="12070" y="284"/>
                  <a:pt x="10995" y="87"/>
                </a:cubicBezTo>
                <a:cubicBezTo>
                  <a:pt x="10690" y="31"/>
                  <a:pt x="10092" y="1"/>
                  <a:pt x="9479" y="0"/>
                </a:cubicBezTo>
                <a:close/>
                <a:moveTo>
                  <a:pt x="18551" y="6897"/>
                </a:moveTo>
                <a:cubicBezTo>
                  <a:pt x="18580" y="6897"/>
                  <a:pt x="18788" y="7024"/>
                  <a:pt x="19013" y="7180"/>
                </a:cubicBezTo>
                <a:cubicBezTo>
                  <a:pt x="19281" y="7365"/>
                  <a:pt x="19445" y="7543"/>
                  <a:pt x="19491" y="7694"/>
                </a:cubicBezTo>
                <a:cubicBezTo>
                  <a:pt x="19529" y="7822"/>
                  <a:pt x="19580" y="7925"/>
                  <a:pt x="19606" y="7925"/>
                </a:cubicBezTo>
                <a:cubicBezTo>
                  <a:pt x="19660" y="7925"/>
                  <a:pt x="19784" y="8640"/>
                  <a:pt x="19828" y="9205"/>
                </a:cubicBezTo>
                <a:cubicBezTo>
                  <a:pt x="19853" y="9520"/>
                  <a:pt x="19829" y="9657"/>
                  <a:pt x="19707" y="9906"/>
                </a:cubicBezTo>
                <a:cubicBezTo>
                  <a:pt x="19624" y="10076"/>
                  <a:pt x="19541" y="10299"/>
                  <a:pt x="19522" y="10401"/>
                </a:cubicBezTo>
                <a:cubicBezTo>
                  <a:pt x="19437" y="10855"/>
                  <a:pt x="19311" y="11294"/>
                  <a:pt x="19223" y="11448"/>
                </a:cubicBezTo>
                <a:cubicBezTo>
                  <a:pt x="18961" y="11902"/>
                  <a:pt x="18913" y="12216"/>
                  <a:pt x="18959" y="13149"/>
                </a:cubicBezTo>
                <a:cubicBezTo>
                  <a:pt x="18996" y="13896"/>
                  <a:pt x="19036" y="14146"/>
                  <a:pt x="19204" y="14652"/>
                </a:cubicBezTo>
                <a:cubicBezTo>
                  <a:pt x="19315" y="14987"/>
                  <a:pt x="19477" y="15362"/>
                  <a:pt x="19565" y="15487"/>
                </a:cubicBezTo>
                <a:cubicBezTo>
                  <a:pt x="19699" y="15679"/>
                  <a:pt x="19724" y="15794"/>
                  <a:pt x="19723" y="16235"/>
                </a:cubicBezTo>
                <a:cubicBezTo>
                  <a:pt x="19723" y="16522"/>
                  <a:pt x="19684" y="16868"/>
                  <a:pt x="19637" y="17006"/>
                </a:cubicBezTo>
                <a:cubicBezTo>
                  <a:pt x="19590" y="17144"/>
                  <a:pt x="19532" y="17396"/>
                  <a:pt x="19508" y="17567"/>
                </a:cubicBezTo>
                <a:cubicBezTo>
                  <a:pt x="19455" y="17943"/>
                  <a:pt x="19375" y="18109"/>
                  <a:pt x="19242" y="18113"/>
                </a:cubicBezTo>
                <a:cubicBezTo>
                  <a:pt x="19187" y="18115"/>
                  <a:pt x="19031" y="18198"/>
                  <a:pt x="18897" y="18297"/>
                </a:cubicBezTo>
                <a:cubicBezTo>
                  <a:pt x="18762" y="18397"/>
                  <a:pt x="18595" y="18480"/>
                  <a:pt x="18526" y="18482"/>
                </a:cubicBezTo>
                <a:cubicBezTo>
                  <a:pt x="18457" y="18484"/>
                  <a:pt x="18375" y="18522"/>
                  <a:pt x="18343" y="18568"/>
                </a:cubicBezTo>
                <a:cubicBezTo>
                  <a:pt x="18264" y="18682"/>
                  <a:pt x="17592" y="18763"/>
                  <a:pt x="17366" y="18686"/>
                </a:cubicBezTo>
                <a:cubicBezTo>
                  <a:pt x="17240" y="18642"/>
                  <a:pt x="17119" y="18479"/>
                  <a:pt x="16971" y="18153"/>
                </a:cubicBezTo>
                <a:cubicBezTo>
                  <a:pt x="16784" y="17739"/>
                  <a:pt x="16477" y="17290"/>
                  <a:pt x="16247" y="17091"/>
                </a:cubicBezTo>
                <a:cubicBezTo>
                  <a:pt x="16202" y="17051"/>
                  <a:pt x="16146" y="16664"/>
                  <a:pt x="16110" y="16142"/>
                </a:cubicBezTo>
                <a:cubicBezTo>
                  <a:pt x="15940" y="13655"/>
                  <a:pt x="15720" y="11086"/>
                  <a:pt x="15614" y="10331"/>
                </a:cubicBezTo>
                <a:cubicBezTo>
                  <a:pt x="15572" y="10036"/>
                  <a:pt x="15553" y="9773"/>
                  <a:pt x="15570" y="9746"/>
                </a:cubicBezTo>
                <a:cubicBezTo>
                  <a:pt x="15587" y="9720"/>
                  <a:pt x="15701" y="9762"/>
                  <a:pt x="15823" y="9839"/>
                </a:cubicBezTo>
                <a:cubicBezTo>
                  <a:pt x="15945" y="9917"/>
                  <a:pt x="16109" y="9982"/>
                  <a:pt x="16187" y="9982"/>
                </a:cubicBezTo>
                <a:cubicBezTo>
                  <a:pt x="16266" y="9982"/>
                  <a:pt x="16358" y="10024"/>
                  <a:pt x="16392" y="10076"/>
                </a:cubicBezTo>
                <a:cubicBezTo>
                  <a:pt x="16426" y="10129"/>
                  <a:pt x="16675" y="10198"/>
                  <a:pt x="16945" y="10229"/>
                </a:cubicBezTo>
                <a:cubicBezTo>
                  <a:pt x="17342" y="10276"/>
                  <a:pt x="17478" y="10255"/>
                  <a:pt x="17663" y="10120"/>
                </a:cubicBezTo>
                <a:cubicBezTo>
                  <a:pt x="18113" y="9795"/>
                  <a:pt x="18498" y="8588"/>
                  <a:pt x="18498" y="7507"/>
                </a:cubicBezTo>
                <a:cubicBezTo>
                  <a:pt x="18498" y="7171"/>
                  <a:pt x="18522" y="6897"/>
                  <a:pt x="18551" y="689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0" name="IMG_6698.jpeg" descr="IMG_6698.jpe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4429" t="71669" r="0" b="3"/>
          <a:stretch>
            <a:fillRect/>
          </a:stretch>
        </p:blipFill>
        <p:spPr>
          <a:xfrm>
            <a:off x="772136" y="2012984"/>
            <a:ext cx="7181770" cy="462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37" fill="norm" stroke="1" extrusionOk="0">
                <a:moveTo>
                  <a:pt x="9813" y="3"/>
                </a:moveTo>
                <a:cubicBezTo>
                  <a:pt x="8658" y="-23"/>
                  <a:pt x="7542" y="132"/>
                  <a:pt x="6258" y="476"/>
                </a:cubicBezTo>
                <a:cubicBezTo>
                  <a:pt x="5257" y="745"/>
                  <a:pt x="4975" y="833"/>
                  <a:pt x="4851" y="918"/>
                </a:cubicBezTo>
                <a:cubicBezTo>
                  <a:pt x="4784" y="964"/>
                  <a:pt x="4634" y="1030"/>
                  <a:pt x="4517" y="1066"/>
                </a:cubicBezTo>
                <a:cubicBezTo>
                  <a:pt x="4400" y="1101"/>
                  <a:pt x="4262" y="1166"/>
                  <a:pt x="4210" y="1208"/>
                </a:cubicBezTo>
                <a:cubicBezTo>
                  <a:pt x="4159" y="1250"/>
                  <a:pt x="3897" y="1400"/>
                  <a:pt x="3627" y="1540"/>
                </a:cubicBezTo>
                <a:cubicBezTo>
                  <a:pt x="1463" y="2670"/>
                  <a:pt x="503" y="4123"/>
                  <a:pt x="103" y="6875"/>
                </a:cubicBezTo>
                <a:cubicBezTo>
                  <a:pt x="-49" y="7917"/>
                  <a:pt x="-37" y="8297"/>
                  <a:pt x="166" y="8957"/>
                </a:cubicBezTo>
                <a:cubicBezTo>
                  <a:pt x="270" y="9296"/>
                  <a:pt x="355" y="9605"/>
                  <a:pt x="355" y="9644"/>
                </a:cubicBezTo>
                <a:cubicBezTo>
                  <a:pt x="355" y="9684"/>
                  <a:pt x="458" y="9868"/>
                  <a:pt x="584" y="10053"/>
                </a:cubicBezTo>
                <a:cubicBezTo>
                  <a:pt x="887" y="10496"/>
                  <a:pt x="1255" y="10676"/>
                  <a:pt x="1563" y="10535"/>
                </a:cubicBezTo>
                <a:cubicBezTo>
                  <a:pt x="1689" y="10477"/>
                  <a:pt x="1955" y="10409"/>
                  <a:pt x="2153" y="10383"/>
                </a:cubicBezTo>
                <a:cubicBezTo>
                  <a:pt x="2351" y="10358"/>
                  <a:pt x="2542" y="10291"/>
                  <a:pt x="2577" y="10235"/>
                </a:cubicBezTo>
                <a:cubicBezTo>
                  <a:pt x="2613" y="10180"/>
                  <a:pt x="2717" y="10136"/>
                  <a:pt x="2808" y="10136"/>
                </a:cubicBezTo>
                <a:lnTo>
                  <a:pt x="2975" y="10136"/>
                </a:lnTo>
                <a:lnTo>
                  <a:pt x="2892" y="10586"/>
                </a:lnTo>
                <a:cubicBezTo>
                  <a:pt x="2813" y="11025"/>
                  <a:pt x="2762" y="11300"/>
                  <a:pt x="2582" y="12260"/>
                </a:cubicBezTo>
                <a:cubicBezTo>
                  <a:pt x="2535" y="12515"/>
                  <a:pt x="2495" y="12844"/>
                  <a:pt x="2495" y="12992"/>
                </a:cubicBezTo>
                <a:cubicBezTo>
                  <a:pt x="2495" y="13140"/>
                  <a:pt x="2471" y="13285"/>
                  <a:pt x="2441" y="13314"/>
                </a:cubicBezTo>
                <a:cubicBezTo>
                  <a:pt x="2410" y="13343"/>
                  <a:pt x="2366" y="13675"/>
                  <a:pt x="2342" y="14055"/>
                </a:cubicBezTo>
                <a:cubicBezTo>
                  <a:pt x="2318" y="14434"/>
                  <a:pt x="2267" y="14805"/>
                  <a:pt x="2229" y="14879"/>
                </a:cubicBezTo>
                <a:cubicBezTo>
                  <a:pt x="2115" y="15097"/>
                  <a:pt x="2139" y="19215"/>
                  <a:pt x="2256" y="19638"/>
                </a:cubicBezTo>
                <a:cubicBezTo>
                  <a:pt x="2425" y="20244"/>
                  <a:pt x="2877" y="21260"/>
                  <a:pt x="3040" y="21397"/>
                </a:cubicBezTo>
                <a:cubicBezTo>
                  <a:pt x="3175" y="21511"/>
                  <a:pt x="4141" y="21532"/>
                  <a:pt x="9243" y="21536"/>
                </a:cubicBezTo>
                <a:cubicBezTo>
                  <a:pt x="15906" y="21540"/>
                  <a:pt x="15510" y="21577"/>
                  <a:pt x="15762" y="20942"/>
                </a:cubicBezTo>
                <a:cubicBezTo>
                  <a:pt x="15832" y="20768"/>
                  <a:pt x="15944" y="20546"/>
                  <a:pt x="16013" y="20449"/>
                </a:cubicBezTo>
                <a:cubicBezTo>
                  <a:pt x="16135" y="20278"/>
                  <a:pt x="16141" y="20279"/>
                  <a:pt x="16275" y="20468"/>
                </a:cubicBezTo>
                <a:cubicBezTo>
                  <a:pt x="16350" y="20574"/>
                  <a:pt x="16536" y="20783"/>
                  <a:pt x="16687" y="20933"/>
                </a:cubicBezTo>
                <a:cubicBezTo>
                  <a:pt x="16959" y="21203"/>
                  <a:pt x="16974" y="21207"/>
                  <a:pt x="17886" y="21207"/>
                </a:cubicBezTo>
                <a:cubicBezTo>
                  <a:pt x="18806" y="21207"/>
                  <a:pt x="18850" y="21196"/>
                  <a:pt x="19338" y="20819"/>
                </a:cubicBezTo>
                <a:cubicBezTo>
                  <a:pt x="19433" y="20745"/>
                  <a:pt x="19562" y="20684"/>
                  <a:pt x="19625" y="20684"/>
                </a:cubicBezTo>
                <a:cubicBezTo>
                  <a:pt x="19687" y="20684"/>
                  <a:pt x="19754" y="20642"/>
                  <a:pt x="19775" y="20591"/>
                </a:cubicBezTo>
                <a:cubicBezTo>
                  <a:pt x="19795" y="20541"/>
                  <a:pt x="19928" y="20413"/>
                  <a:pt x="20069" y="20307"/>
                </a:cubicBezTo>
                <a:cubicBezTo>
                  <a:pt x="20547" y="19949"/>
                  <a:pt x="20806" y="19687"/>
                  <a:pt x="20871" y="19496"/>
                </a:cubicBezTo>
                <a:cubicBezTo>
                  <a:pt x="20907" y="19391"/>
                  <a:pt x="20977" y="19200"/>
                  <a:pt x="21028" y="19069"/>
                </a:cubicBezTo>
                <a:cubicBezTo>
                  <a:pt x="21351" y="18241"/>
                  <a:pt x="21514" y="16954"/>
                  <a:pt x="21472" y="15573"/>
                </a:cubicBezTo>
                <a:lnTo>
                  <a:pt x="21443" y="14633"/>
                </a:lnTo>
                <a:lnTo>
                  <a:pt x="21183" y="14178"/>
                </a:lnTo>
                <a:cubicBezTo>
                  <a:pt x="21023" y="13901"/>
                  <a:pt x="20909" y="13597"/>
                  <a:pt x="20888" y="13397"/>
                </a:cubicBezTo>
                <a:cubicBezTo>
                  <a:pt x="20854" y="13079"/>
                  <a:pt x="20927" y="12614"/>
                  <a:pt x="21026" y="12514"/>
                </a:cubicBezTo>
                <a:cubicBezTo>
                  <a:pt x="21052" y="12486"/>
                  <a:pt x="21174" y="12168"/>
                  <a:pt x="21297" y="11808"/>
                </a:cubicBezTo>
                <a:lnTo>
                  <a:pt x="21519" y="11152"/>
                </a:lnTo>
                <a:lnTo>
                  <a:pt x="21519" y="9419"/>
                </a:lnTo>
                <a:cubicBezTo>
                  <a:pt x="21519" y="7457"/>
                  <a:pt x="21551" y="7569"/>
                  <a:pt x="20998" y="7569"/>
                </a:cubicBezTo>
                <a:cubicBezTo>
                  <a:pt x="20684" y="7569"/>
                  <a:pt x="20664" y="7554"/>
                  <a:pt x="20499" y="7179"/>
                </a:cubicBezTo>
                <a:cubicBezTo>
                  <a:pt x="20404" y="6965"/>
                  <a:pt x="20152" y="6500"/>
                  <a:pt x="19939" y="6145"/>
                </a:cubicBezTo>
                <a:cubicBezTo>
                  <a:pt x="19615" y="5606"/>
                  <a:pt x="19458" y="5429"/>
                  <a:pt x="18981" y="5084"/>
                </a:cubicBezTo>
                <a:cubicBezTo>
                  <a:pt x="18473" y="4716"/>
                  <a:pt x="18398" y="4629"/>
                  <a:pt x="18303" y="4295"/>
                </a:cubicBezTo>
                <a:cubicBezTo>
                  <a:pt x="18245" y="4089"/>
                  <a:pt x="17988" y="3597"/>
                  <a:pt x="17733" y="3200"/>
                </a:cubicBezTo>
                <a:cubicBezTo>
                  <a:pt x="17295" y="2519"/>
                  <a:pt x="16977" y="2207"/>
                  <a:pt x="16168" y="1672"/>
                </a:cubicBezTo>
                <a:cubicBezTo>
                  <a:pt x="15896" y="1492"/>
                  <a:pt x="15112" y="1114"/>
                  <a:pt x="14882" y="1053"/>
                </a:cubicBezTo>
                <a:cubicBezTo>
                  <a:pt x="14748" y="1017"/>
                  <a:pt x="14610" y="954"/>
                  <a:pt x="14576" y="914"/>
                </a:cubicBezTo>
                <a:cubicBezTo>
                  <a:pt x="14543" y="874"/>
                  <a:pt x="14337" y="812"/>
                  <a:pt x="14120" y="774"/>
                </a:cubicBezTo>
                <a:cubicBezTo>
                  <a:pt x="13903" y="735"/>
                  <a:pt x="13683" y="670"/>
                  <a:pt x="13631" y="630"/>
                </a:cubicBezTo>
                <a:cubicBezTo>
                  <a:pt x="13543" y="560"/>
                  <a:pt x="13083" y="452"/>
                  <a:pt x="11977" y="243"/>
                </a:cubicBezTo>
                <a:cubicBezTo>
                  <a:pt x="11211" y="99"/>
                  <a:pt x="10505" y="19"/>
                  <a:pt x="9813" y="3"/>
                </a:cubicBezTo>
                <a:close/>
                <a:moveTo>
                  <a:pt x="18766" y="7048"/>
                </a:moveTo>
                <a:cubicBezTo>
                  <a:pt x="18834" y="7016"/>
                  <a:pt x="18977" y="7124"/>
                  <a:pt x="19279" y="7331"/>
                </a:cubicBezTo>
                <a:cubicBezTo>
                  <a:pt x="19485" y="7473"/>
                  <a:pt x="19626" y="7643"/>
                  <a:pt x="19683" y="7821"/>
                </a:cubicBezTo>
                <a:cubicBezTo>
                  <a:pt x="19731" y="7970"/>
                  <a:pt x="19804" y="8156"/>
                  <a:pt x="19844" y="8234"/>
                </a:cubicBezTo>
                <a:cubicBezTo>
                  <a:pt x="20021" y="8586"/>
                  <a:pt x="20043" y="9983"/>
                  <a:pt x="19874" y="10278"/>
                </a:cubicBezTo>
                <a:cubicBezTo>
                  <a:pt x="19733" y="10526"/>
                  <a:pt x="19562" y="11112"/>
                  <a:pt x="19562" y="11350"/>
                </a:cubicBezTo>
                <a:cubicBezTo>
                  <a:pt x="19562" y="11453"/>
                  <a:pt x="19518" y="11594"/>
                  <a:pt x="19464" y="11664"/>
                </a:cubicBezTo>
                <a:cubicBezTo>
                  <a:pt x="19212" y="11989"/>
                  <a:pt x="18976" y="13168"/>
                  <a:pt x="19134" y="13319"/>
                </a:cubicBezTo>
                <a:cubicBezTo>
                  <a:pt x="19167" y="13351"/>
                  <a:pt x="19195" y="13586"/>
                  <a:pt x="19195" y="13840"/>
                </a:cubicBezTo>
                <a:cubicBezTo>
                  <a:pt x="19195" y="14380"/>
                  <a:pt x="19407" y="15104"/>
                  <a:pt x="19722" y="15647"/>
                </a:cubicBezTo>
                <a:cubicBezTo>
                  <a:pt x="19907" y="15965"/>
                  <a:pt x="19929" y="16062"/>
                  <a:pt x="19929" y="16549"/>
                </a:cubicBezTo>
                <a:cubicBezTo>
                  <a:pt x="19929" y="17278"/>
                  <a:pt x="19615" y="18380"/>
                  <a:pt x="19381" y="18470"/>
                </a:cubicBezTo>
                <a:cubicBezTo>
                  <a:pt x="19295" y="18503"/>
                  <a:pt x="19102" y="18635"/>
                  <a:pt x="18950" y="18762"/>
                </a:cubicBezTo>
                <a:cubicBezTo>
                  <a:pt x="18733" y="18945"/>
                  <a:pt x="18565" y="19000"/>
                  <a:pt x="18155" y="19023"/>
                </a:cubicBezTo>
                <a:cubicBezTo>
                  <a:pt x="17443" y="19063"/>
                  <a:pt x="17344" y="19023"/>
                  <a:pt x="17213" y="18644"/>
                </a:cubicBezTo>
                <a:cubicBezTo>
                  <a:pt x="17095" y="18303"/>
                  <a:pt x="16736" y="17687"/>
                  <a:pt x="16518" y="17452"/>
                </a:cubicBezTo>
                <a:cubicBezTo>
                  <a:pt x="16380" y="17303"/>
                  <a:pt x="16353" y="17060"/>
                  <a:pt x="16196" y="14555"/>
                </a:cubicBezTo>
                <a:cubicBezTo>
                  <a:pt x="16164" y="14033"/>
                  <a:pt x="16109" y="13506"/>
                  <a:pt x="16075" y="13386"/>
                </a:cubicBezTo>
                <a:cubicBezTo>
                  <a:pt x="16041" y="13266"/>
                  <a:pt x="16013" y="12924"/>
                  <a:pt x="16012" y="12626"/>
                </a:cubicBezTo>
                <a:cubicBezTo>
                  <a:pt x="16010" y="12328"/>
                  <a:pt x="15981" y="11891"/>
                  <a:pt x="15946" y="11656"/>
                </a:cubicBezTo>
                <a:cubicBezTo>
                  <a:pt x="15912" y="11421"/>
                  <a:pt x="15862" y="10992"/>
                  <a:pt x="15833" y="10705"/>
                </a:cubicBezTo>
                <a:cubicBezTo>
                  <a:pt x="15805" y="10417"/>
                  <a:pt x="15762" y="10109"/>
                  <a:pt x="15738" y="10017"/>
                </a:cubicBezTo>
                <a:cubicBezTo>
                  <a:pt x="15685" y="9814"/>
                  <a:pt x="15761" y="9805"/>
                  <a:pt x="15992" y="9992"/>
                </a:cubicBezTo>
                <a:cubicBezTo>
                  <a:pt x="16088" y="10070"/>
                  <a:pt x="16224" y="10134"/>
                  <a:pt x="16293" y="10134"/>
                </a:cubicBezTo>
                <a:cubicBezTo>
                  <a:pt x="16362" y="10134"/>
                  <a:pt x="16448" y="10181"/>
                  <a:pt x="16484" y="10237"/>
                </a:cubicBezTo>
                <a:cubicBezTo>
                  <a:pt x="16520" y="10293"/>
                  <a:pt x="16814" y="10364"/>
                  <a:pt x="17137" y="10394"/>
                </a:cubicBezTo>
                <a:cubicBezTo>
                  <a:pt x="17699" y="10446"/>
                  <a:pt x="17735" y="10436"/>
                  <a:pt x="17968" y="10197"/>
                </a:cubicBezTo>
                <a:cubicBezTo>
                  <a:pt x="18228" y="9930"/>
                  <a:pt x="18583" y="8987"/>
                  <a:pt x="18583" y="8563"/>
                </a:cubicBezTo>
                <a:cubicBezTo>
                  <a:pt x="18583" y="8441"/>
                  <a:pt x="18611" y="8315"/>
                  <a:pt x="18645" y="8282"/>
                </a:cubicBezTo>
                <a:cubicBezTo>
                  <a:pt x="18678" y="8250"/>
                  <a:pt x="18705" y="7945"/>
                  <a:pt x="18705" y="7604"/>
                </a:cubicBezTo>
                <a:cubicBezTo>
                  <a:pt x="18705" y="7253"/>
                  <a:pt x="18698" y="7081"/>
                  <a:pt x="18766" y="704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1" name="IMG_6698.jpeg" descr="IMG_6698.jpeg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71650" r="54405" b="0"/>
          <a:stretch>
            <a:fillRect/>
          </a:stretch>
        </p:blipFill>
        <p:spPr>
          <a:xfrm>
            <a:off x="609685" y="7181693"/>
            <a:ext cx="7185464" cy="4629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41" fill="norm" stroke="1" extrusionOk="0">
                <a:moveTo>
                  <a:pt x="9571" y="0"/>
                </a:moveTo>
                <a:cubicBezTo>
                  <a:pt x="9275" y="-1"/>
                  <a:pt x="8958" y="18"/>
                  <a:pt x="8560" y="59"/>
                </a:cubicBezTo>
                <a:cubicBezTo>
                  <a:pt x="7131" y="203"/>
                  <a:pt x="5607" y="490"/>
                  <a:pt x="5328" y="668"/>
                </a:cubicBezTo>
                <a:cubicBezTo>
                  <a:pt x="5277" y="700"/>
                  <a:pt x="5112" y="771"/>
                  <a:pt x="4960" y="823"/>
                </a:cubicBezTo>
                <a:cubicBezTo>
                  <a:pt x="4400" y="1017"/>
                  <a:pt x="4131" y="1126"/>
                  <a:pt x="4011" y="1207"/>
                </a:cubicBezTo>
                <a:cubicBezTo>
                  <a:pt x="3944" y="1253"/>
                  <a:pt x="3751" y="1361"/>
                  <a:pt x="3583" y="1449"/>
                </a:cubicBezTo>
                <a:cubicBezTo>
                  <a:pt x="3245" y="1626"/>
                  <a:pt x="3121" y="1700"/>
                  <a:pt x="2848" y="1887"/>
                </a:cubicBezTo>
                <a:cubicBezTo>
                  <a:pt x="2747" y="1956"/>
                  <a:pt x="2581" y="2057"/>
                  <a:pt x="2480" y="2112"/>
                </a:cubicBezTo>
                <a:cubicBezTo>
                  <a:pt x="2114" y="2310"/>
                  <a:pt x="1429" y="2935"/>
                  <a:pt x="1124" y="3349"/>
                </a:cubicBezTo>
                <a:cubicBezTo>
                  <a:pt x="742" y="3867"/>
                  <a:pt x="287" y="4881"/>
                  <a:pt x="123" y="5581"/>
                </a:cubicBezTo>
                <a:cubicBezTo>
                  <a:pt x="19" y="6023"/>
                  <a:pt x="0" y="6341"/>
                  <a:pt x="0" y="7653"/>
                </a:cubicBezTo>
                <a:cubicBezTo>
                  <a:pt x="0" y="9088"/>
                  <a:pt x="11" y="9231"/>
                  <a:pt x="142" y="9612"/>
                </a:cubicBezTo>
                <a:cubicBezTo>
                  <a:pt x="219" y="9839"/>
                  <a:pt x="326" y="10092"/>
                  <a:pt x="380" y="10175"/>
                </a:cubicBezTo>
                <a:cubicBezTo>
                  <a:pt x="578" y="10483"/>
                  <a:pt x="1291" y="10743"/>
                  <a:pt x="1373" y="10537"/>
                </a:cubicBezTo>
                <a:cubicBezTo>
                  <a:pt x="1390" y="10493"/>
                  <a:pt x="1631" y="10428"/>
                  <a:pt x="1907" y="10395"/>
                </a:cubicBezTo>
                <a:cubicBezTo>
                  <a:pt x="2184" y="10362"/>
                  <a:pt x="2439" y="10291"/>
                  <a:pt x="2473" y="10238"/>
                </a:cubicBezTo>
                <a:cubicBezTo>
                  <a:pt x="2568" y="10091"/>
                  <a:pt x="2756" y="10124"/>
                  <a:pt x="2756" y="10286"/>
                </a:cubicBezTo>
                <a:cubicBezTo>
                  <a:pt x="2756" y="10365"/>
                  <a:pt x="2730" y="10504"/>
                  <a:pt x="2698" y="10595"/>
                </a:cubicBezTo>
                <a:cubicBezTo>
                  <a:pt x="2666" y="10685"/>
                  <a:pt x="2582" y="11080"/>
                  <a:pt x="2511" y="11472"/>
                </a:cubicBezTo>
                <a:cubicBezTo>
                  <a:pt x="2440" y="11863"/>
                  <a:pt x="2356" y="12334"/>
                  <a:pt x="2322" y="12517"/>
                </a:cubicBezTo>
                <a:cubicBezTo>
                  <a:pt x="2240" y="12955"/>
                  <a:pt x="2149" y="13729"/>
                  <a:pt x="2075" y="14607"/>
                </a:cubicBezTo>
                <a:cubicBezTo>
                  <a:pt x="2042" y="14999"/>
                  <a:pt x="1988" y="15449"/>
                  <a:pt x="1956" y="15610"/>
                </a:cubicBezTo>
                <a:cubicBezTo>
                  <a:pt x="1881" y="15989"/>
                  <a:pt x="1881" y="18643"/>
                  <a:pt x="1956" y="18858"/>
                </a:cubicBezTo>
                <a:cubicBezTo>
                  <a:pt x="1988" y="18948"/>
                  <a:pt x="2032" y="19226"/>
                  <a:pt x="2053" y="19474"/>
                </a:cubicBezTo>
                <a:cubicBezTo>
                  <a:pt x="2074" y="19735"/>
                  <a:pt x="2149" y="20034"/>
                  <a:pt x="2230" y="20185"/>
                </a:cubicBezTo>
                <a:cubicBezTo>
                  <a:pt x="2307" y="20329"/>
                  <a:pt x="2419" y="20606"/>
                  <a:pt x="2478" y="20800"/>
                </a:cubicBezTo>
                <a:cubicBezTo>
                  <a:pt x="2536" y="20994"/>
                  <a:pt x="2670" y="21239"/>
                  <a:pt x="2776" y="21345"/>
                </a:cubicBezTo>
                <a:cubicBezTo>
                  <a:pt x="2967" y="21534"/>
                  <a:pt x="3056" y="21537"/>
                  <a:pt x="9051" y="21539"/>
                </a:cubicBezTo>
                <a:cubicBezTo>
                  <a:pt x="15851" y="21540"/>
                  <a:pt x="15291" y="21599"/>
                  <a:pt x="15595" y="20854"/>
                </a:cubicBezTo>
                <a:cubicBezTo>
                  <a:pt x="15677" y="20652"/>
                  <a:pt x="15780" y="20463"/>
                  <a:pt x="15826" y="20436"/>
                </a:cubicBezTo>
                <a:cubicBezTo>
                  <a:pt x="15871" y="20409"/>
                  <a:pt x="16084" y="20554"/>
                  <a:pt x="16298" y="20756"/>
                </a:cubicBezTo>
                <a:cubicBezTo>
                  <a:pt x="16907" y="21328"/>
                  <a:pt x="17227" y="21485"/>
                  <a:pt x="17534" y="21365"/>
                </a:cubicBezTo>
                <a:cubicBezTo>
                  <a:pt x="17675" y="21310"/>
                  <a:pt x="18011" y="21245"/>
                  <a:pt x="18281" y="21221"/>
                </a:cubicBezTo>
                <a:cubicBezTo>
                  <a:pt x="18634" y="21190"/>
                  <a:pt x="18856" y="21114"/>
                  <a:pt x="19077" y="20946"/>
                </a:cubicBezTo>
                <a:cubicBezTo>
                  <a:pt x="19245" y="20818"/>
                  <a:pt x="19521" y="20613"/>
                  <a:pt x="19689" y="20492"/>
                </a:cubicBezTo>
                <a:cubicBezTo>
                  <a:pt x="20190" y="20131"/>
                  <a:pt x="20700" y="19528"/>
                  <a:pt x="20700" y="19295"/>
                </a:cubicBezTo>
                <a:cubicBezTo>
                  <a:pt x="20700" y="19229"/>
                  <a:pt x="20768" y="19059"/>
                  <a:pt x="20852" y="18918"/>
                </a:cubicBezTo>
                <a:cubicBezTo>
                  <a:pt x="20936" y="18778"/>
                  <a:pt x="21006" y="18580"/>
                  <a:pt x="21006" y="18481"/>
                </a:cubicBezTo>
                <a:cubicBezTo>
                  <a:pt x="21006" y="18381"/>
                  <a:pt x="21052" y="18164"/>
                  <a:pt x="21108" y="17997"/>
                </a:cubicBezTo>
                <a:cubicBezTo>
                  <a:pt x="21186" y="17768"/>
                  <a:pt x="21217" y="17360"/>
                  <a:pt x="21238" y="16346"/>
                </a:cubicBezTo>
                <a:cubicBezTo>
                  <a:pt x="21253" y="15605"/>
                  <a:pt x="21249" y="14896"/>
                  <a:pt x="21228" y="14771"/>
                </a:cubicBezTo>
                <a:cubicBezTo>
                  <a:pt x="21208" y="14646"/>
                  <a:pt x="21077" y="14341"/>
                  <a:pt x="20937" y="14094"/>
                </a:cubicBezTo>
                <a:cubicBezTo>
                  <a:pt x="20704" y="13683"/>
                  <a:pt x="20682" y="13600"/>
                  <a:pt x="20682" y="13124"/>
                </a:cubicBezTo>
                <a:cubicBezTo>
                  <a:pt x="20682" y="12697"/>
                  <a:pt x="20709" y="12558"/>
                  <a:pt x="20838" y="12347"/>
                </a:cubicBezTo>
                <a:cubicBezTo>
                  <a:pt x="20924" y="12206"/>
                  <a:pt x="21058" y="11897"/>
                  <a:pt x="21134" y="11662"/>
                </a:cubicBezTo>
                <a:cubicBezTo>
                  <a:pt x="21211" y="11427"/>
                  <a:pt x="21337" y="11113"/>
                  <a:pt x="21415" y="10966"/>
                </a:cubicBezTo>
                <a:cubicBezTo>
                  <a:pt x="21561" y="10691"/>
                  <a:pt x="21600" y="10385"/>
                  <a:pt x="21502" y="10292"/>
                </a:cubicBezTo>
                <a:cubicBezTo>
                  <a:pt x="21406" y="10199"/>
                  <a:pt x="21388" y="9443"/>
                  <a:pt x="21474" y="9038"/>
                </a:cubicBezTo>
                <a:cubicBezTo>
                  <a:pt x="21544" y="8705"/>
                  <a:pt x="21544" y="8597"/>
                  <a:pt x="21470" y="8325"/>
                </a:cubicBezTo>
                <a:cubicBezTo>
                  <a:pt x="21314" y="7750"/>
                  <a:pt x="21161" y="7579"/>
                  <a:pt x="20805" y="7577"/>
                </a:cubicBezTo>
                <a:cubicBezTo>
                  <a:pt x="20443" y="7576"/>
                  <a:pt x="20366" y="7521"/>
                  <a:pt x="20307" y="7228"/>
                </a:cubicBezTo>
                <a:cubicBezTo>
                  <a:pt x="20284" y="7115"/>
                  <a:pt x="20163" y="6859"/>
                  <a:pt x="20038" y="6658"/>
                </a:cubicBezTo>
                <a:cubicBezTo>
                  <a:pt x="19913" y="6457"/>
                  <a:pt x="19723" y="6117"/>
                  <a:pt x="19614" y="5903"/>
                </a:cubicBezTo>
                <a:cubicBezTo>
                  <a:pt x="19406" y="5494"/>
                  <a:pt x="18928" y="5070"/>
                  <a:pt x="18359" y="4789"/>
                </a:cubicBezTo>
                <a:cubicBezTo>
                  <a:pt x="18302" y="4761"/>
                  <a:pt x="18186" y="4532"/>
                  <a:pt x="18103" y="4282"/>
                </a:cubicBezTo>
                <a:cubicBezTo>
                  <a:pt x="17929" y="3758"/>
                  <a:pt x="17460" y="2943"/>
                  <a:pt x="17147" y="2620"/>
                </a:cubicBezTo>
                <a:cubicBezTo>
                  <a:pt x="16747" y="2207"/>
                  <a:pt x="15657" y="1430"/>
                  <a:pt x="15352" y="1340"/>
                </a:cubicBezTo>
                <a:cubicBezTo>
                  <a:pt x="15245" y="1309"/>
                  <a:pt x="15129" y="1251"/>
                  <a:pt x="15096" y="1211"/>
                </a:cubicBezTo>
                <a:cubicBezTo>
                  <a:pt x="15062" y="1171"/>
                  <a:pt x="14897" y="1106"/>
                  <a:pt x="14729" y="1069"/>
                </a:cubicBezTo>
                <a:cubicBezTo>
                  <a:pt x="14561" y="1031"/>
                  <a:pt x="14395" y="968"/>
                  <a:pt x="14361" y="928"/>
                </a:cubicBezTo>
                <a:cubicBezTo>
                  <a:pt x="14327" y="889"/>
                  <a:pt x="14121" y="824"/>
                  <a:pt x="13904" y="786"/>
                </a:cubicBezTo>
                <a:cubicBezTo>
                  <a:pt x="13686" y="748"/>
                  <a:pt x="13466" y="681"/>
                  <a:pt x="13415" y="637"/>
                </a:cubicBezTo>
                <a:cubicBezTo>
                  <a:pt x="13277" y="520"/>
                  <a:pt x="11896" y="252"/>
                  <a:pt x="10459" y="62"/>
                </a:cubicBezTo>
                <a:cubicBezTo>
                  <a:pt x="10144" y="21"/>
                  <a:pt x="9867" y="0"/>
                  <a:pt x="9571" y="0"/>
                </a:cubicBezTo>
                <a:close/>
                <a:moveTo>
                  <a:pt x="18522" y="7009"/>
                </a:moveTo>
                <a:cubicBezTo>
                  <a:pt x="18531" y="7009"/>
                  <a:pt x="18727" y="7129"/>
                  <a:pt x="18959" y="7276"/>
                </a:cubicBezTo>
                <a:cubicBezTo>
                  <a:pt x="19415" y="7566"/>
                  <a:pt x="19499" y="7714"/>
                  <a:pt x="19733" y="8645"/>
                </a:cubicBezTo>
                <a:cubicBezTo>
                  <a:pt x="19883" y="9241"/>
                  <a:pt x="19880" y="9793"/>
                  <a:pt x="19726" y="10133"/>
                </a:cubicBezTo>
                <a:cubicBezTo>
                  <a:pt x="19560" y="10498"/>
                  <a:pt x="19352" y="11159"/>
                  <a:pt x="19352" y="11322"/>
                </a:cubicBezTo>
                <a:cubicBezTo>
                  <a:pt x="19352" y="11400"/>
                  <a:pt x="19285" y="11568"/>
                  <a:pt x="19203" y="11695"/>
                </a:cubicBezTo>
                <a:cubicBezTo>
                  <a:pt x="18849" y="12244"/>
                  <a:pt x="18848" y="13799"/>
                  <a:pt x="19201" y="14891"/>
                </a:cubicBezTo>
                <a:cubicBezTo>
                  <a:pt x="19311" y="15231"/>
                  <a:pt x="19457" y="15590"/>
                  <a:pt x="19528" y="15689"/>
                </a:cubicBezTo>
                <a:cubicBezTo>
                  <a:pt x="19758" y="16011"/>
                  <a:pt x="19826" y="16974"/>
                  <a:pt x="19644" y="17334"/>
                </a:cubicBezTo>
                <a:cubicBezTo>
                  <a:pt x="19612" y="17398"/>
                  <a:pt x="19551" y="17630"/>
                  <a:pt x="19509" y="17851"/>
                </a:cubicBezTo>
                <a:cubicBezTo>
                  <a:pt x="19429" y="18274"/>
                  <a:pt x="19407" y="18305"/>
                  <a:pt x="19015" y="18549"/>
                </a:cubicBezTo>
                <a:cubicBezTo>
                  <a:pt x="18880" y="18633"/>
                  <a:pt x="18688" y="18769"/>
                  <a:pt x="18587" y="18852"/>
                </a:cubicBezTo>
                <a:cubicBezTo>
                  <a:pt x="18402" y="19003"/>
                  <a:pt x="17568" y="19103"/>
                  <a:pt x="17282" y="19007"/>
                </a:cubicBezTo>
                <a:cubicBezTo>
                  <a:pt x="17195" y="18978"/>
                  <a:pt x="17057" y="18759"/>
                  <a:pt x="16926" y="18442"/>
                </a:cubicBezTo>
                <a:cubicBezTo>
                  <a:pt x="16808" y="18157"/>
                  <a:pt x="16597" y="17796"/>
                  <a:pt x="16455" y="17637"/>
                </a:cubicBezTo>
                <a:cubicBezTo>
                  <a:pt x="16176" y="17324"/>
                  <a:pt x="16121" y="17067"/>
                  <a:pt x="16111" y="16058"/>
                </a:cubicBezTo>
                <a:cubicBezTo>
                  <a:pt x="16109" y="15787"/>
                  <a:pt x="16080" y="15467"/>
                  <a:pt x="16047" y="15347"/>
                </a:cubicBezTo>
                <a:cubicBezTo>
                  <a:pt x="16014" y="15227"/>
                  <a:pt x="15960" y="14659"/>
                  <a:pt x="15927" y="14084"/>
                </a:cubicBezTo>
                <a:cubicBezTo>
                  <a:pt x="15857" y="12879"/>
                  <a:pt x="15718" y="11290"/>
                  <a:pt x="15614" y="10493"/>
                </a:cubicBezTo>
                <a:cubicBezTo>
                  <a:pt x="15574" y="10190"/>
                  <a:pt x="15556" y="9920"/>
                  <a:pt x="15573" y="9893"/>
                </a:cubicBezTo>
                <a:cubicBezTo>
                  <a:pt x="15591" y="9866"/>
                  <a:pt x="15688" y="9910"/>
                  <a:pt x="15791" y="9993"/>
                </a:cubicBezTo>
                <a:cubicBezTo>
                  <a:pt x="15894" y="10075"/>
                  <a:pt x="16043" y="10142"/>
                  <a:pt x="16122" y="10142"/>
                </a:cubicBezTo>
                <a:cubicBezTo>
                  <a:pt x="16201" y="10142"/>
                  <a:pt x="16296" y="10190"/>
                  <a:pt x="16333" y="10247"/>
                </a:cubicBezTo>
                <a:cubicBezTo>
                  <a:pt x="16411" y="10369"/>
                  <a:pt x="17369" y="10482"/>
                  <a:pt x="17591" y="10395"/>
                </a:cubicBezTo>
                <a:cubicBezTo>
                  <a:pt x="17817" y="10307"/>
                  <a:pt x="18055" y="9885"/>
                  <a:pt x="18267" y="9195"/>
                </a:cubicBezTo>
                <a:cubicBezTo>
                  <a:pt x="18422" y="8694"/>
                  <a:pt x="18463" y="8424"/>
                  <a:pt x="18483" y="7792"/>
                </a:cubicBezTo>
                <a:cubicBezTo>
                  <a:pt x="18496" y="7361"/>
                  <a:pt x="18514" y="7009"/>
                  <a:pt x="18522" y="700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2" name="اختر أحد الهواتف للإجابة على السؤال اختر أحد الهواتف للإجابة على السؤال " descr="اختر أحد الهواتف للإجابة على السؤال اختر أحد الهواتف للإجابة على السؤال 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62881" y="-12701"/>
            <a:ext cx="10058237" cy="2070101"/>
          </a:xfrm>
          <a:prstGeom prst="rect">
            <a:avLst/>
          </a:prstGeom>
        </p:spPr>
      </p:pic>
      <p:grpSp>
        <p:nvGrpSpPr>
          <p:cNvPr id="135" name="تصميم : أ - مريم البقيلي"/>
          <p:cNvGrpSpPr/>
          <p:nvPr/>
        </p:nvGrpSpPr>
        <p:grpSpPr>
          <a:xfrm>
            <a:off x="17713332" y="12016451"/>
            <a:ext cx="4125706" cy="1524001"/>
            <a:chOff x="0" y="0"/>
            <a:chExt cx="4125704" cy="1524000"/>
          </a:xfrm>
        </p:grpSpPr>
        <p:sp>
          <p:nvSpPr>
            <p:cNvPr id="134" name="تصميم : أ - مريم البقيلي"/>
            <p:cNvSpPr txBox="1"/>
            <p:nvPr/>
          </p:nvSpPr>
          <p:spPr>
            <a:xfrm>
              <a:off x="12700" y="355600"/>
              <a:ext cx="4100305" cy="1054100"/>
            </a:xfrm>
            <a:prstGeom prst="rect">
              <a:avLst/>
            </a:prstGeom>
            <a:solidFill>
              <a:srgbClr val="FFE48C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0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تصميم : أ - مريم البقيلي  </a:t>
              </a:r>
            </a:p>
          </p:txBody>
        </p:sp>
        <p:pic>
          <p:nvPicPr>
            <p:cNvPr id="133" name="تصميم : أ - مريم البقيلي تصميم : أ - مريم البقيلي  " descr="تصميم : أ - مريم البقيلي تصميم : أ - مريم البقيلي 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4125705" cy="1524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31" grpId="7"/>
      <p:bldP build="whole" bldLvl="1" animBg="1" rev="0" advAuto="0" spid="130" grpId="4"/>
      <p:bldP build="whole" bldLvl="1" animBg="1" rev="0" advAuto="0" spid="127" grpId="5"/>
      <p:bldP build="whole" bldLvl="1" animBg="1" rev="0" advAuto="0" spid="126" grpId="2"/>
      <p:bldP build="whole" bldLvl="1" animBg="1" rev="0" advAuto="0" spid="129" grpId="6"/>
      <p:bldP build="whole" bldLvl="1" animBg="1" rev="0" advAuto="0" spid="1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تجميع"/>
          <p:cNvGrpSpPr/>
          <p:nvPr/>
        </p:nvGrpSpPr>
        <p:grpSpPr>
          <a:xfrm>
            <a:off x="5061232" y="1448192"/>
            <a:ext cx="9270047" cy="5775528"/>
            <a:chOff x="0" y="0"/>
            <a:chExt cx="9270045" cy="5775527"/>
          </a:xfrm>
        </p:grpSpPr>
        <p:sp>
          <p:nvSpPr>
            <p:cNvPr id="137" name="فقاعة اقتباس"/>
            <p:cNvSpPr/>
            <p:nvPr/>
          </p:nvSpPr>
          <p:spPr>
            <a:xfrm>
              <a:off x="0" y="0"/>
              <a:ext cx="9270046" cy="5775528"/>
            </a:xfrm>
            <a:prstGeom prst="wedgeEllipseCallout">
              <a:avLst>
                <a:gd name="adj1" fmla="val -49296"/>
                <a:gd name="adj2" fmla="val 68082"/>
              </a:avLst>
            </a:prstGeom>
            <a:solidFill>
              <a:srgbClr val="E9BC24"/>
            </a:solidFill>
            <a:ln w="127000" cap="flat">
              <a:solidFill>
                <a:srgbClr val="5E5E5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38" name="IMG_6715.jpeg" descr="IMG_671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4617" t="7183" r="16614" b="76923"/>
            <a:stretch>
              <a:fillRect/>
            </a:stretch>
          </p:blipFill>
          <p:spPr>
            <a:xfrm>
              <a:off x="2374760" y="2132642"/>
              <a:ext cx="3874907" cy="2651578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139" name="قدر ناتج الضرب"/>
            <p:cNvSpPr txBox="1"/>
            <p:nvPr/>
          </p:nvSpPr>
          <p:spPr>
            <a:xfrm>
              <a:off x="2691631" y="872253"/>
              <a:ext cx="3241345" cy="6117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قدر ناتج الضرب </a:t>
              </a:r>
            </a:p>
          </p:txBody>
        </p:sp>
      </p:grpSp>
      <p:grpSp>
        <p:nvGrpSpPr>
          <p:cNvPr id="143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475264" y="8428500"/>
            <a:ext cx="6975872" cy="4492626"/>
            <a:chOff x="238521" y="0"/>
            <a:chExt cx="6975871" cy="4492625"/>
          </a:xfrm>
        </p:grpSpPr>
        <p:pic>
          <p:nvPicPr>
            <p:cNvPr id="141" name="IMG_6698.jpeg" descr="IMG_669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4404" t="15" r="65" b="71687"/>
            <a:stretch>
              <a:fillRect/>
            </a:stretch>
          </p:blipFill>
          <p:spPr>
            <a:xfrm>
              <a:off x="238521" y="0"/>
              <a:ext cx="6975873" cy="449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9504" y="0"/>
                  </a:moveTo>
                  <a:cubicBezTo>
                    <a:pt x="8049" y="0"/>
                    <a:pt x="6605" y="29"/>
                    <a:pt x="6397" y="88"/>
                  </a:cubicBezTo>
                  <a:cubicBezTo>
                    <a:pt x="5707" y="282"/>
                    <a:pt x="5291" y="420"/>
                    <a:pt x="5233" y="477"/>
                  </a:cubicBezTo>
                  <a:cubicBezTo>
                    <a:pt x="5199" y="510"/>
                    <a:pt x="5028" y="570"/>
                    <a:pt x="4851" y="607"/>
                  </a:cubicBezTo>
                  <a:cubicBezTo>
                    <a:pt x="4674" y="644"/>
                    <a:pt x="4515" y="712"/>
                    <a:pt x="4496" y="759"/>
                  </a:cubicBezTo>
                  <a:cubicBezTo>
                    <a:pt x="4477" y="807"/>
                    <a:pt x="4404" y="847"/>
                    <a:pt x="4336" y="847"/>
                  </a:cubicBezTo>
                  <a:cubicBezTo>
                    <a:pt x="4267" y="847"/>
                    <a:pt x="4125" y="907"/>
                    <a:pt x="4019" y="979"/>
                  </a:cubicBezTo>
                  <a:cubicBezTo>
                    <a:pt x="3912" y="1051"/>
                    <a:pt x="3687" y="1183"/>
                    <a:pt x="3519" y="1273"/>
                  </a:cubicBezTo>
                  <a:cubicBezTo>
                    <a:pt x="3166" y="1461"/>
                    <a:pt x="3024" y="1556"/>
                    <a:pt x="2367" y="2046"/>
                  </a:cubicBezTo>
                  <a:cubicBezTo>
                    <a:pt x="2104" y="2242"/>
                    <a:pt x="1856" y="2450"/>
                    <a:pt x="1817" y="2507"/>
                  </a:cubicBezTo>
                  <a:cubicBezTo>
                    <a:pt x="1777" y="2565"/>
                    <a:pt x="1623" y="2740"/>
                    <a:pt x="1475" y="2897"/>
                  </a:cubicBezTo>
                  <a:cubicBezTo>
                    <a:pt x="897" y="3508"/>
                    <a:pt x="122" y="5666"/>
                    <a:pt x="122" y="6661"/>
                  </a:cubicBezTo>
                  <a:cubicBezTo>
                    <a:pt x="122" y="6815"/>
                    <a:pt x="95" y="6968"/>
                    <a:pt x="61" y="7001"/>
                  </a:cubicBezTo>
                  <a:cubicBezTo>
                    <a:pt x="28" y="7033"/>
                    <a:pt x="0" y="7291"/>
                    <a:pt x="0" y="7573"/>
                  </a:cubicBezTo>
                  <a:cubicBezTo>
                    <a:pt x="0" y="7856"/>
                    <a:pt x="28" y="8113"/>
                    <a:pt x="61" y="8146"/>
                  </a:cubicBezTo>
                  <a:cubicBezTo>
                    <a:pt x="95" y="8178"/>
                    <a:pt x="122" y="8275"/>
                    <a:pt x="122" y="8360"/>
                  </a:cubicBezTo>
                  <a:cubicBezTo>
                    <a:pt x="122" y="8687"/>
                    <a:pt x="507" y="9731"/>
                    <a:pt x="721" y="9985"/>
                  </a:cubicBezTo>
                  <a:cubicBezTo>
                    <a:pt x="924" y="10226"/>
                    <a:pt x="981" y="10245"/>
                    <a:pt x="1479" y="10235"/>
                  </a:cubicBezTo>
                  <a:cubicBezTo>
                    <a:pt x="1775" y="10229"/>
                    <a:pt x="2053" y="10181"/>
                    <a:pt x="2096" y="10128"/>
                  </a:cubicBezTo>
                  <a:cubicBezTo>
                    <a:pt x="2138" y="10076"/>
                    <a:pt x="2322" y="10006"/>
                    <a:pt x="2504" y="9974"/>
                  </a:cubicBezTo>
                  <a:cubicBezTo>
                    <a:pt x="2687" y="9942"/>
                    <a:pt x="2865" y="9873"/>
                    <a:pt x="2900" y="9819"/>
                  </a:cubicBezTo>
                  <a:cubicBezTo>
                    <a:pt x="3024" y="9626"/>
                    <a:pt x="3062" y="9726"/>
                    <a:pt x="2971" y="10002"/>
                  </a:cubicBezTo>
                  <a:cubicBezTo>
                    <a:pt x="2919" y="10157"/>
                    <a:pt x="2877" y="10391"/>
                    <a:pt x="2877" y="10521"/>
                  </a:cubicBezTo>
                  <a:cubicBezTo>
                    <a:pt x="2877" y="10652"/>
                    <a:pt x="2851" y="10785"/>
                    <a:pt x="2819" y="10815"/>
                  </a:cubicBezTo>
                  <a:cubicBezTo>
                    <a:pt x="2787" y="10846"/>
                    <a:pt x="2743" y="11062"/>
                    <a:pt x="2720" y="11298"/>
                  </a:cubicBezTo>
                  <a:cubicBezTo>
                    <a:pt x="2697" y="11534"/>
                    <a:pt x="2657" y="11749"/>
                    <a:pt x="2629" y="11775"/>
                  </a:cubicBezTo>
                  <a:cubicBezTo>
                    <a:pt x="2602" y="11801"/>
                    <a:pt x="2560" y="12069"/>
                    <a:pt x="2536" y="12370"/>
                  </a:cubicBezTo>
                  <a:cubicBezTo>
                    <a:pt x="2513" y="12671"/>
                    <a:pt x="2470" y="12990"/>
                    <a:pt x="2441" y="13078"/>
                  </a:cubicBezTo>
                  <a:cubicBezTo>
                    <a:pt x="2411" y="13167"/>
                    <a:pt x="2361" y="13553"/>
                    <a:pt x="2329" y="13937"/>
                  </a:cubicBezTo>
                  <a:cubicBezTo>
                    <a:pt x="2297" y="14321"/>
                    <a:pt x="2240" y="14893"/>
                    <a:pt x="2202" y="15208"/>
                  </a:cubicBezTo>
                  <a:cubicBezTo>
                    <a:pt x="2160" y="15558"/>
                    <a:pt x="2142" y="16428"/>
                    <a:pt x="2158" y="17450"/>
                  </a:cubicBezTo>
                  <a:cubicBezTo>
                    <a:pt x="2186" y="19275"/>
                    <a:pt x="2176" y="19210"/>
                    <a:pt x="2645" y="20377"/>
                  </a:cubicBezTo>
                  <a:cubicBezTo>
                    <a:pt x="2982" y="21214"/>
                    <a:pt x="3255" y="21443"/>
                    <a:pt x="4039" y="21543"/>
                  </a:cubicBezTo>
                  <a:cubicBezTo>
                    <a:pt x="4292" y="21575"/>
                    <a:pt x="6854" y="21600"/>
                    <a:pt x="9732" y="21600"/>
                  </a:cubicBezTo>
                  <a:lnTo>
                    <a:pt x="14965" y="21600"/>
                  </a:lnTo>
                  <a:lnTo>
                    <a:pt x="15211" y="21377"/>
                  </a:lnTo>
                  <a:cubicBezTo>
                    <a:pt x="15446" y="21162"/>
                    <a:pt x="15820" y="20603"/>
                    <a:pt x="16002" y="20198"/>
                  </a:cubicBezTo>
                  <a:cubicBezTo>
                    <a:pt x="16086" y="20010"/>
                    <a:pt x="16095" y="20015"/>
                    <a:pt x="16415" y="20379"/>
                  </a:cubicBezTo>
                  <a:cubicBezTo>
                    <a:pt x="16974" y="21017"/>
                    <a:pt x="17308" y="21164"/>
                    <a:pt x="18057" y="21102"/>
                  </a:cubicBezTo>
                  <a:cubicBezTo>
                    <a:pt x="18448" y="21070"/>
                    <a:pt x="18748" y="20998"/>
                    <a:pt x="18821" y="20919"/>
                  </a:cubicBezTo>
                  <a:cubicBezTo>
                    <a:pt x="18887" y="20847"/>
                    <a:pt x="18998" y="20789"/>
                    <a:pt x="19068" y="20789"/>
                  </a:cubicBezTo>
                  <a:cubicBezTo>
                    <a:pt x="19138" y="20789"/>
                    <a:pt x="19221" y="20749"/>
                    <a:pt x="19253" y="20701"/>
                  </a:cubicBezTo>
                  <a:cubicBezTo>
                    <a:pt x="19285" y="20653"/>
                    <a:pt x="19532" y="20468"/>
                    <a:pt x="19802" y="20291"/>
                  </a:cubicBezTo>
                  <a:cubicBezTo>
                    <a:pt x="20423" y="19883"/>
                    <a:pt x="20859" y="19460"/>
                    <a:pt x="20909" y="19215"/>
                  </a:cubicBezTo>
                  <a:cubicBezTo>
                    <a:pt x="20931" y="19110"/>
                    <a:pt x="20987" y="18955"/>
                    <a:pt x="21034" y="18871"/>
                  </a:cubicBezTo>
                  <a:cubicBezTo>
                    <a:pt x="21081" y="18788"/>
                    <a:pt x="21187" y="18453"/>
                    <a:pt x="21269" y="18125"/>
                  </a:cubicBezTo>
                  <a:cubicBezTo>
                    <a:pt x="21582" y="16882"/>
                    <a:pt x="21600" y="14673"/>
                    <a:pt x="21303" y="14015"/>
                  </a:cubicBezTo>
                  <a:cubicBezTo>
                    <a:pt x="21221" y="13832"/>
                    <a:pt x="21104" y="13624"/>
                    <a:pt x="21044" y="13555"/>
                  </a:cubicBezTo>
                  <a:cubicBezTo>
                    <a:pt x="20967" y="13467"/>
                    <a:pt x="20934" y="13304"/>
                    <a:pt x="20934" y="13000"/>
                  </a:cubicBezTo>
                  <a:cubicBezTo>
                    <a:pt x="20934" y="12653"/>
                    <a:pt x="20991" y="12427"/>
                    <a:pt x="21225" y="11836"/>
                  </a:cubicBezTo>
                  <a:lnTo>
                    <a:pt x="21515" y="11103"/>
                  </a:lnTo>
                  <a:lnTo>
                    <a:pt x="21515" y="9195"/>
                  </a:lnTo>
                  <a:lnTo>
                    <a:pt x="21515" y="7287"/>
                  </a:lnTo>
                  <a:lnTo>
                    <a:pt x="21084" y="7260"/>
                  </a:lnTo>
                  <a:cubicBezTo>
                    <a:pt x="20657" y="7233"/>
                    <a:pt x="20652" y="7228"/>
                    <a:pt x="20534" y="6883"/>
                  </a:cubicBezTo>
                  <a:cubicBezTo>
                    <a:pt x="20468" y="6691"/>
                    <a:pt x="20345" y="6435"/>
                    <a:pt x="20261" y="6312"/>
                  </a:cubicBezTo>
                  <a:cubicBezTo>
                    <a:pt x="20058" y="6017"/>
                    <a:pt x="20055" y="6012"/>
                    <a:pt x="19808" y="5564"/>
                  </a:cubicBezTo>
                  <a:cubicBezTo>
                    <a:pt x="19609" y="5203"/>
                    <a:pt x="19399" y="4995"/>
                    <a:pt x="18945" y="4705"/>
                  </a:cubicBezTo>
                  <a:cubicBezTo>
                    <a:pt x="18505" y="4425"/>
                    <a:pt x="18434" y="4337"/>
                    <a:pt x="18298" y="3914"/>
                  </a:cubicBezTo>
                  <a:cubicBezTo>
                    <a:pt x="18132" y="3393"/>
                    <a:pt x="17694" y="2639"/>
                    <a:pt x="17386" y="2349"/>
                  </a:cubicBezTo>
                  <a:cubicBezTo>
                    <a:pt x="17267" y="2236"/>
                    <a:pt x="17156" y="2119"/>
                    <a:pt x="17139" y="2087"/>
                  </a:cubicBezTo>
                  <a:cubicBezTo>
                    <a:pt x="17071" y="1960"/>
                    <a:pt x="16447" y="1506"/>
                    <a:pt x="16085" y="1320"/>
                  </a:cubicBezTo>
                  <a:cubicBezTo>
                    <a:pt x="15873" y="1212"/>
                    <a:pt x="15655" y="1084"/>
                    <a:pt x="15601" y="1038"/>
                  </a:cubicBezTo>
                  <a:cubicBezTo>
                    <a:pt x="15546" y="992"/>
                    <a:pt x="15394" y="926"/>
                    <a:pt x="15264" y="889"/>
                  </a:cubicBezTo>
                  <a:cubicBezTo>
                    <a:pt x="15134" y="852"/>
                    <a:pt x="14999" y="796"/>
                    <a:pt x="14965" y="763"/>
                  </a:cubicBezTo>
                  <a:cubicBezTo>
                    <a:pt x="14845" y="647"/>
                    <a:pt x="14047" y="412"/>
                    <a:pt x="12670" y="88"/>
                  </a:cubicBezTo>
                  <a:cubicBezTo>
                    <a:pt x="12422" y="29"/>
                    <a:pt x="10958" y="0"/>
                    <a:pt x="9504" y="0"/>
                  </a:cubicBezTo>
                  <a:close/>
                  <a:moveTo>
                    <a:pt x="18876" y="6766"/>
                  </a:moveTo>
                  <a:cubicBezTo>
                    <a:pt x="18954" y="6778"/>
                    <a:pt x="19073" y="6859"/>
                    <a:pt x="19256" y="6991"/>
                  </a:cubicBezTo>
                  <a:cubicBezTo>
                    <a:pt x="19746" y="7348"/>
                    <a:pt x="20067" y="8306"/>
                    <a:pt x="20022" y="9291"/>
                  </a:cubicBezTo>
                  <a:cubicBezTo>
                    <a:pt x="20012" y="9501"/>
                    <a:pt x="19969" y="9737"/>
                    <a:pt x="19928" y="9815"/>
                  </a:cubicBezTo>
                  <a:cubicBezTo>
                    <a:pt x="19801" y="10055"/>
                    <a:pt x="19587" y="10766"/>
                    <a:pt x="19587" y="10947"/>
                  </a:cubicBezTo>
                  <a:cubicBezTo>
                    <a:pt x="19587" y="11040"/>
                    <a:pt x="19505" y="11239"/>
                    <a:pt x="19404" y="11390"/>
                  </a:cubicBezTo>
                  <a:cubicBezTo>
                    <a:pt x="19303" y="11540"/>
                    <a:pt x="19220" y="11736"/>
                    <a:pt x="19220" y="11823"/>
                  </a:cubicBezTo>
                  <a:cubicBezTo>
                    <a:pt x="19220" y="11910"/>
                    <a:pt x="19178" y="12113"/>
                    <a:pt x="19126" y="12275"/>
                  </a:cubicBezTo>
                  <a:cubicBezTo>
                    <a:pt x="19041" y="12540"/>
                    <a:pt x="19041" y="12605"/>
                    <a:pt x="19126" y="12922"/>
                  </a:cubicBezTo>
                  <a:cubicBezTo>
                    <a:pt x="19178" y="13115"/>
                    <a:pt x="19220" y="13460"/>
                    <a:pt x="19220" y="13687"/>
                  </a:cubicBezTo>
                  <a:cubicBezTo>
                    <a:pt x="19220" y="14155"/>
                    <a:pt x="19398" y="14739"/>
                    <a:pt x="19734" y="15380"/>
                  </a:cubicBezTo>
                  <a:cubicBezTo>
                    <a:pt x="19927" y="15747"/>
                    <a:pt x="19955" y="15863"/>
                    <a:pt x="19955" y="16318"/>
                  </a:cubicBezTo>
                  <a:cubicBezTo>
                    <a:pt x="19955" y="16604"/>
                    <a:pt x="19929" y="16879"/>
                    <a:pt x="19898" y="16929"/>
                  </a:cubicBezTo>
                  <a:cubicBezTo>
                    <a:pt x="19867" y="16979"/>
                    <a:pt x="19790" y="17252"/>
                    <a:pt x="19728" y="17534"/>
                  </a:cubicBezTo>
                  <a:cubicBezTo>
                    <a:pt x="19623" y="18010"/>
                    <a:pt x="19594" y="18058"/>
                    <a:pt x="19311" y="18226"/>
                  </a:cubicBezTo>
                  <a:cubicBezTo>
                    <a:pt x="19143" y="18326"/>
                    <a:pt x="18951" y="18446"/>
                    <a:pt x="18884" y="18492"/>
                  </a:cubicBezTo>
                  <a:cubicBezTo>
                    <a:pt x="18816" y="18537"/>
                    <a:pt x="18636" y="18644"/>
                    <a:pt x="18483" y="18728"/>
                  </a:cubicBezTo>
                  <a:cubicBezTo>
                    <a:pt x="17941" y="19028"/>
                    <a:pt x="17433" y="18849"/>
                    <a:pt x="17208" y="18280"/>
                  </a:cubicBezTo>
                  <a:cubicBezTo>
                    <a:pt x="17138" y="18103"/>
                    <a:pt x="16927" y="17734"/>
                    <a:pt x="16741" y="17459"/>
                  </a:cubicBezTo>
                  <a:lnTo>
                    <a:pt x="16404" y="16959"/>
                  </a:lnTo>
                  <a:lnTo>
                    <a:pt x="16341" y="16084"/>
                  </a:lnTo>
                  <a:cubicBezTo>
                    <a:pt x="16307" y="15601"/>
                    <a:pt x="16251" y="14757"/>
                    <a:pt x="16219" y="14206"/>
                  </a:cubicBezTo>
                  <a:cubicBezTo>
                    <a:pt x="16186" y="13655"/>
                    <a:pt x="16134" y="13052"/>
                    <a:pt x="16101" y="12868"/>
                  </a:cubicBezTo>
                  <a:cubicBezTo>
                    <a:pt x="16069" y="12685"/>
                    <a:pt x="16024" y="12191"/>
                    <a:pt x="16002" y="11771"/>
                  </a:cubicBezTo>
                  <a:cubicBezTo>
                    <a:pt x="15981" y="11351"/>
                    <a:pt x="15942" y="10944"/>
                    <a:pt x="15916" y="10865"/>
                  </a:cubicBezTo>
                  <a:cubicBezTo>
                    <a:pt x="15891" y="10786"/>
                    <a:pt x="15851" y="10458"/>
                    <a:pt x="15828" y="10136"/>
                  </a:cubicBezTo>
                  <a:lnTo>
                    <a:pt x="15788" y="9550"/>
                  </a:lnTo>
                  <a:lnTo>
                    <a:pt x="15989" y="9659"/>
                  </a:lnTo>
                  <a:cubicBezTo>
                    <a:pt x="16099" y="9719"/>
                    <a:pt x="16224" y="9803"/>
                    <a:pt x="16265" y="9844"/>
                  </a:cubicBezTo>
                  <a:cubicBezTo>
                    <a:pt x="16307" y="9885"/>
                    <a:pt x="16480" y="9946"/>
                    <a:pt x="16650" y="9978"/>
                  </a:cubicBezTo>
                  <a:cubicBezTo>
                    <a:pt x="16820" y="10009"/>
                    <a:pt x="16973" y="10070"/>
                    <a:pt x="16991" y="10115"/>
                  </a:cubicBezTo>
                  <a:cubicBezTo>
                    <a:pt x="17063" y="10295"/>
                    <a:pt x="17618" y="10198"/>
                    <a:pt x="17924" y="9951"/>
                  </a:cubicBezTo>
                  <a:cubicBezTo>
                    <a:pt x="18184" y="9741"/>
                    <a:pt x="18258" y="9613"/>
                    <a:pt x="18418" y="9104"/>
                  </a:cubicBezTo>
                  <a:cubicBezTo>
                    <a:pt x="18522" y="8774"/>
                    <a:pt x="18608" y="8393"/>
                    <a:pt x="18608" y="8258"/>
                  </a:cubicBezTo>
                  <a:cubicBezTo>
                    <a:pt x="18608" y="8124"/>
                    <a:pt x="18636" y="7987"/>
                    <a:pt x="18669" y="7955"/>
                  </a:cubicBezTo>
                  <a:cubicBezTo>
                    <a:pt x="18703" y="7923"/>
                    <a:pt x="18731" y="7641"/>
                    <a:pt x="18731" y="7329"/>
                  </a:cubicBezTo>
                  <a:cubicBezTo>
                    <a:pt x="18731" y="6913"/>
                    <a:pt x="18746" y="6746"/>
                    <a:pt x="18876" y="676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2" name="للعودة لصفحة الرئيسية"/>
            <p:cNvSpPr txBox="1"/>
            <p:nvPr/>
          </p:nvSpPr>
          <p:spPr>
            <a:xfrm>
              <a:off x="1390798" y="3541646"/>
              <a:ext cx="3710194" cy="5495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لصفحة الرئيسية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1" isInverted="0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تجميع"/>
          <p:cNvGrpSpPr/>
          <p:nvPr/>
        </p:nvGrpSpPr>
        <p:grpSpPr>
          <a:xfrm>
            <a:off x="4868884" y="1213598"/>
            <a:ext cx="9270047" cy="5775529"/>
            <a:chOff x="0" y="0"/>
            <a:chExt cx="9270045" cy="5775527"/>
          </a:xfrm>
        </p:grpSpPr>
        <p:sp>
          <p:nvSpPr>
            <p:cNvPr id="145" name="فقاعة اقتباس"/>
            <p:cNvSpPr/>
            <p:nvPr/>
          </p:nvSpPr>
          <p:spPr>
            <a:xfrm>
              <a:off x="0" y="0"/>
              <a:ext cx="9270046" cy="5775528"/>
            </a:xfrm>
            <a:prstGeom prst="wedgeEllipseCallout">
              <a:avLst>
                <a:gd name="adj1" fmla="val -49296"/>
                <a:gd name="adj2" fmla="val 68082"/>
              </a:avLst>
            </a:prstGeom>
            <a:solidFill>
              <a:srgbClr val="B82025"/>
            </a:solidFill>
            <a:ln w="127000" cap="flat">
              <a:solidFill>
                <a:srgbClr val="5E5E5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46" name="قدر ناتج الضرب"/>
            <p:cNvSpPr txBox="1"/>
            <p:nvPr/>
          </p:nvSpPr>
          <p:spPr>
            <a:xfrm>
              <a:off x="2985507" y="866411"/>
              <a:ext cx="3241345" cy="6117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قدر ناتج الضرب </a:t>
              </a:r>
            </a:p>
          </p:txBody>
        </p:sp>
        <p:pic>
          <p:nvPicPr>
            <p:cNvPr id="147" name="IMG_6715.jpeg" descr="IMG_671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3392" t="7183" r="38227" b="77726"/>
            <a:stretch>
              <a:fillRect/>
            </a:stretch>
          </p:blipFill>
          <p:spPr>
            <a:xfrm>
              <a:off x="2530524" y="2047513"/>
              <a:ext cx="4151165" cy="282181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51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32709" y="8193906"/>
            <a:ext cx="6580472" cy="4243394"/>
            <a:chOff x="421084" y="165490"/>
            <a:chExt cx="6580470" cy="4243393"/>
          </a:xfrm>
        </p:grpSpPr>
        <p:pic>
          <p:nvPicPr>
            <p:cNvPr id="149" name="IMG_6698.jpeg" descr="IMG_669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7" r="54433" b="71627"/>
            <a:stretch>
              <a:fillRect/>
            </a:stretch>
          </p:blipFill>
          <p:spPr>
            <a:xfrm>
              <a:off x="421084" y="165490"/>
              <a:ext cx="6580472" cy="424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99" fill="norm" stroke="1" extrusionOk="0">
                  <a:moveTo>
                    <a:pt x="9390" y="0"/>
                  </a:moveTo>
                  <a:cubicBezTo>
                    <a:pt x="7852" y="-1"/>
                    <a:pt x="6316" y="26"/>
                    <a:pt x="6132" y="83"/>
                  </a:cubicBezTo>
                  <a:cubicBezTo>
                    <a:pt x="5980" y="130"/>
                    <a:pt x="5691" y="216"/>
                    <a:pt x="5488" y="273"/>
                  </a:cubicBezTo>
                  <a:cubicBezTo>
                    <a:pt x="5286" y="330"/>
                    <a:pt x="5073" y="417"/>
                    <a:pt x="5015" y="467"/>
                  </a:cubicBezTo>
                  <a:cubicBezTo>
                    <a:pt x="4956" y="517"/>
                    <a:pt x="4853" y="558"/>
                    <a:pt x="4787" y="558"/>
                  </a:cubicBezTo>
                  <a:cubicBezTo>
                    <a:pt x="4630" y="558"/>
                    <a:pt x="3591" y="1070"/>
                    <a:pt x="3004" y="1436"/>
                  </a:cubicBezTo>
                  <a:cubicBezTo>
                    <a:pt x="2281" y="1888"/>
                    <a:pt x="1464" y="2556"/>
                    <a:pt x="1287" y="2844"/>
                  </a:cubicBezTo>
                  <a:cubicBezTo>
                    <a:pt x="1270" y="2872"/>
                    <a:pt x="1181" y="2971"/>
                    <a:pt x="1088" y="3063"/>
                  </a:cubicBezTo>
                  <a:cubicBezTo>
                    <a:pt x="995" y="3154"/>
                    <a:pt x="851" y="3389"/>
                    <a:pt x="768" y="3584"/>
                  </a:cubicBezTo>
                  <a:cubicBezTo>
                    <a:pt x="685" y="3779"/>
                    <a:pt x="537" y="4113"/>
                    <a:pt x="438" y="4327"/>
                  </a:cubicBezTo>
                  <a:cubicBezTo>
                    <a:pt x="75" y="5122"/>
                    <a:pt x="0" y="5641"/>
                    <a:pt x="0" y="7325"/>
                  </a:cubicBezTo>
                  <a:cubicBezTo>
                    <a:pt x="0" y="8683"/>
                    <a:pt x="13" y="8892"/>
                    <a:pt x="128" y="9240"/>
                  </a:cubicBezTo>
                  <a:cubicBezTo>
                    <a:pt x="305" y="9780"/>
                    <a:pt x="586" y="10150"/>
                    <a:pt x="874" y="10226"/>
                  </a:cubicBezTo>
                  <a:cubicBezTo>
                    <a:pt x="1139" y="10295"/>
                    <a:pt x="1895" y="10200"/>
                    <a:pt x="1993" y="10084"/>
                  </a:cubicBezTo>
                  <a:cubicBezTo>
                    <a:pt x="2027" y="10044"/>
                    <a:pt x="2190" y="9983"/>
                    <a:pt x="2355" y="9949"/>
                  </a:cubicBezTo>
                  <a:cubicBezTo>
                    <a:pt x="2520" y="9916"/>
                    <a:pt x="2689" y="9846"/>
                    <a:pt x="2730" y="9794"/>
                  </a:cubicBezTo>
                  <a:cubicBezTo>
                    <a:pt x="2786" y="9721"/>
                    <a:pt x="2797" y="9761"/>
                    <a:pt x="2774" y="9959"/>
                  </a:cubicBezTo>
                  <a:cubicBezTo>
                    <a:pt x="2757" y="10104"/>
                    <a:pt x="2723" y="10266"/>
                    <a:pt x="2697" y="10319"/>
                  </a:cubicBezTo>
                  <a:cubicBezTo>
                    <a:pt x="2672" y="10371"/>
                    <a:pt x="2631" y="10564"/>
                    <a:pt x="2606" y="10747"/>
                  </a:cubicBezTo>
                  <a:cubicBezTo>
                    <a:pt x="2582" y="10930"/>
                    <a:pt x="2538" y="11124"/>
                    <a:pt x="2510" y="11179"/>
                  </a:cubicBezTo>
                  <a:cubicBezTo>
                    <a:pt x="2482" y="11234"/>
                    <a:pt x="2431" y="11512"/>
                    <a:pt x="2397" y="11797"/>
                  </a:cubicBezTo>
                  <a:cubicBezTo>
                    <a:pt x="2299" y="12616"/>
                    <a:pt x="2201" y="13336"/>
                    <a:pt x="2139" y="13698"/>
                  </a:cubicBezTo>
                  <a:cubicBezTo>
                    <a:pt x="2015" y="14416"/>
                    <a:pt x="1945" y="15621"/>
                    <a:pt x="1944" y="17032"/>
                  </a:cubicBezTo>
                  <a:cubicBezTo>
                    <a:pt x="1942" y="19075"/>
                    <a:pt x="2014" y="19502"/>
                    <a:pt x="2537" y="20524"/>
                  </a:cubicBezTo>
                  <a:cubicBezTo>
                    <a:pt x="2849" y="21134"/>
                    <a:pt x="3239" y="21430"/>
                    <a:pt x="3833" y="21512"/>
                  </a:cubicBezTo>
                  <a:cubicBezTo>
                    <a:pt x="4069" y="21545"/>
                    <a:pt x="6593" y="21577"/>
                    <a:pt x="9444" y="21585"/>
                  </a:cubicBezTo>
                  <a:lnTo>
                    <a:pt x="14626" y="21599"/>
                  </a:lnTo>
                  <a:lnTo>
                    <a:pt x="14933" y="21377"/>
                  </a:lnTo>
                  <a:cubicBezTo>
                    <a:pt x="15119" y="21242"/>
                    <a:pt x="15380" y="20920"/>
                    <a:pt x="15595" y="20559"/>
                  </a:cubicBezTo>
                  <a:lnTo>
                    <a:pt x="15949" y="19963"/>
                  </a:lnTo>
                  <a:lnTo>
                    <a:pt x="16100" y="20197"/>
                  </a:lnTo>
                  <a:cubicBezTo>
                    <a:pt x="16183" y="20326"/>
                    <a:pt x="16382" y="20529"/>
                    <a:pt x="16543" y="20650"/>
                  </a:cubicBezTo>
                  <a:cubicBezTo>
                    <a:pt x="16703" y="20770"/>
                    <a:pt x="16882" y="20906"/>
                    <a:pt x="16941" y="20951"/>
                  </a:cubicBezTo>
                  <a:cubicBezTo>
                    <a:pt x="17132" y="21094"/>
                    <a:pt x="18414" y="21041"/>
                    <a:pt x="18548" y="20884"/>
                  </a:cubicBezTo>
                  <a:cubicBezTo>
                    <a:pt x="18613" y="20807"/>
                    <a:pt x="18727" y="20744"/>
                    <a:pt x="18800" y="20744"/>
                  </a:cubicBezTo>
                  <a:cubicBezTo>
                    <a:pt x="18873" y="20744"/>
                    <a:pt x="19005" y="20658"/>
                    <a:pt x="19093" y="20551"/>
                  </a:cubicBezTo>
                  <a:cubicBezTo>
                    <a:pt x="19180" y="20444"/>
                    <a:pt x="19387" y="20293"/>
                    <a:pt x="19551" y="20217"/>
                  </a:cubicBezTo>
                  <a:cubicBezTo>
                    <a:pt x="19958" y="20030"/>
                    <a:pt x="20591" y="19379"/>
                    <a:pt x="20681" y="19056"/>
                  </a:cubicBezTo>
                  <a:cubicBezTo>
                    <a:pt x="20722" y="18911"/>
                    <a:pt x="20818" y="18690"/>
                    <a:pt x="20895" y="18565"/>
                  </a:cubicBezTo>
                  <a:cubicBezTo>
                    <a:pt x="20972" y="18440"/>
                    <a:pt x="21035" y="18278"/>
                    <a:pt x="21035" y="18205"/>
                  </a:cubicBezTo>
                  <a:cubicBezTo>
                    <a:pt x="21035" y="18132"/>
                    <a:pt x="21083" y="17960"/>
                    <a:pt x="21139" y="17825"/>
                  </a:cubicBezTo>
                  <a:cubicBezTo>
                    <a:pt x="21223" y="17628"/>
                    <a:pt x="21248" y="17273"/>
                    <a:pt x="21270" y="15991"/>
                  </a:cubicBezTo>
                  <a:lnTo>
                    <a:pt x="21296" y="14401"/>
                  </a:lnTo>
                  <a:lnTo>
                    <a:pt x="21015" y="13931"/>
                  </a:lnTo>
                  <a:cubicBezTo>
                    <a:pt x="20732" y="13458"/>
                    <a:pt x="20691" y="13274"/>
                    <a:pt x="20724" y="12603"/>
                  </a:cubicBezTo>
                  <a:cubicBezTo>
                    <a:pt x="20732" y="12446"/>
                    <a:pt x="20800" y="12211"/>
                    <a:pt x="20874" y="12080"/>
                  </a:cubicBezTo>
                  <a:cubicBezTo>
                    <a:pt x="20948" y="11949"/>
                    <a:pt x="21075" y="11649"/>
                    <a:pt x="21155" y="11414"/>
                  </a:cubicBezTo>
                  <a:cubicBezTo>
                    <a:pt x="21236" y="11178"/>
                    <a:pt x="21371" y="10842"/>
                    <a:pt x="21454" y="10670"/>
                  </a:cubicBezTo>
                  <a:cubicBezTo>
                    <a:pt x="21595" y="10381"/>
                    <a:pt x="21600" y="10332"/>
                    <a:pt x="21529" y="9996"/>
                  </a:cubicBezTo>
                  <a:cubicBezTo>
                    <a:pt x="21456" y="9654"/>
                    <a:pt x="21463" y="9298"/>
                    <a:pt x="21560" y="8448"/>
                  </a:cubicBezTo>
                  <a:cubicBezTo>
                    <a:pt x="21584" y="8236"/>
                    <a:pt x="21574" y="8078"/>
                    <a:pt x="21532" y="8038"/>
                  </a:cubicBezTo>
                  <a:cubicBezTo>
                    <a:pt x="21495" y="8003"/>
                    <a:pt x="21465" y="7891"/>
                    <a:pt x="21465" y="7792"/>
                  </a:cubicBezTo>
                  <a:cubicBezTo>
                    <a:pt x="21465" y="7446"/>
                    <a:pt x="21227" y="7224"/>
                    <a:pt x="20856" y="7222"/>
                  </a:cubicBezTo>
                  <a:cubicBezTo>
                    <a:pt x="20468" y="7220"/>
                    <a:pt x="20418" y="7183"/>
                    <a:pt x="20313" y="6814"/>
                  </a:cubicBezTo>
                  <a:cubicBezTo>
                    <a:pt x="20243" y="6566"/>
                    <a:pt x="20105" y="6311"/>
                    <a:pt x="19565" y="5442"/>
                  </a:cubicBezTo>
                  <a:cubicBezTo>
                    <a:pt x="19355" y="5105"/>
                    <a:pt x="18706" y="4558"/>
                    <a:pt x="18516" y="4557"/>
                  </a:cubicBezTo>
                  <a:cubicBezTo>
                    <a:pt x="18398" y="4557"/>
                    <a:pt x="18221" y="4248"/>
                    <a:pt x="18064" y="3766"/>
                  </a:cubicBezTo>
                  <a:cubicBezTo>
                    <a:pt x="17848" y="3105"/>
                    <a:pt x="17186" y="2246"/>
                    <a:pt x="16472" y="1701"/>
                  </a:cubicBezTo>
                  <a:cubicBezTo>
                    <a:pt x="16115" y="1428"/>
                    <a:pt x="15734" y="1168"/>
                    <a:pt x="15624" y="1123"/>
                  </a:cubicBezTo>
                  <a:cubicBezTo>
                    <a:pt x="15514" y="1079"/>
                    <a:pt x="15300" y="992"/>
                    <a:pt x="15148" y="931"/>
                  </a:cubicBezTo>
                  <a:cubicBezTo>
                    <a:pt x="14996" y="870"/>
                    <a:pt x="14829" y="789"/>
                    <a:pt x="14777" y="750"/>
                  </a:cubicBezTo>
                  <a:cubicBezTo>
                    <a:pt x="14725" y="710"/>
                    <a:pt x="14561" y="648"/>
                    <a:pt x="14410" y="612"/>
                  </a:cubicBezTo>
                  <a:cubicBezTo>
                    <a:pt x="14260" y="577"/>
                    <a:pt x="14081" y="509"/>
                    <a:pt x="14013" y="463"/>
                  </a:cubicBezTo>
                  <a:cubicBezTo>
                    <a:pt x="13946" y="416"/>
                    <a:pt x="13683" y="334"/>
                    <a:pt x="13430" y="279"/>
                  </a:cubicBezTo>
                  <a:cubicBezTo>
                    <a:pt x="13177" y="224"/>
                    <a:pt x="12833" y="136"/>
                    <a:pt x="12664" y="87"/>
                  </a:cubicBezTo>
                  <a:cubicBezTo>
                    <a:pt x="12469" y="30"/>
                    <a:pt x="10928" y="1"/>
                    <a:pt x="9390" y="0"/>
                  </a:cubicBezTo>
                  <a:close/>
                  <a:moveTo>
                    <a:pt x="18619" y="6747"/>
                  </a:moveTo>
                  <a:cubicBezTo>
                    <a:pt x="18692" y="6747"/>
                    <a:pt x="18908" y="6876"/>
                    <a:pt x="19304" y="7157"/>
                  </a:cubicBezTo>
                  <a:cubicBezTo>
                    <a:pt x="19566" y="7344"/>
                    <a:pt x="19868" y="8389"/>
                    <a:pt x="19870" y="9115"/>
                  </a:cubicBezTo>
                  <a:cubicBezTo>
                    <a:pt x="19870" y="9420"/>
                    <a:pt x="19830" y="9604"/>
                    <a:pt x="19717" y="9812"/>
                  </a:cubicBezTo>
                  <a:cubicBezTo>
                    <a:pt x="19633" y="9967"/>
                    <a:pt x="19564" y="10169"/>
                    <a:pt x="19564" y="10260"/>
                  </a:cubicBezTo>
                  <a:cubicBezTo>
                    <a:pt x="19564" y="10351"/>
                    <a:pt x="19524" y="10508"/>
                    <a:pt x="19474" y="10610"/>
                  </a:cubicBezTo>
                  <a:cubicBezTo>
                    <a:pt x="19425" y="10711"/>
                    <a:pt x="19383" y="10884"/>
                    <a:pt x="19382" y="10995"/>
                  </a:cubicBezTo>
                  <a:cubicBezTo>
                    <a:pt x="19381" y="11107"/>
                    <a:pt x="19334" y="11257"/>
                    <a:pt x="19278" y="11329"/>
                  </a:cubicBezTo>
                  <a:cubicBezTo>
                    <a:pt x="19221" y="11401"/>
                    <a:pt x="19122" y="11645"/>
                    <a:pt x="19058" y="11872"/>
                  </a:cubicBezTo>
                  <a:cubicBezTo>
                    <a:pt x="18810" y="12741"/>
                    <a:pt x="19073" y="14644"/>
                    <a:pt x="19534" y="15316"/>
                  </a:cubicBezTo>
                  <a:cubicBezTo>
                    <a:pt x="19813" y="15724"/>
                    <a:pt x="19856" y="16670"/>
                    <a:pt x="19624" y="17296"/>
                  </a:cubicBezTo>
                  <a:cubicBezTo>
                    <a:pt x="19590" y="17386"/>
                    <a:pt x="19538" y="17575"/>
                    <a:pt x="19505" y="17716"/>
                  </a:cubicBezTo>
                  <a:cubicBezTo>
                    <a:pt x="19464" y="17895"/>
                    <a:pt x="19356" y="18036"/>
                    <a:pt x="19153" y="18173"/>
                  </a:cubicBezTo>
                  <a:cubicBezTo>
                    <a:pt x="18991" y="18282"/>
                    <a:pt x="18815" y="18406"/>
                    <a:pt x="18764" y="18450"/>
                  </a:cubicBezTo>
                  <a:cubicBezTo>
                    <a:pt x="18712" y="18494"/>
                    <a:pt x="18582" y="18560"/>
                    <a:pt x="18473" y="18597"/>
                  </a:cubicBezTo>
                  <a:cubicBezTo>
                    <a:pt x="18365" y="18634"/>
                    <a:pt x="18261" y="18704"/>
                    <a:pt x="18242" y="18753"/>
                  </a:cubicBezTo>
                  <a:cubicBezTo>
                    <a:pt x="18195" y="18871"/>
                    <a:pt x="17420" y="18843"/>
                    <a:pt x="17257" y="18716"/>
                  </a:cubicBezTo>
                  <a:cubicBezTo>
                    <a:pt x="17185" y="18661"/>
                    <a:pt x="17077" y="18474"/>
                    <a:pt x="17018" y="18302"/>
                  </a:cubicBezTo>
                  <a:cubicBezTo>
                    <a:pt x="16911" y="17996"/>
                    <a:pt x="16610" y="17499"/>
                    <a:pt x="16317" y="17145"/>
                  </a:cubicBezTo>
                  <a:cubicBezTo>
                    <a:pt x="16185" y="16984"/>
                    <a:pt x="16166" y="16874"/>
                    <a:pt x="16142" y="16116"/>
                  </a:cubicBezTo>
                  <a:cubicBezTo>
                    <a:pt x="16127" y="15650"/>
                    <a:pt x="16093" y="15224"/>
                    <a:pt x="16065" y="15171"/>
                  </a:cubicBezTo>
                  <a:cubicBezTo>
                    <a:pt x="16038" y="15118"/>
                    <a:pt x="15995" y="14582"/>
                    <a:pt x="15971" y="13981"/>
                  </a:cubicBezTo>
                  <a:cubicBezTo>
                    <a:pt x="15948" y="13380"/>
                    <a:pt x="15908" y="12846"/>
                    <a:pt x="15883" y="12793"/>
                  </a:cubicBezTo>
                  <a:cubicBezTo>
                    <a:pt x="15858" y="12741"/>
                    <a:pt x="15817" y="12293"/>
                    <a:pt x="15793" y="11795"/>
                  </a:cubicBezTo>
                  <a:cubicBezTo>
                    <a:pt x="15769" y="11298"/>
                    <a:pt x="15725" y="10819"/>
                    <a:pt x="15696" y="10733"/>
                  </a:cubicBezTo>
                  <a:cubicBezTo>
                    <a:pt x="15666" y="10646"/>
                    <a:pt x="15623" y="10334"/>
                    <a:pt x="15601" y="10038"/>
                  </a:cubicBezTo>
                  <a:lnTo>
                    <a:pt x="15560" y="9501"/>
                  </a:lnTo>
                  <a:lnTo>
                    <a:pt x="15737" y="9612"/>
                  </a:lnTo>
                  <a:cubicBezTo>
                    <a:pt x="15835" y="9673"/>
                    <a:pt x="15971" y="9763"/>
                    <a:pt x="16040" y="9812"/>
                  </a:cubicBezTo>
                  <a:cubicBezTo>
                    <a:pt x="16156" y="9894"/>
                    <a:pt x="16545" y="10011"/>
                    <a:pt x="17132" y="10143"/>
                  </a:cubicBezTo>
                  <a:cubicBezTo>
                    <a:pt x="17314" y="10184"/>
                    <a:pt x="17444" y="10136"/>
                    <a:pt x="17703" y="9933"/>
                  </a:cubicBezTo>
                  <a:cubicBezTo>
                    <a:pt x="18004" y="9697"/>
                    <a:pt x="18060" y="9601"/>
                    <a:pt x="18256" y="8998"/>
                  </a:cubicBezTo>
                  <a:cubicBezTo>
                    <a:pt x="18438" y="8438"/>
                    <a:pt x="18480" y="8191"/>
                    <a:pt x="18506" y="7535"/>
                  </a:cubicBezTo>
                  <a:cubicBezTo>
                    <a:pt x="18529" y="6969"/>
                    <a:pt x="18561" y="6747"/>
                    <a:pt x="18619" y="674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50" name="للعودة لصفحة الرئيسية"/>
            <p:cNvSpPr txBox="1"/>
            <p:nvPr/>
          </p:nvSpPr>
          <p:spPr>
            <a:xfrm>
              <a:off x="1323567" y="3484904"/>
              <a:ext cx="3710193" cy="5495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لصفحة الرئيسية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تجميع"/>
          <p:cNvGrpSpPr/>
          <p:nvPr/>
        </p:nvGrpSpPr>
        <p:grpSpPr>
          <a:xfrm>
            <a:off x="6912585" y="883976"/>
            <a:ext cx="9270047" cy="5775529"/>
            <a:chOff x="0" y="0"/>
            <a:chExt cx="9270045" cy="5775527"/>
          </a:xfrm>
        </p:grpSpPr>
        <p:sp>
          <p:nvSpPr>
            <p:cNvPr id="153" name="فقاعة اقتباس"/>
            <p:cNvSpPr/>
            <p:nvPr/>
          </p:nvSpPr>
          <p:spPr>
            <a:xfrm>
              <a:off x="0" y="0"/>
              <a:ext cx="9270046" cy="5775528"/>
            </a:xfrm>
            <a:prstGeom prst="wedgeEllipseCallout">
              <a:avLst>
                <a:gd name="adj1" fmla="val -49296"/>
                <a:gd name="adj2" fmla="val 68082"/>
              </a:avLst>
            </a:prstGeom>
            <a:solidFill>
              <a:srgbClr val="3E9D43"/>
            </a:solidFill>
            <a:ln w="127000" cap="flat">
              <a:solidFill>
                <a:srgbClr val="5E5E5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54" name="قدر ناتج الضرب"/>
            <p:cNvSpPr txBox="1"/>
            <p:nvPr/>
          </p:nvSpPr>
          <p:spPr>
            <a:xfrm>
              <a:off x="2985507" y="787292"/>
              <a:ext cx="3241345" cy="6117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قدر ناتج الضرب </a:t>
              </a:r>
            </a:p>
          </p:txBody>
        </p:sp>
        <p:pic>
          <p:nvPicPr>
            <p:cNvPr id="155" name="IMG_6715.jpeg" descr="IMG_671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493" t="7720" r="58956" b="76883"/>
            <a:stretch>
              <a:fillRect/>
            </a:stretch>
          </p:blipFill>
          <p:spPr>
            <a:xfrm>
              <a:off x="2480715" y="2013580"/>
              <a:ext cx="4250925" cy="2889628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5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44267" y="7182347"/>
            <a:ext cx="7181769" cy="4626174"/>
            <a:chOff x="513741" y="281566"/>
            <a:chExt cx="7181768" cy="4626173"/>
          </a:xfrm>
        </p:grpSpPr>
        <p:pic>
          <p:nvPicPr>
            <p:cNvPr id="157" name="IMG_6698.jpeg" descr="IMG_669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4429" t="71669" r="0" b="3"/>
            <a:stretch>
              <a:fillRect/>
            </a:stretch>
          </p:blipFill>
          <p:spPr>
            <a:xfrm>
              <a:off x="513741" y="281566"/>
              <a:ext cx="7181770" cy="462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37" fill="norm" stroke="1" extrusionOk="0">
                  <a:moveTo>
                    <a:pt x="9813" y="3"/>
                  </a:moveTo>
                  <a:cubicBezTo>
                    <a:pt x="8658" y="-23"/>
                    <a:pt x="7542" y="132"/>
                    <a:pt x="6258" y="476"/>
                  </a:cubicBezTo>
                  <a:cubicBezTo>
                    <a:pt x="5257" y="745"/>
                    <a:pt x="4975" y="833"/>
                    <a:pt x="4851" y="918"/>
                  </a:cubicBezTo>
                  <a:cubicBezTo>
                    <a:pt x="4784" y="964"/>
                    <a:pt x="4634" y="1030"/>
                    <a:pt x="4517" y="1066"/>
                  </a:cubicBezTo>
                  <a:cubicBezTo>
                    <a:pt x="4400" y="1101"/>
                    <a:pt x="4262" y="1166"/>
                    <a:pt x="4210" y="1208"/>
                  </a:cubicBezTo>
                  <a:cubicBezTo>
                    <a:pt x="4159" y="1250"/>
                    <a:pt x="3897" y="1400"/>
                    <a:pt x="3627" y="1540"/>
                  </a:cubicBezTo>
                  <a:cubicBezTo>
                    <a:pt x="1463" y="2670"/>
                    <a:pt x="503" y="4123"/>
                    <a:pt x="103" y="6875"/>
                  </a:cubicBezTo>
                  <a:cubicBezTo>
                    <a:pt x="-49" y="7917"/>
                    <a:pt x="-37" y="8297"/>
                    <a:pt x="166" y="8957"/>
                  </a:cubicBezTo>
                  <a:cubicBezTo>
                    <a:pt x="270" y="9296"/>
                    <a:pt x="355" y="9605"/>
                    <a:pt x="355" y="9644"/>
                  </a:cubicBezTo>
                  <a:cubicBezTo>
                    <a:pt x="355" y="9684"/>
                    <a:pt x="458" y="9868"/>
                    <a:pt x="584" y="10053"/>
                  </a:cubicBezTo>
                  <a:cubicBezTo>
                    <a:pt x="887" y="10496"/>
                    <a:pt x="1255" y="10676"/>
                    <a:pt x="1563" y="10535"/>
                  </a:cubicBezTo>
                  <a:cubicBezTo>
                    <a:pt x="1689" y="10477"/>
                    <a:pt x="1955" y="10409"/>
                    <a:pt x="2153" y="10383"/>
                  </a:cubicBezTo>
                  <a:cubicBezTo>
                    <a:pt x="2351" y="10358"/>
                    <a:pt x="2542" y="10291"/>
                    <a:pt x="2577" y="10235"/>
                  </a:cubicBezTo>
                  <a:cubicBezTo>
                    <a:pt x="2613" y="10180"/>
                    <a:pt x="2717" y="10136"/>
                    <a:pt x="2808" y="10136"/>
                  </a:cubicBezTo>
                  <a:lnTo>
                    <a:pt x="2975" y="10136"/>
                  </a:lnTo>
                  <a:lnTo>
                    <a:pt x="2892" y="10586"/>
                  </a:lnTo>
                  <a:cubicBezTo>
                    <a:pt x="2813" y="11025"/>
                    <a:pt x="2762" y="11300"/>
                    <a:pt x="2582" y="12260"/>
                  </a:cubicBezTo>
                  <a:cubicBezTo>
                    <a:pt x="2535" y="12515"/>
                    <a:pt x="2495" y="12844"/>
                    <a:pt x="2495" y="12992"/>
                  </a:cubicBezTo>
                  <a:cubicBezTo>
                    <a:pt x="2495" y="13140"/>
                    <a:pt x="2471" y="13285"/>
                    <a:pt x="2441" y="13314"/>
                  </a:cubicBezTo>
                  <a:cubicBezTo>
                    <a:pt x="2410" y="13343"/>
                    <a:pt x="2366" y="13675"/>
                    <a:pt x="2342" y="14055"/>
                  </a:cubicBezTo>
                  <a:cubicBezTo>
                    <a:pt x="2318" y="14434"/>
                    <a:pt x="2267" y="14805"/>
                    <a:pt x="2229" y="14879"/>
                  </a:cubicBezTo>
                  <a:cubicBezTo>
                    <a:pt x="2115" y="15097"/>
                    <a:pt x="2139" y="19215"/>
                    <a:pt x="2256" y="19638"/>
                  </a:cubicBezTo>
                  <a:cubicBezTo>
                    <a:pt x="2425" y="20244"/>
                    <a:pt x="2877" y="21260"/>
                    <a:pt x="3040" y="21397"/>
                  </a:cubicBezTo>
                  <a:cubicBezTo>
                    <a:pt x="3175" y="21511"/>
                    <a:pt x="4141" y="21532"/>
                    <a:pt x="9243" y="21536"/>
                  </a:cubicBezTo>
                  <a:cubicBezTo>
                    <a:pt x="15906" y="21540"/>
                    <a:pt x="15510" y="21577"/>
                    <a:pt x="15762" y="20942"/>
                  </a:cubicBezTo>
                  <a:cubicBezTo>
                    <a:pt x="15832" y="20768"/>
                    <a:pt x="15944" y="20546"/>
                    <a:pt x="16013" y="20449"/>
                  </a:cubicBezTo>
                  <a:cubicBezTo>
                    <a:pt x="16135" y="20278"/>
                    <a:pt x="16141" y="20279"/>
                    <a:pt x="16275" y="20468"/>
                  </a:cubicBezTo>
                  <a:cubicBezTo>
                    <a:pt x="16350" y="20574"/>
                    <a:pt x="16536" y="20783"/>
                    <a:pt x="16687" y="20933"/>
                  </a:cubicBezTo>
                  <a:cubicBezTo>
                    <a:pt x="16959" y="21203"/>
                    <a:pt x="16974" y="21207"/>
                    <a:pt x="17886" y="21207"/>
                  </a:cubicBezTo>
                  <a:cubicBezTo>
                    <a:pt x="18806" y="21207"/>
                    <a:pt x="18850" y="21196"/>
                    <a:pt x="19338" y="20819"/>
                  </a:cubicBezTo>
                  <a:cubicBezTo>
                    <a:pt x="19433" y="20745"/>
                    <a:pt x="19562" y="20684"/>
                    <a:pt x="19625" y="20684"/>
                  </a:cubicBezTo>
                  <a:cubicBezTo>
                    <a:pt x="19687" y="20684"/>
                    <a:pt x="19754" y="20642"/>
                    <a:pt x="19775" y="20591"/>
                  </a:cubicBezTo>
                  <a:cubicBezTo>
                    <a:pt x="19795" y="20541"/>
                    <a:pt x="19928" y="20413"/>
                    <a:pt x="20069" y="20307"/>
                  </a:cubicBezTo>
                  <a:cubicBezTo>
                    <a:pt x="20547" y="19949"/>
                    <a:pt x="20806" y="19687"/>
                    <a:pt x="20871" y="19496"/>
                  </a:cubicBezTo>
                  <a:cubicBezTo>
                    <a:pt x="20907" y="19391"/>
                    <a:pt x="20977" y="19200"/>
                    <a:pt x="21028" y="19069"/>
                  </a:cubicBezTo>
                  <a:cubicBezTo>
                    <a:pt x="21351" y="18241"/>
                    <a:pt x="21514" y="16954"/>
                    <a:pt x="21472" y="15573"/>
                  </a:cubicBezTo>
                  <a:lnTo>
                    <a:pt x="21443" y="14633"/>
                  </a:lnTo>
                  <a:lnTo>
                    <a:pt x="21183" y="14178"/>
                  </a:lnTo>
                  <a:cubicBezTo>
                    <a:pt x="21023" y="13901"/>
                    <a:pt x="20909" y="13597"/>
                    <a:pt x="20888" y="13397"/>
                  </a:cubicBezTo>
                  <a:cubicBezTo>
                    <a:pt x="20854" y="13079"/>
                    <a:pt x="20927" y="12614"/>
                    <a:pt x="21026" y="12514"/>
                  </a:cubicBezTo>
                  <a:cubicBezTo>
                    <a:pt x="21052" y="12486"/>
                    <a:pt x="21174" y="12168"/>
                    <a:pt x="21297" y="11808"/>
                  </a:cubicBezTo>
                  <a:lnTo>
                    <a:pt x="21519" y="11152"/>
                  </a:lnTo>
                  <a:lnTo>
                    <a:pt x="21519" y="9419"/>
                  </a:lnTo>
                  <a:cubicBezTo>
                    <a:pt x="21519" y="7457"/>
                    <a:pt x="21551" y="7569"/>
                    <a:pt x="20998" y="7569"/>
                  </a:cubicBezTo>
                  <a:cubicBezTo>
                    <a:pt x="20684" y="7569"/>
                    <a:pt x="20664" y="7554"/>
                    <a:pt x="20499" y="7179"/>
                  </a:cubicBezTo>
                  <a:cubicBezTo>
                    <a:pt x="20404" y="6965"/>
                    <a:pt x="20152" y="6500"/>
                    <a:pt x="19939" y="6145"/>
                  </a:cubicBezTo>
                  <a:cubicBezTo>
                    <a:pt x="19615" y="5606"/>
                    <a:pt x="19458" y="5429"/>
                    <a:pt x="18981" y="5084"/>
                  </a:cubicBezTo>
                  <a:cubicBezTo>
                    <a:pt x="18473" y="4716"/>
                    <a:pt x="18398" y="4629"/>
                    <a:pt x="18303" y="4295"/>
                  </a:cubicBezTo>
                  <a:cubicBezTo>
                    <a:pt x="18245" y="4089"/>
                    <a:pt x="17988" y="3597"/>
                    <a:pt x="17733" y="3200"/>
                  </a:cubicBezTo>
                  <a:cubicBezTo>
                    <a:pt x="17295" y="2519"/>
                    <a:pt x="16977" y="2207"/>
                    <a:pt x="16168" y="1672"/>
                  </a:cubicBezTo>
                  <a:cubicBezTo>
                    <a:pt x="15896" y="1492"/>
                    <a:pt x="15112" y="1114"/>
                    <a:pt x="14882" y="1053"/>
                  </a:cubicBezTo>
                  <a:cubicBezTo>
                    <a:pt x="14748" y="1017"/>
                    <a:pt x="14610" y="954"/>
                    <a:pt x="14576" y="914"/>
                  </a:cubicBezTo>
                  <a:cubicBezTo>
                    <a:pt x="14543" y="874"/>
                    <a:pt x="14337" y="812"/>
                    <a:pt x="14120" y="774"/>
                  </a:cubicBezTo>
                  <a:cubicBezTo>
                    <a:pt x="13903" y="735"/>
                    <a:pt x="13683" y="670"/>
                    <a:pt x="13631" y="630"/>
                  </a:cubicBezTo>
                  <a:cubicBezTo>
                    <a:pt x="13543" y="560"/>
                    <a:pt x="13083" y="452"/>
                    <a:pt x="11977" y="243"/>
                  </a:cubicBezTo>
                  <a:cubicBezTo>
                    <a:pt x="11211" y="99"/>
                    <a:pt x="10505" y="19"/>
                    <a:pt x="9813" y="3"/>
                  </a:cubicBezTo>
                  <a:close/>
                  <a:moveTo>
                    <a:pt x="18766" y="7048"/>
                  </a:moveTo>
                  <a:cubicBezTo>
                    <a:pt x="18834" y="7016"/>
                    <a:pt x="18977" y="7124"/>
                    <a:pt x="19279" y="7331"/>
                  </a:cubicBezTo>
                  <a:cubicBezTo>
                    <a:pt x="19485" y="7473"/>
                    <a:pt x="19626" y="7643"/>
                    <a:pt x="19683" y="7821"/>
                  </a:cubicBezTo>
                  <a:cubicBezTo>
                    <a:pt x="19731" y="7970"/>
                    <a:pt x="19804" y="8156"/>
                    <a:pt x="19844" y="8234"/>
                  </a:cubicBezTo>
                  <a:cubicBezTo>
                    <a:pt x="20021" y="8586"/>
                    <a:pt x="20043" y="9983"/>
                    <a:pt x="19874" y="10278"/>
                  </a:cubicBezTo>
                  <a:cubicBezTo>
                    <a:pt x="19733" y="10526"/>
                    <a:pt x="19562" y="11112"/>
                    <a:pt x="19562" y="11350"/>
                  </a:cubicBezTo>
                  <a:cubicBezTo>
                    <a:pt x="19562" y="11453"/>
                    <a:pt x="19518" y="11594"/>
                    <a:pt x="19464" y="11664"/>
                  </a:cubicBezTo>
                  <a:cubicBezTo>
                    <a:pt x="19212" y="11989"/>
                    <a:pt x="18976" y="13168"/>
                    <a:pt x="19134" y="13319"/>
                  </a:cubicBezTo>
                  <a:cubicBezTo>
                    <a:pt x="19167" y="13351"/>
                    <a:pt x="19195" y="13586"/>
                    <a:pt x="19195" y="13840"/>
                  </a:cubicBezTo>
                  <a:cubicBezTo>
                    <a:pt x="19195" y="14380"/>
                    <a:pt x="19407" y="15104"/>
                    <a:pt x="19722" y="15647"/>
                  </a:cubicBezTo>
                  <a:cubicBezTo>
                    <a:pt x="19907" y="15965"/>
                    <a:pt x="19929" y="16062"/>
                    <a:pt x="19929" y="16549"/>
                  </a:cubicBezTo>
                  <a:cubicBezTo>
                    <a:pt x="19929" y="17278"/>
                    <a:pt x="19615" y="18380"/>
                    <a:pt x="19381" y="18470"/>
                  </a:cubicBezTo>
                  <a:cubicBezTo>
                    <a:pt x="19295" y="18503"/>
                    <a:pt x="19102" y="18635"/>
                    <a:pt x="18950" y="18762"/>
                  </a:cubicBezTo>
                  <a:cubicBezTo>
                    <a:pt x="18733" y="18945"/>
                    <a:pt x="18565" y="19000"/>
                    <a:pt x="18155" y="19023"/>
                  </a:cubicBezTo>
                  <a:cubicBezTo>
                    <a:pt x="17443" y="19063"/>
                    <a:pt x="17344" y="19023"/>
                    <a:pt x="17213" y="18644"/>
                  </a:cubicBezTo>
                  <a:cubicBezTo>
                    <a:pt x="17095" y="18303"/>
                    <a:pt x="16736" y="17687"/>
                    <a:pt x="16518" y="17452"/>
                  </a:cubicBezTo>
                  <a:cubicBezTo>
                    <a:pt x="16380" y="17303"/>
                    <a:pt x="16353" y="17060"/>
                    <a:pt x="16196" y="14555"/>
                  </a:cubicBezTo>
                  <a:cubicBezTo>
                    <a:pt x="16164" y="14033"/>
                    <a:pt x="16109" y="13506"/>
                    <a:pt x="16075" y="13386"/>
                  </a:cubicBezTo>
                  <a:cubicBezTo>
                    <a:pt x="16041" y="13266"/>
                    <a:pt x="16013" y="12924"/>
                    <a:pt x="16012" y="12626"/>
                  </a:cubicBezTo>
                  <a:cubicBezTo>
                    <a:pt x="16010" y="12328"/>
                    <a:pt x="15981" y="11891"/>
                    <a:pt x="15946" y="11656"/>
                  </a:cubicBezTo>
                  <a:cubicBezTo>
                    <a:pt x="15912" y="11421"/>
                    <a:pt x="15862" y="10992"/>
                    <a:pt x="15833" y="10705"/>
                  </a:cubicBezTo>
                  <a:cubicBezTo>
                    <a:pt x="15805" y="10417"/>
                    <a:pt x="15762" y="10109"/>
                    <a:pt x="15738" y="10017"/>
                  </a:cubicBezTo>
                  <a:cubicBezTo>
                    <a:pt x="15685" y="9814"/>
                    <a:pt x="15761" y="9805"/>
                    <a:pt x="15992" y="9992"/>
                  </a:cubicBezTo>
                  <a:cubicBezTo>
                    <a:pt x="16088" y="10070"/>
                    <a:pt x="16224" y="10134"/>
                    <a:pt x="16293" y="10134"/>
                  </a:cubicBezTo>
                  <a:cubicBezTo>
                    <a:pt x="16362" y="10134"/>
                    <a:pt x="16448" y="10181"/>
                    <a:pt x="16484" y="10237"/>
                  </a:cubicBezTo>
                  <a:cubicBezTo>
                    <a:pt x="16520" y="10293"/>
                    <a:pt x="16814" y="10364"/>
                    <a:pt x="17137" y="10394"/>
                  </a:cubicBezTo>
                  <a:cubicBezTo>
                    <a:pt x="17699" y="10446"/>
                    <a:pt x="17735" y="10436"/>
                    <a:pt x="17968" y="10197"/>
                  </a:cubicBezTo>
                  <a:cubicBezTo>
                    <a:pt x="18228" y="9930"/>
                    <a:pt x="18583" y="8987"/>
                    <a:pt x="18583" y="8563"/>
                  </a:cubicBezTo>
                  <a:cubicBezTo>
                    <a:pt x="18583" y="8441"/>
                    <a:pt x="18611" y="8315"/>
                    <a:pt x="18645" y="8282"/>
                  </a:cubicBezTo>
                  <a:cubicBezTo>
                    <a:pt x="18678" y="8250"/>
                    <a:pt x="18705" y="7945"/>
                    <a:pt x="18705" y="7604"/>
                  </a:cubicBezTo>
                  <a:cubicBezTo>
                    <a:pt x="18705" y="7253"/>
                    <a:pt x="18698" y="7081"/>
                    <a:pt x="18766" y="7048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58" name="للعودة لصفحة الرئيسية"/>
            <p:cNvSpPr txBox="1"/>
            <p:nvPr/>
          </p:nvSpPr>
          <p:spPr>
            <a:xfrm>
              <a:off x="1705755" y="4011450"/>
              <a:ext cx="3710194" cy="5495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لصفحة الرئيسية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تجميع"/>
          <p:cNvGrpSpPr/>
          <p:nvPr/>
        </p:nvGrpSpPr>
        <p:grpSpPr>
          <a:xfrm>
            <a:off x="5349755" y="883976"/>
            <a:ext cx="9270047" cy="5775529"/>
            <a:chOff x="0" y="0"/>
            <a:chExt cx="9270045" cy="5775527"/>
          </a:xfrm>
        </p:grpSpPr>
        <p:sp>
          <p:nvSpPr>
            <p:cNvPr id="161" name="فقاعة اقتباس"/>
            <p:cNvSpPr/>
            <p:nvPr/>
          </p:nvSpPr>
          <p:spPr>
            <a:xfrm>
              <a:off x="0" y="0"/>
              <a:ext cx="9270046" cy="5775528"/>
            </a:xfrm>
            <a:prstGeom prst="wedgeEllipseCallout">
              <a:avLst>
                <a:gd name="adj1" fmla="val -49296"/>
                <a:gd name="adj2" fmla="val 68082"/>
              </a:avLst>
            </a:prstGeom>
            <a:solidFill>
              <a:srgbClr val="DA84AF"/>
            </a:solidFill>
            <a:ln w="127000" cap="flat">
              <a:solidFill>
                <a:srgbClr val="5E5E5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62" name="قدر ناتج الضرب"/>
            <p:cNvSpPr txBox="1"/>
            <p:nvPr/>
          </p:nvSpPr>
          <p:spPr>
            <a:xfrm>
              <a:off x="2985506" y="835379"/>
              <a:ext cx="3241345" cy="6117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قدر ناتج الضرب </a:t>
              </a:r>
            </a:p>
          </p:txBody>
        </p:sp>
        <p:pic>
          <p:nvPicPr>
            <p:cNvPr id="163" name="IMG_6715.jpeg" descr="IMG_671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680" t="7596" r="80165" b="77313"/>
            <a:stretch>
              <a:fillRect/>
            </a:stretch>
          </p:blipFill>
          <p:spPr>
            <a:xfrm>
              <a:off x="1878131" y="2065769"/>
              <a:ext cx="4964183" cy="278510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67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435540" y="7864284"/>
            <a:ext cx="7181032" cy="4706311"/>
            <a:chOff x="250000" y="56750"/>
            <a:chExt cx="7181030" cy="4706310"/>
          </a:xfrm>
        </p:grpSpPr>
        <p:pic>
          <p:nvPicPr>
            <p:cNvPr id="165" name="IMG_6698.jpeg" descr="IMG_669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4433" t="34151" r="0" b="37030"/>
            <a:stretch>
              <a:fillRect/>
            </a:stretch>
          </p:blipFill>
          <p:spPr>
            <a:xfrm>
              <a:off x="249999" y="56750"/>
              <a:ext cx="7181032" cy="470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46" fill="norm" stroke="1" extrusionOk="0">
                  <a:moveTo>
                    <a:pt x="9636" y="0"/>
                  </a:moveTo>
                  <a:cubicBezTo>
                    <a:pt x="9051" y="-1"/>
                    <a:pt x="8456" y="25"/>
                    <a:pt x="8092" y="80"/>
                  </a:cubicBezTo>
                  <a:cubicBezTo>
                    <a:pt x="6970" y="249"/>
                    <a:pt x="5752" y="522"/>
                    <a:pt x="5608" y="636"/>
                  </a:cubicBezTo>
                  <a:cubicBezTo>
                    <a:pt x="5554" y="678"/>
                    <a:pt x="5376" y="741"/>
                    <a:pt x="5211" y="777"/>
                  </a:cubicBezTo>
                  <a:cubicBezTo>
                    <a:pt x="5046" y="814"/>
                    <a:pt x="4883" y="876"/>
                    <a:pt x="4849" y="915"/>
                  </a:cubicBezTo>
                  <a:cubicBezTo>
                    <a:pt x="4816" y="954"/>
                    <a:pt x="4672" y="1016"/>
                    <a:pt x="4530" y="1052"/>
                  </a:cubicBezTo>
                  <a:cubicBezTo>
                    <a:pt x="4387" y="1088"/>
                    <a:pt x="4254" y="1155"/>
                    <a:pt x="4235" y="1202"/>
                  </a:cubicBezTo>
                  <a:cubicBezTo>
                    <a:pt x="4216" y="1249"/>
                    <a:pt x="4139" y="1290"/>
                    <a:pt x="4066" y="1291"/>
                  </a:cubicBezTo>
                  <a:cubicBezTo>
                    <a:pt x="3735" y="1299"/>
                    <a:pt x="2469" y="2146"/>
                    <a:pt x="1776" y="2823"/>
                  </a:cubicBezTo>
                  <a:cubicBezTo>
                    <a:pt x="1566" y="3029"/>
                    <a:pt x="1393" y="3230"/>
                    <a:pt x="1393" y="3270"/>
                  </a:cubicBezTo>
                  <a:cubicBezTo>
                    <a:pt x="1393" y="3311"/>
                    <a:pt x="1358" y="3345"/>
                    <a:pt x="1314" y="3345"/>
                  </a:cubicBezTo>
                  <a:cubicBezTo>
                    <a:pt x="1271" y="3345"/>
                    <a:pt x="1196" y="3431"/>
                    <a:pt x="1147" y="3539"/>
                  </a:cubicBezTo>
                  <a:cubicBezTo>
                    <a:pt x="1097" y="3647"/>
                    <a:pt x="1005" y="3826"/>
                    <a:pt x="942" y="3937"/>
                  </a:cubicBezTo>
                  <a:cubicBezTo>
                    <a:pt x="518" y="4684"/>
                    <a:pt x="110" y="6284"/>
                    <a:pt x="5" y="7607"/>
                  </a:cubicBezTo>
                  <a:cubicBezTo>
                    <a:pt x="-46" y="8250"/>
                    <a:pt x="313" y="9568"/>
                    <a:pt x="660" y="10014"/>
                  </a:cubicBezTo>
                  <a:cubicBezTo>
                    <a:pt x="839" y="10244"/>
                    <a:pt x="892" y="10260"/>
                    <a:pt x="1444" y="10256"/>
                  </a:cubicBezTo>
                  <a:cubicBezTo>
                    <a:pt x="1770" y="10254"/>
                    <a:pt x="2160" y="10209"/>
                    <a:pt x="2311" y="10156"/>
                  </a:cubicBezTo>
                  <a:cubicBezTo>
                    <a:pt x="2463" y="10103"/>
                    <a:pt x="2676" y="10037"/>
                    <a:pt x="2785" y="10009"/>
                  </a:cubicBezTo>
                  <a:cubicBezTo>
                    <a:pt x="2978" y="9960"/>
                    <a:pt x="2980" y="9966"/>
                    <a:pt x="2929" y="10227"/>
                  </a:cubicBezTo>
                  <a:cubicBezTo>
                    <a:pt x="2899" y="10374"/>
                    <a:pt x="2832" y="10726"/>
                    <a:pt x="2777" y="11008"/>
                  </a:cubicBezTo>
                  <a:cubicBezTo>
                    <a:pt x="2723" y="11291"/>
                    <a:pt x="2637" y="11723"/>
                    <a:pt x="2586" y="11969"/>
                  </a:cubicBezTo>
                  <a:cubicBezTo>
                    <a:pt x="2535" y="12215"/>
                    <a:pt x="2494" y="12554"/>
                    <a:pt x="2494" y="12722"/>
                  </a:cubicBezTo>
                  <a:cubicBezTo>
                    <a:pt x="2494" y="12889"/>
                    <a:pt x="2468" y="13068"/>
                    <a:pt x="2435" y="13118"/>
                  </a:cubicBezTo>
                  <a:cubicBezTo>
                    <a:pt x="2402" y="13168"/>
                    <a:pt x="2357" y="13522"/>
                    <a:pt x="2335" y="13906"/>
                  </a:cubicBezTo>
                  <a:cubicBezTo>
                    <a:pt x="2313" y="14291"/>
                    <a:pt x="2263" y="14664"/>
                    <a:pt x="2226" y="14737"/>
                  </a:cubicBezTo>
                  <a:cubicBezTo>
                    <a:pt x="2129" y="14923"/>
                    <a:pt x="2133" y="18845"/>
                    <a:pt x="2230" y="19148"/>
                  </a:cubicBezTo>
                  <a:cubicBezTo>
                    <a:pt x="2270" y="19272"/>
                    <a:pt x="2346" y="19521"/>
                    <a:pt x="2399" y="19702"/>
                  </a:cubicBezTo>
                  <a:cubicBezTo>
                    <a:pt x="2452" y="19883"/>
                    <a:pt x="2620" y="20247"/>
                    <a:pt x="2772" y="20513"/>
                  </a:cubicBezTo>
                  <a:cubicBezTo>
                    <a:pt x="3268" y="21380"/>
                    <a:pt x="3041" y="21327"/>
                    <a:pt x="6421" y="21381"/>
                  </a:cubicBezTo>
                  <a:cubicBezTo>
                    <a:pt x="8058" y="21407"/>
                    <a:pt x="9420" y="21460"/>
                    <a:pt x="9445" y="21499"/>
                  </a:cubicBezTo>
                  <a:cubicBezTo>
                    <a:pt x="9511" y="21599"/>
                    <a:pt x="14374" y="21521"/>
                    <a:pt x="14799" y="21414"/>
                  </a:cubicBezTo>
                  <a:cubicBezTo>
                    <a:pt x="15247" y="21300"/>
                    <a:pt x="15633" y="20835"/>
                    <a:pt x="16060" y="19893"/>
                  </a:cubicBezTo>
                  <a:cubicBezTo>
                    <a:pt x="16070" y="19871"/>
                    <a:pt x="16153" y="19960"/>
                    <a:pt x="16245" y="20091"/>
                  </a:cubicBezTo>
                  <a:cubicBezTo>
                    <a:pt x="16338" y="20222"/>
                    <a:pt x="16536" y="20451"/>
                    <a:pt x="16688" y="20598"/>
                  </a:cubicBezTo>
                  <a:cubicBezTo>
                    <a:pt x="16950" y="20853"/>
                    <a:pt x="17003" y="20866"/>
                    <a:pt x="17802" y="20898"/>
                  </a:cubicBezTo>
                  <a:cubicBezTo>
                    <a:pt x="18480" y="20925"/>
                    <a:pt x="18678" y="20904"/>
                    <a:pt x="18836" y="20783"/>
                  </a:cubicBezTo>
                  <a:cubicBezTo>
                    <a:pt x="18944" y="20701"/>
                    <a:pt x="19078" y="20634"/>
                    <a:pt x="19133" y="20634"/>
                  </a:cubicBezTo>
                  <a:cubicBezTo>
                    <a:pt x="19189" y="20634"/>
                    <a:pt x="19288" y="20572"/>
                    <a:pt x="19353" y="20496"/>
                  </a:cubicBezTo>
                  <a:cubicBezTo>
                    <a:pt x="19419" y="20421"/>
                    <a:pt x="19529" y="20358"/>
                    <a:pt x="19600" y="20356"/>
                  </a:cubicBezTo>
                  <a:cubicBezTo>
                    <a:pt x="19670" y="20355"/>
                    <a:pt x="19778" y="20268"/>
                    <a:pt x="19839" y="20166"/>
                  </a:cubicBezTo>
                  <a:cubicBezTo>
                    <a:pt x="19900" y="20063"/>
                    <a:pt x="19990" y="19980"/>
                    <a:pt x="20040" y="19980"/>
                  </a:cubicBezTo>
                  <a:cubicBezTo>
                    <a:pt x="20227" y="19980"/>
                    <a:pt x="20797" y="19391"/>
                    <a:pt x="20937" y="19054"/>
                  </a:cubicBezTo>
                  <a:cubicBezTo>
                    <a:pt x="21343" y="18070"/>
                    <a:pt x="21554" y="16707"/>
                    <a:pt x="21507" y="15363"/>
                  </a:cubicBezTo>
                  <a:cubicBezTo>
                    <a:pt x="21482" y="14635"/>
                    <a:pt x="21454" y="14459"/>
                    <a:pt x="21312" y="14141"/>
                  </a:cubicBezTo>
                  <a:cubicBezTo>
                    <a:pt x="21221" y="13936"/>
                    <a:pt x="21125" y="13746"/>
                    <a:pt x="21098" y="13719"/>
                  </a:cubicBezTo>
                  <a:cubicBezTo>
                    <a:pt x="20913" y="13532"/>
                    <a:pt x="20841" y="12621"/>
                    <a:pt x="20992" y="12389"/>
                  </a:cubicBezTo>
                  <a:cubicBezTo>
                    <a:pt x="21038" y="12319"/>
                    <a:pt x="21176" y="11973"/>
                    <a:pt x="21298" y="11621"/>
                  </a:cubicBezTo>
                  <a:lnTo>
                    <a:pt x="21522" y="10979"/>
                  </a:lnTo>
                  <a:lnTo>
                    <a:pt x="21522" y="9233"/>
                  </a:lnTo>
                  <a:lnTo>
                    <a:pt x="21522" y="7485"/>
                  </a:lnTo>
                  <a:lnTo>
                    <a:pt x="21277" y="7364"/>
                  </a:lnTo>
                  <a:cubicBezTo>
                    <a:pt x="21089" y="7269"/>
                    <a:pt x="20997" y="7265"/>
                    <a:pt x="20878" y="7347"/>
                  </a:cubicBezTo>
                  <a:cubicBezTo>
                    <a:pt x="20749" y="7437"/>
                    <a:pt x="20705" y="7424"/>
                    <a:pt x="20606" y="7273"/>
                  </a:cubicBezTo>
                  <a:cubicBezTo>
                    <a:pt x="20541" y="7173"/>
                    <a:pt x="20448" y="6975"/>
                    <a:pt x="20399" y="6831"/>
                  </a:cubicBezTo>
                  <a:cubicBezTo>
                    <a:pt x="20350" y="6687"/>
                    <a:pt x="20232" y="6459"/>
                    <a:pt x="20136" y="6326"/>
                  </a:cubicBezTo>
                  <a:cubicBezTo>
                    <a:pt x="20040" y="6193"/>
                    <a:pt x="19854" y="5904"/>
                    <a:pt x="19722" y="5683"/>
                  </a:cubicBezTo>
                  <a:cubicBezTo>
                    <a:pt x="19498" y="5308"/>
                    <a:pt x="18717" y="4653"/>
                    <a:pt x="18493" y="4653"/>
                  </a:cubicBezTo>
                  <a:cubicBezTo>
                    <a:pt x="18447" y="4653"/>
                    <a:pt x="18391" y="4564"/>
                    <a:pt x="18369" y="4456"/>
                  </a:cubicBezTo>
                  <a:cubicBezTo>
                    <a:pt x="18346" y="4349"/>
                    <a:pt x="18232" y="4017"/>
                    <a:pt x="18115" y="3717"/>
                  </a:cubicBezTo>
                  <a:cubicBezTo>
                    <a:pt x="17944" y="3279"/>
                    <a:pt x="17805" y="3071"/>
                    <a:pt x="17403" y="2663"/>
                  </a:cubicBezTo>
                  <a:cubicBezTo>
                    <a:pt x="17128" y="2384"/>
                    <a:pt x="16779" y="2069"/>
                    <a:pt x="16627" y="1964"/>
                  </a:cubicBezTo>
                  <a:cubicBezTo>
                    <a:pt x="15788" y="1380"/>
                    <a:pt x="15715" y="1341"/>
                    <a:pt x="14975" y="1090"/>
                  </a:cubicBezTo>
                  <a:cubicBezTo>
                    <a:pt x="14824" y="1038"/>
                    <a:pt x="14659" y="970"/>
                    <a:pt x="14609" y="939"/>
                  </a:cubicBezTo>
                  <a:cubicBezTo>
                    <a:pt x="14456" y="844"/>
                    <a:pt x="13749" y="634"/>
                    <a:pt x="13262" y="539"/>
                  </a:cubicBezTo>
                  <a:cubicBezTo>
                    <a:pt x="13010" y="490"/>
                    <a:pt x="12748" y="423"/>
                    <a:pt x="12681" y="390"/>
                  </a:cubicBezTo>
                  <a:cubicBezTo>
                    <a:pt x="12613" y="357"/>
                    <a:pt x="12353" y="294"/>
                    <a:pt x="12100" y="250"/>
                  </a:cubicBezTo>
                  <a:cubicBezTo>
                    <a:pt x="11848" y="207"/>
                    <a:pt x="11407" y="132"/>
                    <a:pt x="11121" y="83"/>
                  </a:cubicBezTo>
                  <a:cubicBezTo>
                    <a:pt x="10796" y="28"/>
                    <a:pt x="10220" y="0"/>
                    <a:pt x="9636" y="0"/>
                  </a:cubicBezTo>
                  <a:close/>
                  <a:moveTo>
                    <a:pt x="18767" y="6922"/>
                  </a:moveTo>
                  <a:cubicBezTo>
                    <a:pt x="18786" y="6920"/>
                    <a:pt x="18812" y="6931"/>
                    <a:pt x="18846" y="6946"/>
                  </a:cubicBezTo>
                  <a:cubicBezTo>
                    <a:pt x="19247" y="7126"/>
                    <a:pt x="19601" y="7444"/>
                    <a:pt x="19684" y="7698"/>
                  </a:cubicBezTo>
                  <a:cubicBezTo>
                    <a:pt x="19733" y="7848"/>
                    <a:pt x="19807" y="8033"/>
                    <a:pt x="19848" y="8110"/>
                  </a:cubicBezTo>
                  <a:cubicBezTo>
                    <a:pt x="19890" y="8188"/>
                    <a:pt x="19942" y="8578"/>
                    <a:pt x="19966" y="8977"/>
                  </a:cubicBezTo>
                  <a:cubicBezTo>
                    <a:pt x="20000" y="9552"/>
                    <a:pt x="19990" y="9735"/>
                    <a:pt x="19918" y="9864"/>
                  </a:cubicBezTo>
                  <a:cubicBezTo>
                    <a:pt x="19785" y="10103"/>
                    <a:pt x="19564" y="10802"/>
                    <a:pt x="19563" y="10986"/>
                  </a:cubicBezTo>
                  <a:cubicBezTo>
                    <a:pt x="19562" y="11075"/>
                    <a:pt x="19480" y="11290"/>
                    <a:pt x="19380" y="11464"/>
                  </a:cubicBezTo>
                  <a:cubicBezTo>
                    <a:pt x="19279" y="11638"/>
                    <a:pt x="19196" y="11857"/>
                    <a:pt x="19196" y="11949"/>
                  </a:cubicBezTo>
                  <a:cubicBezTo>
                    <a:pt x="19196" y="12042"/>
                    <a:pt x="19169" y="12145"/>
                    <a:pt x="19136" y="12177"/>
                  </a:cubicBezTo>
                  <a:cubicBezTo>
                    <a:pt x="19102" y="12208"/>
                    <a:pt x="19074" y="12418"/>
                    <a:pt x="19074" y="12644"/>
                  </a:cubicBezTo>
                  <a:cubicBezTo>
                    <a:pt x="19074" y="12869"/>
                    <a:pt x="19102" y="13079"/>
                    <a:pt x="19136" y="13110"/>
                  </a:cubicBezTo>
                  <a:cubicBezTo>
                    <a:pt x="19169" y="13142"/>
                    <a:pt x="19196" y="13374"/>
                    <a:pt x="19196" y="13626"/>
                  </a:cubicBezTo>
                  <a:cubicBezTo>
                    <a:pt x="19196" y="14146"/>
                    <a:pt x="19338" y="14635"/>
                    <a:pt x="19696" y="15362"/>
                  </a:cubicBezTo>
                  <a:cubicBezTo>
                    <a:pt x="19887" y="15748"/>
                    <a:pt x="19931" y="15916"/>
                    <a:pt x="19931" y="16256"/>
                  </a:cubicBezTo>
                  <a:cubicBezTo>
                    <a:pt x="19931" y="16615"/>
                    <a:pt x="19795" y="17212"/>
                    <a:pt x="19573" y="17824"/>
                  </a:cubicBezTo>
                  <a:cubicBezTo>
                    <a:pt x="19505" y="18012"/>
                    <a:pt x="19264" y="18190"/>
                    <a:pt x="18646" y="18510"/>
                  </a:cubicBezTo>
                  <a:cubicBezTo>
                    <a:pt x="17934" y="18879"/>
                    <a:pt x="17522" y="18781"/>
                    <a:pt x="17167" y="18160"/>
                  </a:cubicBezTo>
                  <a:cubicBezTo>
                    <a:pt x="16839" y="17584"/>
                    <a:pt x="16525" y="17107"/>
                    <a:pt x="16444" y="17066"/>
                  </a:cubicBezTo>
                  <a:cubicBezTo>
                    <a:pt x="16411" y="17049"/>
                    <a:pt x="16366" y="16637"/>
                    <a:pt x="16347" y="16148"/>
                  </a:cubicBezTo>
                  <a:cubicBezTo>
                    <a:pt x="16327" y="15660"/>
                    <a:pt x="16294" y="15197"/>
                    <a:pt x="16274" y="15120"/>
                  </a:cubicBezTo>
                  <a:cubicBezTo>
                    <a:pt x="16254" y="15043"/>
                    <a:pt x="16202" y="14474"/>
                    <a:pt x="16160" y="13857"/>
                  </a:cubicBezTo>
                  <a:cubicBezTo>
                    <a:pt x="16050" y="12246"/>
                    <a:pt x="15966" y="11289"/>
                    <a:pt x="15899" y="10914"/>
                  </a:cubicBezTo>
                  <a:cubicBezTo>
                    <a:pt x="15756" y="10103"/>
                    <a:pt x="15725" y="9698"/>
                    <a:pt x="15807" y="9698"/>
                  </a:cubicBezTo>
                  <a:cubicBezTo>
                    <a:pt x="15850" y="9698"/>
                    <a:pt x="15902" y="9739"/>
                    <a:pt x="15922" y="9787"/>
                  </a:cubicBezTo>
                  <a:cubicBezTo>
                    <a:pt x="15942" y="9836"/>
                    <a:pt x="16088" y="9905"/>
                    <a:pt x="16247" y="9940"/>
                  </a:cubicBezTo>
                  <a:cubicBezTo>
                    <a:pt x="16406" y="9975"/>
                    <a:pt x="16570" y="10045"/>
                    <a:pt x="16612" y="10096"/>
                  </a:cubicBezTo>
                  <a:cubicBezTo>
                    <a:pt x="16654" y="10148"/>
                    <a:pt x="16933" y="10212"/>
                    <a:pt x="17230" y="10238"/>
                  </a:cubicBezTo>
                  <a:lnTo>
                    <a:pt x="17770" y="10283"/>
                  </a:lnTo>
                  <a:lnTo>
                    <a:pt x="18046" y="9875"/>
                  </a:lnTo>
                  <a:cubicBezTo>
                    <a:pt x="18343" y="9433"/>
                    <a:pt x="18498" y="9025"/>
                    <a:pt x="18560" y="8521"/>
                  </a:cubicBezTo>
                  <a:cubicBezTo>
                    <a:pt x="18582" y="8346"/>
                    <a:pt x="18623" y="8178"/>
                    <a:pt x="18653" y="8150"/>
                  </a:cubicBezTo>
                  <a:cubicBezTo>
                    <a:pt x="18683" y="8122"/>
                    <a:pt x="18708" y="7825"/>
                    <a:pt x="18708" y="7491"/>
                  </a:cubicBezTo>
                  <a:cubicBezTo>
                    <a:pt x="18708" y="7051"/>
                    <a:pt x="18710" y="6930"/>
                    <a:pt x="18767" y="6922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6" name="للعودة لصفحة الرئيسية"/>
            <p:cNvSpPr txBox="1"/>
            <p:nvPr/>
          </p:nvSpPr>
          <p:spPr>
            <a:xfrm>
              <a:off x="1454022" y="3777916"/>
              <a:ext cx="3710194" cy="5495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لصفحة الرئيسية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5349755" y="747079"/>
            <a:ext cx="9270047" cy="5775528"/>
            <a:chOff x="0" y="0"/>
            <a:chExt cx="9270045" cy="5775527"/>
          </a:xfrm>
        </p:grpSpPr>
        <p:sp>
          <p:nvSpPr>
            <p:cNvPr id="169" name="فقاعة اقتباس"/>
            <p:cNvSpPr/>
            <p:nvPr/>
          </p:nvSpPr>
          <p:spPr>
            <a:xfrm>
              <a:off x="0" y="0"/>
              <a:ext cx="9270046" cy="5775528"/>
            </a:xfrm>
            <a:prstGeom prst="wedgeEllipseCallout">
              <a:avLst>
                <a:gd name="adj1" fmla="val -49296"/>
                <a:gd name="adj2" fmla="val 68082"/>
              </a:avLst>
            </a:prstGeom>
            <a:solidFill>
              <a:srgbClr val="0765A3"/>
            </a:solidFill>
            <a:ln w="127000" cap="flat">
              <a:solidFill>
                <a:srgbClr val="5E5E5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70" name="قدر ناتج الضرب"/>
            <p:cNvSpPr txBox="1"/>
            <p:nvPr/>
          </p:nvSpPr>
          <p:spPr>
            <a:xfrm>
              <a:off x="2985506" y="900146"/>
              <a:ext cx="3241345" cy="6117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قدر ناتج الضرب </a:t>
              </a:r>
            </a:p>
          </p:txBody>
        </p:sp>
        <p:pic>
          <p:nvPicPr>
            <p:cNvPr id="171" name="IMG_6715.jpeg" descr="IMG_671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5232" t="24828" r="16595" b="59254"/>
            <a:stretch>
              <a:fillRect/>
            </a:stretch>
          </p:blipFill>
          <p:spPr>
            <a:xfrm>
              <a:off x="2554240" y="2029455"/>
              <a:ext cx="3887460" cy="28580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75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065488" y="7727387"/>
            <a:ext cx="6734232" cy="4416151"/>
            <a:chOff x="521112" y="30161"/>
            <a:chExt cx="6734230" cy="4416149"/>
          </a:xfrm>
        </p:grpSpPr>
        <p:pic>
          <p:nvPicPr>
            <p:cNvPr id="173" name="IMG_6698.jpeg" descr="IMG_669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34148" r="54408" b="37000"/>
            <a:stretch>
              <a:fillRect/>
            </a:stretch>
          </p:blipFill>
          <p:spPr>
            <a:xfrm>
              <a:off x="521113" y="30161"/>
              <a:ext cx="6734231" cy="441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68" fill="norm" stroke="1" extrusionOk="0">
                  <a:moveTo>
                    <a:pt x="9480" y="0"/>
                  </a:moveTo>
                  <a:cubicBezTo>
                    <a:pt x="8867" y="0"/>
                    <a:pt x="8239" y="28"/>
                    <a:pt x="7871" y="84"/>
                  </a:cubicBezTo>
                  <a:cubicBezTo>
                    <a:pt x="6949" y="223"/>
                    <a:pt x="5359" y="571"/>
                    <a:pt x="5359" y="634"/>
                  </a:cubicBezTo>
                  <a:cubicBezTo>
                    <a:pt x="5359" y="653"/>
                    <a:pt x="4932" y="816"/>
                    <a:pt x="4380" y="1008"/>
                  </a:cubicBezTo>
                  <a:cubicBezTo>
                    <a:pt x="4211" y="1067"/>
                    <a:pt x="4019" y="1150"/>
                    <a:pt x="3951" y="1193"/>
                  </a:cubicBezTo>
                  <a:cubicBezTo>
                    <a:pt x="3884" y="1236"/>
                    <a:pt x="3690" y="1344"/>
                    <a:pt x="3522" y="1433"/>
                  </a:cubicBezTo>
                  <a:cubicBezTo>
                    <a:pt x="3354" y="1522"/>
                    <a:pt x="3189" y="1633"/>
                    <a:pt x="3157" y="1677"/>
                  </a:cubicBezTo>
                  <a:cubicBezTo>
                    <a:pt x="3125" y="1722"/>
                    <a:pt x="3062" y="1759"/>
                    <a:pt x="3016" y="1759"/>
                  </a:cubicBezTo>
                  <a:cubicBezTo>
                    <a:pt x="2971" y="1759"/>
                    <a:pt x="2804" y="1846"/>
                    <a:pt x="2645" y="1952"/>
                  </a:cubicBezTo>
                  <a:cubicBezTo>
                    <a:pt x="1526" y="2709"/>
                    <a:pt x="958" y="3354"/>
                    <a:pt x="516" y="4368"/>
                  </a:cubicBezTo>
                  <a:cubicBezTo>
                    <a:pt x="57" y="5420"/>
                    <a:pt x="0" y="5772"/>
                    <a:pt x="0" y="7556"/>
                  </a:cubicBezTo>
                  <a:cubicBezTo>
                    <a:pt x="0" y="9099"/>
                    <a:pt x="0" y="9106"/>
                    <a:pt x="174" y="9520"/>
                  </a:cubicBezTo>
                  <a:cubicBezTo>
                    <a:pt x="497" y="10287"/>
                    <a:pt x="499" y="10288"/>
                    <a:pt x="1436" y="10246"/>
                  </a:cubicBezTo>
                  <a:cubicBezTo>
                    <a:pt x="1977" y="10222"/>
                    <a:pt x="2290" y="10170"/>
                    <a:pt x="2339" y="10095"/>
                  </a:cubicBezTo>
                  <a:cubicBezTo>
                    <a:pt x="2380" y="10032"/>
                    <a:pt x="2491" y="9981"/>
                    <a:pt x="2586" y="9981"/>
                  </a:cubicBezTo>
                  <a:cubicBezTo>
                    <a:pt x="2767" y="9981"/>
                    <a:pt x="2804" y="10130"/>
                    <a:pt x="2699" y="10427"/>
                  </a:cubicBezTo>
                  <a:cubicBezTo>
                    <a:pt x="2599" y="10707"/>
                    <a:pt x="2389" y="11871"/>
                    <a:pt x="2389" y="12142"/>
                  </a:cubicBezTo>
                  <a:cubicBezTo>
                    <a:pt x="2389" y="12285"/>
                    <a:pt x="2363" y="12425"/>
                    <a:pt x="2332" y="12454"/>
                  </a:cubicBezTo>
                  <a:cubicBezTo>
                    <a:pt x="2300" y="12484"/>
                    <a:pt x="2258" y="12749"/>
                    <a:pt x="2236" y="13043"/>
                  </a:cubicBezTo>
                  <a:cubicBezTo>
                    <a:pt x="2215" y="13338"/>
                    <a:pt x="2172" y="13664"/>
                    <a:pt x="2142" y="13766"/>
                  </a:cubicBezTo>
                  <a:cubicBezTo>
                    <a:pt x="1958" y="14392"/>
                    <a:pt x="1865" y="17919"/>
                    <a:pt x="2006" y="18907"/>
                  </a:cubicBezTo>
                  <a:cubicBezTo>
                    <a:pt x="2140" y="19841"/>
                    <a:pt x="2571" y="20748"/>
                    <a:pt x="3058" y="21124"/>
                  </a:cubicBezTo>
                  <a:lnTo>
                    <a:pt x="3391" y="21382"/>
                  </a:lnTo>
                  <a:lnTo>
                    <a:pt x="6274" y="21384"/>
                  </a:lnTo>
                  <a:cubicBezTo>
                    <a:pt x="8030" y="21385"/>
                    <a:pt x="9194" y="21420"/>
                    <a:pt x="9250" y="21475"/>
                  </a:cubicBezTo>
                  <a:cubicBezTo>
                    <a:pt x="9376" y="21600"/>
                    <a:pt x="14252" y="21600"/>
                    <a:pt x="14303" y="21475"/>
                  </a:cubicBezTo>
                  <a:cubicBezTo>
                    <a:pt x="14324" y="21424"/>
                    <a:pt x="14470" y="21382"/>
                    <a:pt x="14629" y="21382"/>
                  </a:cubicBezTo>
                  <a:cubicBezTo>
                    <a:pt x="14972" y="21382"/>
                    <a:pt x="15098" y="21263"/>
                    <a:pt x="15568" y="20498"/>
                  </a:cubicBezTo>
                  <a:lnTo>
                    <a:pt x="15915" y="19934"/>
                  </a:lnTo>
                  <a:lnTo>
                    <a:pt x="16063" y="20144"/>
                  </a:lnTo>
                  <a:cubicBezTo>
                    <a:pt x="16143" y="20259"/>
                    <a:pt x="16242" y="20355"/>
                    <a:pt x="16282" y="20355"/>
                  </a:cubicBezTo>
                  <a:cubicBezTo>
                    <a:pt x="16322" y="20355"/>
                    <a:pt x="16355" y="20386"/>
                    <a:pt x="16355" y="20425"/>
                  </a:cubicBezTo>
                  <a:cubicBezTo>
                    <a:pt x="16355" y="20463"/>
                    <a:pt x="16445" y="20576"/>
                    <a:pt x="16554" y="20677"/>
                  </a:cubicBezTo>
                  <a:cubicBezTo>
                    <a:pt x="16834" y="20934"/>
                    <a:pt x="18329" y="21010"/>
                    <a:pt x="18628" y="20783"/>
                  </a:cubicBezTo>
                  <a:cubicBezTo>
                    <a:pt x="18736" y="20701"/>
                    <a:pt x="18886" y="20634"/>
                    <a:pt x="18961" y="20634"/>
                  </a:cubicBezTo>
                  <a:cubicBezTo>
                    <a:pt x="19036" y="20634"/>
                    <a:pt x="19131" y="20571"/>
                    <a:pt x="19173" y="20494"/>
                  </a:cubicBezTo>
                  <a:cubicBezTo>
                    <a:pt x="19215" y="20417"/>
                    <a:pt x="19282" y="20355"/>
                    <a:pt x="19322" y="20355"/>
                  </a:cubicBezTo>
                  <a:cubicBezTo>
                    <a:pt x="19460" y="20355"/>
                    <a:pt x="20280" y="19689"/>
                    <a:pt x="20492" y="19405"/>
                  </a:cubicBezTo>
                  <a:cubicBezTo>
                    <a:pt x="20609" y="19248"/>
                    <a:pt x="20704" y="19056"/>
                    <a:pt x="20704" y="18977"/>
                  </a:cubicBezTo>
                  <a:cubicBezTo>
                    <a:pt x="20704" y="18898"/>
                    <a:pt x="20745" y="18786"/>
                    <a:pt x="20796" y="18729"/>
                  </a:cubicBezTo>
                  <a:cubicBezTo>
                    <a:pt x="20972" y="18530"/>
                    <a:pt x="21339" y="16696"/>
                    <a:pt x="21322" y="16102"/>
                  </a:cubicBezTo>
                  <a:cubicBezTo>
                    <a:pt x="21296" y="15245"/>
                    <a:pt x="21211" y="14298"/>
                    <a:pt x="21150" y="14185"/>
                  </a:cubicBezTo>
                  <a:cubicBezTo>
                    <a:pt x="21109" y="14110"/>
                    <a:pt x="20987" y="13885"/>
                    <a:pt x="20879" y="13689"/>
                  </a:cubicBezTo>
                  <a:cubicBezTo>
                    <a:pt x="20712" y="13384"/>
                    <a:pt x="20684" y="13264"/>
                    <a:pt x="20690" y="12859"/>
                  </a:cubicBezTo>
                  <a:cubicBezTo>
                    <a:pt x="20696" y="12494"/>
                    <a:pt x="20732" y="12330"/>
                    <a:pt x="20849" y="12142"/>
                  </a:cubicBezTo>
                  <a:cubicBezTo>
                    <a:pt x="20932" y="12008"/>
                    <a:pt x="21062" y="11709"/>
                    <a:pt x="21139" y="11477"/>
                  </a:cubicBezTo>
                  <a:cubicBezTo>
                    <a:pt x="21215" y="11246"/>
                    <a:pt x="21341" y="10938"/>
                    <a:pt x="21419" y="10793"/>
                  </a:cubicBezTo>
                  <a:cubicBezTo>
                    <a:pt x="21567" y="10518"/>
                    <a:pt x="21600" y="10269"/>
                    <a:pt x="21508" y="10117"/>
                  </a:cubicBezTo>
                  <a:cubicBezTo>
                    <a:pt x="21408" y="9950"/>
                    <a:pt x="21388" y="9257"/>
                    <a:pt x="21477" y="8996"/>
                  </a:cubicBezTo>
                  <a:cubicBezTo>
                    <a:pt x="21593" y="8655"/>
                    <a:pt x="21584" y="8468"/>
                    <a:pt x="21432" y="7990"/>
                  </a:cubicBezTo>
                  <a:cubicBezTo>
                    <a:pt x="21263" y="7461"/>
                    <a:pt x="20976" y="7206"/>
                    <a:pt x="20708" y="7349"/>
                  </a:cubicBezTo>
                  <a:cubicBezTo>
                    <a:pt x="20525" y="7446"/>
                    <a:pt x="20512" y="7434"/>
                    <a:pt x="20276" y="6947"/>
                  </a:cubicBezTo>
                  <a:cubicBezTo>
                    <a:pt x="20142" y="6671"/>
                    <a:pt x="19983" y="6389"/>
                    <a:pt x="19923" y="6321"/>
                  </a:cubicBezTo>
                  <a:cubicBezTo>
                    <a:pt x="19862" y="6253"/>
                    <a:pt x="19725" y="6025"/>
                    <a:pt x="19616" y="5814"/>
                  </a:cubicBezTo>
                  <a:cubicBezTo>
                    <a:pt x="19432" y="5452"/>
                    <a:pt x="19159" y="5194"/>
                    <a:pt x="18517" y="4777"/>
                  </a:cubicBezTo>
                  <a:cubicBezTo>
                    <a:pt x="18329" y="4654"/>
                    <a:pt x="18219" y="4495"/>
                    <a:pt x="18107" y="4187"/>
                  </a:cubicBezTo>
                  <a:cubicBezTo>
                    <a:pt x="17922" y="3680"/>
                    <a:pt x="17446" y="2879"/>
                    <a:pt x="17152" y="2580"/>
                  </a:cubicBezTo>
                  <a:cubicBezTo>
                    <a:pt x="16774" y="2197"/>
                    <a:pt x="15700" y="1431"/>
                    <a:pt x="15406" y="1336"/>
                  </a:cubicBezTo>
                  <a:cubicBezTo>
                    <a:pt x="15305" y="1303"/>
                    <a:pt x="15167" y="1239"/>
                    <a:pt x="15100" y="1193"/>
                  </a:cubicBezTo>
                  <a:cubicBezTo>
                    <a:pt x="14866" y="1032"/>
                    <a:pt x="14013" y="754"/>
                    <a:pt x="12924" y="483"/>
                  </a:cubicBezTo>
                  <a:cubicBezTo>
                    <a:pt x="12366" y="344"/>
                    <a:pt x="12071" y="283"/>
                    <a:pt x="10996" y="86"/>
                  </a:cubicBezTo>
                  <a:cubicBezTo>
                    <a:pt x="10690" y="30"/>
                    <a:pt x="10093" y="1"/>
                    <a:pt x="9480" y="0"/>
                  </a:cubicBezTo>
                  <a:close/>
                  <a:moveTo>
                    <a:pt x="18552" y="6899"/>
                  </a:moveTo>
                  <a:cubicBezTo>
                    <a:pt x="18581" y="6899"/>
                    <a:pt x="18788" y="7025"/>
                    <a:pt x="19013" y="7180"/>
                  </a:cubicBezTo>
                  <a:cubicBezTo>
                    <a:pt x="19281" y="7366"/>
                    <a:pt x="19445" y="7544"/>
                    <a:pt x="19491" y="7696"/>
                  </a:cubicBezTo>
                  <a:cubicBezTo>
                    <a:pt x="19529" y="7823"/>
                    <a:pt x="19581" y="7926"/>
                    <a:pt x="19606" y="7926"/>
                  </a:cubicBezTo>
                  <a:cubicBezTo>
                    <a:pt x="19660" y="7926"/>
                    <a:pt x="19784" y="8640"/>
                    <a:pt x="19827" y="9206"/>
                  </a:cubicBezTo>
                  <a:cubicBezTo>
                    <a:pt x="19852" y="9521"/>
                    <a:pt x="19829" y="9656"/>
                    <a:pt x="19708" y="9905"/>
                  </a:cubicBezTo>
                  <a:cubicBezTo>
                    <a:pt x="19625" y="10075"/>
                    <a:pt x="19542" y="10299"/>
                    <a:pt x="19522" y="10402"/>
                  </a:cubicBezTo>
                  <a:cubicBezTo>
                    <a:pt x="19437" y="10855"/>
                    <a:pt x="19311" y="11296"/>
                    <a:pt x="19223" y="11450"/>
                  </a:cubicBezTo>
                  <a:cubicBezTo>
                    <a:pt x="18961" y="11904"/>
                    <a:pt x="18912" y="12217"/>
                    <a:pt x="18958" y="13150"/>
                  </a:cubicBezTo>
                  <a:cubicBezTo>
                    <a:pt x="18995" y="13898"/>
                    <a:pt x="19036" y="14147"/>
                    <a:pt x="19203" y="14654"/>
                  </a:cubicBezTo>
                  <a:cubicBezTo>
                    <a:pt x="19314" y="14988"/>
                    <a:pt x="19477" y="15363"/>
                    <a:pt x="19564" y="15488"/>
                  </a:cubicBezTo>
                  <a:cubicBezTo>
                    <a:pt x="19699" y="15680"/>
                    <a:pt x="19723" y="15795"/>
                    <a:pt x="19723" y="16236"/>
                  </a:cubicBezTo>
                  <a:cubicBezTo>
                    <a:pt x="19723" y="16522"/>
                    <a:pt x="19685" y="16869"/>
                    <a:pt x="19638" y="17007"/>
                  </a:cubicBezTo>
                  <a:cubicBezTo>
                    <a:pt x="19591" y="17145"/>
                    <a:pt x="19532" y="17397"/>
                    <a:pt x="19508" y="17568"/>
                  </a:cubicBezTo>
                  <a:cubicBezTo>
                    <a:pt x="19456" y="17944"/>
                    <a:pt x="19374" y="18110"/>
                    <a:pt x="19242" y="18114"/>
                  </a:cubicBezTo>
                  <a:cubicBezTo>
                    <a:pt x="19187" y="18116"/>
                    <a:pt x="19032" y="18199"/>
                    <a:pt x="18897" y="18298"/>
                  </a:cubicBezTo>
                  <a:cubicBezTo>
                    <a:pt x="18763" y="18398"/>
                    <a:pt x="18595" y="18481"/>
                    <a:pt x="18526" y="18482"/>
                  </a:cubicBezTo>
                  <a:cubicBezTo>
                    <a:pt x="18457" y="18484"/>
                    <a:pt x="18375" y="18523"/>
                    <a:pt x="18343" y="18570"/>
                  </a:cubicBezTo>
                  <a:cubicBezTo>
                    <a:pt x="18264" y="18684"/>
                    <a:pt x="17592" y="18765"/>
                    <a:pt x="17366" y="18688"/>
                  </a:cubicBezTo>
                  <a:cubicBezTo>
                    <a:pt x="17240" y="18644"/>
                    <a:pt x="17118" y="18480"/>
                    <a:pt x="16971" y="18155"/>
                  </a:cubicBezTo>
                  <a:cubicBezTo>
                    <a:pt x="16783" y="17740"/>
                    <a:pt x="16479" y="17292"/>
                    <a:pt x="16248" y="17093"/>
                  </a:cubicBezTo>
                  <a:cubicBezTo>
                    <a:pt x="16203" y="17053"/>
                    <a:pt x="16147" y="16665"/>
                    <a:pt x="16111" y="16143"/>
                  </a:cubicBezTo>
                  <a:cubicBezTo>
                    <a:pt x="15941" y="13656"/>
                    <a:pt x="15721" y="11087"/>
                    <a:pt x="15614" y="10332"/>
                  </a:cubicBezTo>
                  <a:cubicBezTo>
                    <a:pt x="15572" y="10036"/>
                    <a:pt x="15552" y="9773"/>
                    <a:pt x="15570" y="9746"/>
                  </a:cubicBezTo>
                  <a:cubicBezTo>
                    <a:pt x="15587" y="9720"/>
                    <a:pt x="15700" y="9764"/>
                    <a:pt x="15822" y="9841"/>
                  </a:cubicBezTo>
                  <a:cubicBezTo>
                    <a:pt x="15944" y="9919"/>
                    <a:pt x="16109" y="9981"/>
                    <a:pt x="16187" y="9981"/>
                  </a:cubicBezTo>
                  <a:cubicBezTo>
                    <a:pt x="16266" y="9981"/>
                    <a:pt x="16359" y="10026"/>
                    <a:pt x="16393" y="10078"/>
                  </a:cubicBezTo>
                  <a:cubicBezTo>
                    <a:pt x="16427" y="10130"/>
                    <a:pt x="16676" y="10197"/>
                    <a:pt x="16946" y="10229"/>
                  </a:cubicBezTo>
                  <a:cubicBezTo>
                    <a:pt x="17343" y="10276"/>
                    <a:pt x="17478" y="10257"/>
                    <a:pt x="17664" y="10122"/>
                  </a:cubicBezTo>
                  <a:cubicBezTo>
                    <a:pt x="18113" y="9797"/>
                    <a:pt x="18498" y="8590"/>
                    <a:pt x="18498" y="7508"/>
                  </a:cubicBezTo>
                  <a:cubicBezTo>
                    <a:pt x="18498" y="7172"/>
                    <a:pt x="18523" y="6899"/>
                    <a:pt x="18552" y="689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74" name="للعودة لصفحة الرئيسية"/>
            <p:cNvSpPr txBox="1"/>
            <p:nvPr/>
          </p:nvSpPr>
          <p:spPr>
            <a:xfrm>
              <a:off x="1515949" y="3551614"/>
              <a:ext cx="3710194" cy="5495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لصفحة الرئيسية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تجميع"/>
          <p:cNvGrpSpPr/>
          <p:nvPr/>
        </p:nvGrpSpPr>
        <p:grpSpPr>
          <a:xfrm>
            <a:off x="5349755" y="883976"/>
            <a:ext cx="9270047" cy="5775529"/>
            <a:chOff x="0" y="0"/>
            <a:chExt cx="9270045" cy="5775527"/>
          </a:xfrm>
        </p:grpSpPr>
        <p:sp>
          <p:nvSpPr>
            <p:cNvPr id="177" name="فقاعة اقتباس"/>
            <p:cNvSpPr/>
            <p:nvPr/>
          </p:nvSpPr>
          <p:spPr>
            <a:xfrm>
              <a:off x="0" y="0"/>
              <a:ext cx="9270046" cy="5775528"/>
            </a:xfrm>
            <a:prstGeom prst="wedgeEllipseCallout">
              <a:avLst>
                <a:gd name="adj1" fmla="val -49296"/>
                <a:gd name="adj2" fmla="val 68082"/>
              </a:avLst>
            </a:prstGeom>
            <a:solidFill>
              <a:srgbClr val="312028"/>
            </a:solidFill>
            <a:ln w="127000" cap="flat">
              <a:solidFill>
                <a:srgbClr val="5E5E5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78" name="قدر ناتج الضرب"/>
            <p:cNvSpPr txBox="1"/>
            <p:nvPr/>
          </p:nvSpPr>
          <p:spPr>
            <a:xfrm>
              <a:off x="2985506" y="1075815"/>
              <a:ext cx="3241345" cy="6117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قدر ناتج الضرب </a:t>
              </a:r>
            </a:p>
          </p:txBody>
        </p:sp>
        <p:pic>
          <p:nvPicPr>
            <p:cNvPr id="179" name="IMG_6715.jpeg" descr="IMG_671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171" t="23702" r="37954" b="60535"/>
            <a:stretch>
              <a:fillRect/>
            </a:stretch>
          </p:blipFill>
          <p:spPr>
            <a:xfrm>
              <a:off x="2753169" y="2221826"/>
              <a:ext cx="3705825" cy="2800437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83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988328" y="7706285"/>
            <a:ext cx="6352674" cy="4093240"/>
            <a:chOff x="597693" y="33335"/>
            <a:chExt cx="6352673" cy="4093239"/>
          </a:xfrm>
        </p:grpSpPr>
        <p:pic>
          <p:nvPicPr>
            <p:cNvPr id="181" name="IMG_6698.jpeg" descr="IMG_669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71650" r="54405" b="0"/>
            <a:stretch>
              <a:fillRect/>
            </a:stretch>
          </p:blipFill>
          <p:spPr>
            <a:xfrm>
              <a:off x="597693" y="33335"/>
              <a:ext cx="6352674" cy="409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41" fill="norm" stroke="1" extrusionOk="0">
                  <a:moveTo>
                    <a:pt x="9571" y="0"/>
                  </a:moveTo>
                  <a:cubicBezTo>
                    <a:pt x="9275" y="-1"/>
                    <a:pt x="8959" y="18"/>
                    <a:pt x="8561" y="58"/>
                  </a:cubicBezTo>
                  <a:cubicBezTo>
                    <a:pt x="7131" y="203"/>
                    <a:pt x="5606" y="490"/>
                    <a:pt x="5327" y="668"/>
                  </a:cubicBezTo>
                  <a:cubicBezTo>
                    <a:pt x="5277" y="700"/>
                    <a:pt x="5111" y="770"/>
                    <a:pt x="4960" y="822"/>
                  </a:cubicBezTo>
                  <a:cubicBezTo>
                    <a:pt x="4400" y="1016"/>
                    <a:pt x="4130" y="1126"/>
                    <a:pt x="4010" y="1207"/>
                  </a:cubicBezTo>
                  <a:cubicBezTo>
                    <a:pt x="3943" y="1253"/>
                    <a:pt x="3751" y="1361"/>
                    <a:pt x="3582" y="1449"/>
                  </a:cubicBezTo>
                  <a:cubicBezTo>
                    <a:pt x="3244" y="1625"/>
                    <a:pt x="3120" y="1701"/>
                    <a:pt x="2847" y="1888"/>
                  </a:cubicBezTo>
                  <a:cubicBezTo>
                    <a:pt x="2746" y="1957"/>
                    <a:pt x="2580" y="2058"/>
                    <a:pt x="2479" y="2113"/>
                  </a:cubicBezTo>
                  <a:cubicBezTo>
                    <a:pt x="2113" y="2311"/>
                    <a:pt x="1430" y="2933"/>
                    <a:pt x="1124" y="3347"/>
                  </a:cubicBezTo>
                  <a:cubicBezTo>
                    <a:pt x="743" y="3865"/>
                    <a:pt x="287" y="4882"/>
                    <a:pt x="123" y="5582"/>
                  </a:cubicBezTo>
                  <a:cubicBezTo>
                    <a:pt x="19" y="6024"/>
                    <a:pt x="0" y="6340"/>
                    <a:pt x="0" y="7652"/>
                  </a:cubicBezTo>
                  <a:cubicBezTo>
                    <a:pt x="0" y="9087"/>
                    <a:pt x="9" y="9232"/>
                    <a:pt x="140" y="9613"/>
                  </a:cubicBezTo>
                  <a:cubicBezTo>
                    <a:pt x="218" y="9839"/>
                    <a:pt x="326" y="10092"/>
                    <a:pt x="380" y="10175"/>
                  </a:cubicBezTo>
                  <a:cubicBezTo>
                    <a:pt x="578" y="10482"/>
                    <a:pt x="1290" y="10741"/>
                    <a:pt x="1372" y="10536"/>
                  </a:cubicBezTo>
                  <a:cubicBezTo>
                    <a:pt x="1390" y="10492"/>
                    <a:pt x="1630" y="10429"/>
                    <a:pt x="1907" y="10396"/>
                  </a:cubicBezTo>
                  <a:cubicBezTo>
                    <a:pt x="2184" y="10363"/>
                    <a:pt x="2438" y="10293"/>
                    <a:pt x="2472" y="10240"/>
                  </a:cubicBezTo>
                  <a:cubicBezTo>
                    <a:pt x="2567" y="10093"/>
                    <a:pt x="2755" y="10123"/>
                    <a:pt x="2755" y="10286"/>
                  </a:cubicBezTo>
                  <a:cubicBezTo>
                    <a:pt x="2755" y="10365"/>
                    <a:pt x="2729" y="10504"/>
                    <a:pt x="2697" y="10595"/>
                  </a:cubicBezTo>
                  <a:cubicBezTo>
                    <a:pt x="2665" y="10685"/>
                    <a:pt x="2582" y="11080"/>
                    <a:pt x="2512" y="11472"/>
                  </a:cubicBezTo>
                  <a:cubicBezTo>
                    <a:pt x="2441" y="11864"/>
                    <a:pt x="2356" y="12333"/>
                    <a:pt x="2322" y="12516"/>
                  </a:cubicBezTo>
                  <a:cubicBezTo>
                    <a:pt x="2240" y="12955"/>
                    <a:pt x="2148" y="13729"/>
                    <a:pt x="2074" y="14607"/>
                  </a:cubicBezTo>
                  <a:cubicBezTo>
                    <a:pt x="2041" y="14999"/>
                    <a:pt x="1989" y="15451"/>
                    <a:pt x="1957" y="15611"/>
                  </a:cubicBezTo>
                  <a:cubicBezTo>
                    <a:pt x="1881" y="15991"/>
                    <a:pt x="1881" y="18644"/>
                    <a:pt x="1957" y="18859"/>
                  </a:cubicBezTo>
                  <a:cubicBezTo>
                    <a:pt x="1989" y="18950"/>
                    <a:pt x="2032" y="19225"/>
                    <a:pt x="2052" y="19473"/>
                  </a:cubicBezTo>
                  <a:cubicBezTo>
                    <a:pt x="2074" y="19734"/>
                    <a:pt x="2149" y="20034"/>
                    <a:pt x="2230" y="20185"/>
                  </a:cubicBezTo>
                  <a:cubicBezTo>
                    <a:pt x="2307" y="20329"/>
                    <a:pt x="2418" y="20607"/>
                    <a:pt x="2477" y="20801"/>
                  </a:cubicBezTo>
                  <a:cubicBezTo>
                    <a:pt x="2535" y="20995"/>
                    <a:pt x="2671" y="21239"/>
                    <a:pt x="2777" y="21344"/>
                  </a:cubicBezTo>
                  <a:cubicBezTo>
                    <a:pt x="2967" y="21534"/>
                    <a:pt x="3054" y="21537"/>
                    <a:pt x="9050" y="21539"/>
                  </a:cubicBezTo>
                  <a:cubicBezTo>
                    <a:pt x="15850" y="21540"/>
                    <a:pt x="15291" y="21599"/>
                    <a:pt x="15594" y="20854"/>
                  </a:cubicBezTo>
                  <a:cubicBezTo>
                    <a:pt x="15677" y="20652"/>
                    <a:pt x="15781" y="20465"/>
                    <a:pt x="15826" y="20438"/>
                  </a:cubicBezTo>
                  <a:cubicBezTo>
                    <a:pt x="15871" y="20411"/>
                    <a:pt x="16083" y="20554"/>
                    <a:pt x="16297" y="20755"/>
                  </a:cubicBezTo>
                  <a:cubicBezTo>
                    <a:pt x="16906" y="21328"/>
                    <a:pt x="17227" y="21486"/>
                    <a:pt x="17534" y="21365"/>
                  </a:cubicBezTo>
                  <a:cubicBezTo>
                    <a:pt x="17674" y="21310"/>
                    <a:pt x="18010" y="21245"/>
                    <a:pt x="18280" y="21221"/>
                  </a:cubicBezTo>
                  <a:cubicBezTo>
                    <a:pt x="18633" y="21190"/>
                    <a:pt x="18855" y="21114"/>
                    <a:pt x="19076" y="20945"/>
                  </a:cubicBezTo>
                  <a:cubicBezTo>
                    <a:pt x="19244" y="20817"/>
                    <a:pt x="19520" y="20614"/>
                    <a:pt x="19688" y="20492"/>
                  </a:cubicBezTo>
                  <a:cubicBezTo>
                    <a:pt x="20189" y="20131"/>
                    <a:pt x="20700" y="19528"/>
                    <a:pt x="20700" y="19296"/>
                  </a:cubicBezTo>
                  <a:cubicBezTo>
                    <a:pt x="20700" y="19230"/>
                    <a:pt x="20768" y="19060"/>
                    <a:pt x="20852" y="18920"/>
                  </a:cubicBezTo>
                  <a:cubicBezTo>
                    <a:pt x="20936" y="18779"/>
                    <a:pt x="21005" y="18583"/>
                    <a:pt x="21005" y="18483"/>
                  </a:cubicBezTo>
                  <a:cubicBezTo>
                    <a:pt x="21005" y="18384"/>
                    <a:pt x="21051" y="18164"/>
                    <a:pt x="21108" y="17996"/>
                  </a:cubicBezTo>
                  <a:cubicBezTo>
                    <a:pt x="21185" y="17768"/>
                    <a:pt x="21218" y="17360"/>
                    <a:pt x="21238" y="16347"/>
                  </a:cubicBezTo>
                  <a:cubicBezTo>
                    <a:pt x="21253" y="15605"/>
                    <a:pt x="21249" y="14897"/>
                    <a:pt x="21229" y="14772"/>
                  </a:cubicBezTo>
                  <a:cubicBezTo>
                    <a:pt x="21209" y="14647"/>
                    <a:pt x="21077" y="14340"/>
                    <a:pt x="20937" y="14093"/>
                  </a:cubicBezTo>
                  <a:cubicBezTo>
                    <a:pt x="20704" y="13682"/>
                    <a:pt x="20682" y="13599"/>
                    <a:pt x="20682" y="13124"/>
                  </a:cubicBezTo>
                  <a:cubicBezTo>
                    <a:pt x="20682" y="12696"/>
                    <a:pt x="20710" y="12558"/>
                    <a:pt x="20838" y="12347"/>
                  </a:cubicBezTo>
                  <a:cubicBezTo>
                    <a:pt x="20924" y="12206"/>
                    <a:pt x="21057" y="11897"/>
                    <a:pt x="21133" y="11662"/>
                  </a:cubicBezTo>
                  <a:cubicBezTo>
                    <a:pt x="21210" y="11427"/>
                    <a:pt x="21337" y="11114"/>
                    <a:pt x="21415" y="10966"/>
                  </a:cubicBezTo>
                  <a:cubicBezTo>
                    <a:pt x="21560" y="10692"/>
                    <a:pt x="21600" y="10385"/>
                    <a:pt x="21502" y="10292"/>
                  </a:cubicBezTo>
                  <a:cubicBezTo>
                    <a:pt x="21406" y="10199"/>
                    <a:pt x="21389" y="9444"/>
                    <a:pt x="21474" y="9039"/>
                  </a:cubicBezTo>
                  <a:cubicBezTo>
                    <a:pt x="21544" y="8706"/>
                    <a:pt x="21544" y="8598"/>
                    <a:pt x="21470" y="8327"/>
                  </a:cubicBezTo>
                  <a:cubicBezTo>
                    <a:pt x="21314" y="7751"/>
                    <a:pt x="21160" y="7578"/>
                    <a:pt x="20803" y="7577"/>
                  </a:cubicBezTo>
                  <a:cubicBezTo>
                    <a:pt x="20442" y="7575"/>
                    <a:pt x="20365" y="7522"/>
                    <a:pt x="20306" y="7230"/>
                  </a:cubicBezTo>
                  <a:cubicBezTo>
                    <a:pt x="20284" y="7117"/>
                    <a:pt x="20163" y="6858"/>
                    <a:pt x="20038" y="6658"/>
                  </a:cubicBezTo>
                  <a:cubicBezTo>
                    <a:pt x="19914" y="6457"/>
                    <a:pt x="19722" y="6118"/>
                    <a:pt x="19613" y="5904"/>
                  </a:cubicBezTo>
                  <a:cubicBezTo>
                    <a:pt x="19405" y="5495"/>
                    <a:pt x="18928" y="5069"/>
                    <a:pt x="18359" y="4789"/>
                  </a:cubicBezTo>
                  <a:cubicBezTo>
                    <a:pt x="18302" y="4760"/>
                    <a:pt x="18187" y="4534"/>
                    <a:pt x="18103" y="4283"/>
                  </a:cubicBezTo>
                  <a:cubicBezTo>
                    <a:pt x="17930" y="3760"/>
                    <a:pt x="17460" y="2942"/>
                    <a:pt x="17147" y="2619"/>
                  </a:cubicBezTo>
                  <a:cubicBezTo>
                    <a:pt x="16747" y="2206"/>
                    <a:pt x="15656" y="1430"/>
                    <a:pt x="15351" y="1340"/>
                  </a:cubicBezTo>
                  <a:cubicBezTo>
                    <a:pt x="15244" y="1309"/>
                    <a:pt x="15130" y="1251"/>
                    <a:pt x="15096" y="1211"/>
                  </a:cubicBezTo>
                  <a:cubicBezTo>
                    <a:pt x="15063" y="1171"/>
                    <a:pt x="14897" y="1106"/>
                    <a:pt x="14729" y="1069"/>
                  </a:cubicBezTo>
                  <a:cubicBezTo>
                    <a:pt x="14560" y="1031"/>
                    <a:pt x="14395" y="969"/>
                    <a:pt x="14361" y="929"/>
                  </a:cubicBezTo>
                  <a:cubicBezTo>
                    <a:pt x="14327" y="889"/>
                    <a:pt x="14122" y="825"/>
                    <a:pt x="13904" y="787"/>
                  </a:cubicBezTo>
                  <a:cubicBezTo>
                    <a:pt x="13687" y="749"/>
                    <a:pt x="13466" y="681"/>
                    <a:pt x="13414" y="637"/>
                  </a:cubicBezTo>
                  <a:cubicBezTo>
                    <a:pt x="13276" y="520"/>
                    <a:pt x="11895" y="251"/>
                    <a:pt x="10458" y="62"/>
                  </a:cubicBezTo>
                  <a:cubicBezTo>
                    <a:pt x="10143" y="21"/>
                    <a:pt x="9867" y="0"/>
                    <a:pt x="9571" y="0"/>
                  </a:cubicBezTo>
                  <a:close/>
                  <a:moveTo>
                    <a:pt x="18522" y="7009"/>
                  </a:moveTo>
                  <a:cubicBezTo>
                    <a:pt x="18530" y="7009"/>
                    <a:pt x="18726" y="7129"/>
                    <a:pt x="18958" y="7276"/>
                  </a:cubicBezTo>
                  <a:cubicBezTo>
                    <a:pt x="19414" y="7566"/>
                    <a:pt x="19499" y="7713"/>
                    <a:pt x="19733" y="8644"/>
                  </a:cubicBezTo>
                  <a:cubicBezTo>
                    <a:pt x="19883" y="9240"/>
                    <a:pt x="19879" y="9793"/>
                    <a:pt x="19725" y="10133"/>
                  </a:cubicBezTo>
                  <a:cubicBezTo>
                    <a:pt x="19559" y="10498"/>
                    <a:pt x="19352" y="11159"/>
                    <a:pt x="19352" y="11322"/>
                  </a:cubicBezTo>
                  <a:cubicBezTo>
                    <a:pt x="19352" y="11400"/>
                    <a:pt x="19285" y="11568"/>
                    <a:pt x="19204" y="11695"/>
                  </a:cubicBezTo>
                  <a:cubicBezTo>
                    <a:pt x="18849" y="12244"/>
                    <a:pt x="18847" y="13799"/>
                    <a:pt x="19200" y="14891"/>
                  </a:cubicBezTo>
                  <a:cubicBezTo>
                    <a:pt x="19309" y="15230"/>
                    <a:pt x="19457" y="15589"/>
                    <a:pt x="19528" y="15689"/>
                  </a:cubicBezTo>
                  <a:cubicBezTo>
                    <a:pt x="19758" y="16011"/>
                    <a:pt x="19826" y="16975"/>
                    <a:pt x="19644" y="17334"/>
                  </a:cubicBezTo>
                  <a:cubicBezTo>
                    <a:pt x="19612" y="17398"/>
                    <a:pt x="19550" y="17631"/>
                    <a:pt x="19508" y="17852"/>
                  </a:cubicBezTo>
                  <a:cubicBezTo>
                    <a:pt x="19427" y="18275"/>
                    <a:pt x="19406" y="18306"/>
                    <a:pt x="19015" y="18550"/>
                  </a:cubicBezTo>
                  <a:cubicBezTo>
                    <a:pt x="18880" y="18634"/>
                    <a:pt x="18688" y="18770"/>
                    <a:pt x="18587" y="18853"/>
                  </a:cubicBezTo>
                  <a:cubicBezTo>
                    <a:pt x="18403" y="19004"/>
                    <a:pt x="17567" y="19103"/>
                    <a:pt x="17281" y="19007"/>
                  </a:cubicBezTo>
                  <a:cubicBezTo>
                    <a:pt x="17194" y="18978"/>
                    <a:pt x="17057" y="18761"/>
                    <a:pt x="16926" y="18443"/>
                  </a:cubicBezTo>
                  <a:cubicBezTo>
                    <a:pt x="16809" y="18159"/>
                    <a:pt x="16596" y="17796"/>
                    <a:pt x="16455" y="17637"/>
                  </a:cubicBezTo>
                  <a:cubicBezTo>
                    <a:pt x="16176" y="17324"/>
                    <a:pt x="16120" y="17069"/>
                    <a:pt x="16110" y="16060"/>
                  </a:cubicBezTo>
                  <a:cubicBezTo>
                    <a:pt x="16108" y="15789"/>
                    <a:pt x="16080" y="15466"/>
                    <a:pt x="16047" y="15346"/>
                  </a:cubicBezTo>
                  <a:cubicBezTo>
                    <a:pt x="16014" y="15226"/>
                    <a:pt x="15961" y="14659"/>
                    <a:pt x="15927" y="14085"/>
                  </a:cubicBezTo>
                  <a:cubicBezTo>
                    <a:pt x="15857" y="12880"/>
                    <a:pt x="15718" y="11290"/>
                    <a:pt x="15613" y="10492"/>
                  </a:cubicBezTo>
                  <a:cubicBezTo>
                    <a:pt x="15574" y="10189"/>
                    <a:pt x="15556" y="9920"/>
                    <a:pt x="15573" y="9893"/>
                  </a:cubicBezTo>
                  <a:cubicBezTo>
                    <a:pt x="15590" y="9866"/>
                    <a:pt x="15689" y="9911"/>
                    <a:pt x="15791" y="9993"/>
                  </a:cubicBezTo>
                  <a:cubicBezTo>
                    <a:pt x="15894" y="10075"/>
                    <a:pt x="16042" y="10144"/>
                    <a:pt x="16121" y="10144"/>
                  </a:cubicBezTo>
                  <a:cubicBezTo>
                    <a:pt x="16200" y="10144"/>
                    <a:pt x="16295" y="10190"/>
                    <a:pt x="16332" y="10248"/>
                  </a:cubicBezTo>
                  <a:cubicBezTo>
                    <a:pt x="16411" y="10369"/>
                    <a:pt x="17368" y="10481"/>
                    <a:pt x="17590" y="10394"/>
                  </a:cubicBezTo>
                  <a:cubicBezTo>
                    <a:pt x="17817" y="10306"/>
                    <a:pt x="18055" y="9885"/>
                    <a:pt x="18268" y="9195"/>
                  </a:cubicBezTo>
                  <a:cubicBezTo>
                    <a:pt x="18422" y="8695"/>
                    <a:pt x="18464" y="8424"/>
                    <a:pt x="18483" y="7792"/>
                  </a:cubicBezTo>
                  <a:cubicBezTo>
                    <a:pt x="18496" y="7361"/>
                    <a:pt x="18514" y="7009"/>
                    <a:pt x="18522" y="700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للعودة لصفحة الرئيسية"/>
            <p:cNvSpPr txBox="1"/>
            <p:nvPr/>
          </p:nvSpPr>
          <p:spPr>
            <a:xfrm>
              <a:off x="1429254" y="3383541"/>
              <a:ext cx="3710194" cy="5495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لصفحة الرئيسية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