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76" r:id="rId2"/>
    <p:sldId id="282" r:id="rId3"/>
    <p:sldId id="281" r:id="rId4"/>
    <p:sldId id="277" r:id="rId5"/>
    <p:sldId id="279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2" r:id="rId1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037"/>
    <a:srgbClr val="FFA9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85" autoAdjust="0"/>
    <p:restoredTop sz="94660"/>
  </p:normalViewPr>
  <p:slideViewPr>
    <p:cSldViewPr snapToGrid="0">
      <p:cViewPr>
        <p:scale>
          <a:sx n="79" d="100"/>
          <a:sy n="79" d="100"/>
        </p:scale>
        <p:origin x="507" y="4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4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2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70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56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77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86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4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5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30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86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59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96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55985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345406"/>
            <a:ext cx="3760391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93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2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06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57473"/>
            <a:ext cx="10287000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00188"/>
            <a:ext cx="10287000" cy="424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5959078"/>
            <a:ext cx="36195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1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469" indent="-321469" algn="l" defTabSz="85725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16" indent="-267891" algn="l" defTabSz="8572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Font typeface="Arial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Font typeface="Arial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gif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slide" Target="slide5.xml"/><Relationship Id="rId5" Type="http://schemas.openxmlformats.org/officeDocument/2006/relationships/image" Target="../media/image4.svg"/><Relationship Id="rId15" Type="http://schemas.openxmlformats.org/officeDocument/2006/relationships/image" Target="../media/image20.sv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slide" Target="slide5.xml"/><Relationship Id="rId5" Type="http://schemas.openxmlformats.org/officeDocument/2006/relationships/image" Target="../media/image4.svg"/><Relationship Id="rId15" Type="http://schemas.openxmlformats.org/officeDocument/2006/relationships/image" Target="../media/image20.sv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1.png"/><Relationship Id="rId5" Type="http://schemas.openxmlformats.org/officeDocument/2006/relationships/image" Target="../media/image4.sv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3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hyperlink" Target="https://t.me/fatimahalsubei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s://refaheducation.com/ar" TargetMode="External"/><Relationship Id="rId5" Type="http://schemas.openxmlformats.org/officeDocument/2006/relationships/image" Target="../media/image4.sv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2.sv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2.sv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svg"/><Relationship Id="rId15" Type="http://schemas.openxmlformats.org/officeDocument/2006/relationships/image" Target="../media/image16.sv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18" Type="http://schemas.openxmlformats.org/officeDocument/2006/relationships/slide" Target="slide7.xml"/><Relationship Id="rId3" Type="http://schemas.openxmlformats.org/officeDocument/2006/relationships/image" Target="../media/image2.svg"/><Relationship Id="rId21" Type="http://schemas.openxmlformats.org/officeDocument/2006/relationships/image" Target="../media/image19.png"/><Relationship Id="rId7" Type="http://schemas.openxmlformats.org/officeDocument/2006/relationships/image" Target="../media/image6.svg"/><Relationship Id="rId12" Type="http://schemas.openxmlformats.org/officeDocument/2006/relationships/image" Target="../media/image17.png"/><Relationship Id="rId17" Type="http://schemas.openxmlformats.org/officeDocument/2006/relationships/slide" Target="slide9.xml"/><Relationship Id="rId2" Type="http://schemas.openxmlformats.org/officeDocument/2006/relationships/image" Target="../media/image1.png"/><Relationship Id="rId16" Type="http://schemas.openxmlformats.org/officeDocument/2006/relationships/slide" Target="slide8.xml"/><Relationship Id="rId20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slide" Target="slide6.xml"/><Relationship Id="rId5" Type="http://schemas.openxmlformats.org/officeDocument/2006/relationships/image" Target="../media/image4.svg"/><Relationship Id="rId15" Type="http://schemas.openxmlformats.org/officeDocument/2006/relationships/slide" Target="slide11.xml"/><Relationship Id="rId10" Type="http://schemas.microsoft.com/office/2007/relationships/hdphoto" Target="../media/hdphoto1.wdp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slide" Target="slide10.xml"/><Relationship Id="rId22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slide" Target="slide5.xml"/><Relationship Id="rId5" Type="http://schemas.openxmlformats.org/officeDocument/2006/relationships/image" Target="../media/image4.svg"/><Relationship Id="rId15" Type="http://schemas.openxmlformats.org/officeDocument/2006/relationships/image" Target="../media/image20.sv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7.png"/><Relationship Id="rId17" Type="http://schemas.openxmlformats.org/officeDocument/2006/relationships/image" Target="../media/image20.svg"/><Relationship Id="rId2" Type="http://schemas.openxmlformats.org/officeDocument/2006/relationships/image" Target="../media/image1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slide" Target="slide5.xml"/><Relationship Id="rId5" Type="http://schemas.openxmlformats.org/officeDocument/2006/relationships/image" Target="../media/image4.svg"/><Relationship Id="rId15" Type="http://schemas.microsoft.com/office/2007/relationships/hdphoto" Target="../media/hdphoto3.wdp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5.xml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7.png"/><Relationship Id="rId5" Type="http://schemas.openxmlformats.org/officeDocument/2006/relationships/image" Target="../media/image4.svg"/><Relationship Id="rId15" Type="http://schemas.openxmlformats.org/officeDocument/2006/relationships/image" Target="../media/image20.sv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5.xml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7.png"/><Relationship Id="rId5" Type="http://schemas.openxmlformats.org/officeDocument/2006/relationships/image" Target="../media/image4.svg"/><Relationship Id="rId15" Type="http://schemas.openxmlformats.org/officeDocument/2006/relationships/image" Target="../media/image20.sv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2267EDB4-D15C-7293-F7F1-F7D8B8B8A1E7}"/>
              </a:ext>
            </a:extLst>
          </p:cNvPr>
          <p:cNvGrpSpPr/>
          <p:nvPr/>
        </p:nvGrpSpPr>
        <p:grpSpPr>
          <a:xfrm>
            <a:off x="10507194" y="-10404"/>
            <a:ext cx="1684806" cy="3383933"/>
            <a:chOff x="7946170" y="-1"/>
            <a:chExt cx="1797126" cy="3609528"/>
          </a:xfrm>
        </p:grpSpPr>
        <p:sp>
          <p:nvSpPr>
            <p:cNvPr id="4" name="Freeform 4"/>
            <p:cNvSpPr/>
            <p:nvPr/>
          </p:nvSpPr>
          <p:spPr>
            <a:xfrm>
              <a:off x="9391048" y="2164649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6"/>
                  </a:lnTo>
                  <a:lnTo>
                    <a:pt x="0" y="1082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9391048" y="1082324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9391048" y="-1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9380743" y="3246975"/>
              <a:ext cx="362552" cy="362552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 rot="-5400000">
              <a:off x="8673761" y="-63460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7946170" y="291274"/>
              <a:ext cx="362552" cy="362552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2A71DC77-C0C5-761E-A6CB-47A345AA73E9}"/>
              </a:ext>
            </a:extLst>
          </p:cNvPr>
          <p:cNvGrpSpPr/>
          <p:nvPr/>
        </p:nvGrpSpPr>
        <p:grpSpPr>
          <a:xfrm>
            <a:off x="10507193" y="3474066"/>
            <a:ext cx="1684806" cy="3383934"/>
            <a:chOff x="8973534" y="3474066"/>
            <a:chExt cx="1684806" cy="3383934"/>
          </a:xfrm>
        </p:grpSpPr>
        <p:sp>
          <p:nvSpPr>
            <p:cNvPr id="2" name="Freeform 2"/>
            <p:cNvSpPr/>
            <p:nvPr/>
          </p:nvSpPr>
          <p:spPr>
            <a:xfrm>
              <a:off x="10328107" y="5843320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3" name="Freeform 3"/>
            <p:cNvSpPr/>
            <p:nvPr/>
          </p:nvSpPr>
          <p:spPr>
            <a:xfrm>
              <a:off x="10328107" y="4828640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0328107" y="3813959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6"/>
                  </a:lnTo>
                  <a:lnTo>
                    <a:pt x="0" y="1082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10318446" y="3474066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 rot="-5400000">
              <a:off x="9655651" y="5941527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8973534" y="6274089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CEF79B9C-3C0B-8DD4-F471-1DC89AE48699}"/>
              </a:ext>
            </a:extLst>
          </p:cNvPr>
          <p:cNvGrpSpPr/>
          <p:nvPr/>
        </p:nvGrpSpPr>
        <p:grpSpPr>
          <a:xfrm>
            <a:off x="0" y="0"/>
            <a:ext cx="1694466" cy="6858000"/>
            <a:chOff x="1524000" y="0"/>
            <a:chExt cx="1694466" cy="6858000"/>
          </a:xfrm>
        </p:grpSpPr>
        <p:grpSp>
          <p:nvGrpSpPr>
            <p:cNvPr id="10" name="Group 10"/>
            <p:cNvGrpSpPr/>
            <p:nvPr/>
          </p:nvGrpSpPr>
          <p:grpSpPr>
            <a:xfrm>
              <a:off x="1524000" y="0"/>
              <a:ext cx="339893" cy="6858000"/>
              <a:chOff x="0" y="0"/>
              <a:chExt cx="483403" cy="97536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3740" y="831050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13740" y="6867399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1"/>
                    </a:lnTo>
                    <a:lnTo>
                      <a:pt x="0" y="14431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13740" y="2886201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3740" y="144310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1"/>
                    </a:lnTo>
                    <a:lnTo>
                      <a:pt x="0" y="14431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13740" y="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13740" y="5424299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0" y="4329301"/>
                <a:ext cx="483403" cy="483403"/>
              </a:xfrm>
              <a:custGeom>
                <a:avLst/>
                <a:gdLst/>
                <a:ahLst/>
                <a:cxnLst/>
                <a:rect l="l" t="t" r="r" b="b"/>
                <a:pathLst>
                  <a:path w="483403" h="483403">
                    <a:moveTo>
                      <a:pt x="0" y="0"/>
                    </a:moveTo>
                    <a:lnTo>
                      <a:pt x="483403" y="0"/>
                    </a:lnTo>
                    <a:lnTo>
                      <a:pt x="483403" y="483403"/>
                    </a:lnTo>
                    <a:lnTo>
                      <a:pt x="0" y="4834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0" y="4940896"/>
                <a:ext cx="483403" cy="483403"/>
              </a:xfrm>
              <a:custGeom>
                <a:avLst/>
                <a:gdLst/>
                <a:ahLst/>
                <a:cxnLst/>
                <a:rect l="l" t="t" r="r" b="b"/>
                <a:pathLst>
                  <a:path w="483403" h="483403">
                    <a:moveTo>
                      <a:pt x="0" y="0"/>
                    </a:moveTo>
                    <a:lnTo>
                      <a:pt x="483403" y="0"/>
                    </a:lnTo>
                    <a:lnTo>
                      <a:pt x="483403" y="483403"/>
                    </a:lnTo>
                    <a:lnTo>
                      <a:pt x="0" y="4834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مجموعة 28">
              <a:extLst>
                <a:ext uri="{FF2B5EF4-FFF2-40B4-BE49-F238E27FC236}">
                  <a16:creationId xmlns:a16="http://schemas.microsoft.com/office/drawing/2014/main" id="{2C93DFEE-3EFB-762F-D9F8-8170752A5EEB}"/>
                </a:ext>
              </a:extLst>
            </p:cNvPr>
            <p:cNvGrpSpPr/>
            <p:nvPr/>
          </p:nvGrpSpPr>
          <p:grpSpPr>
            <a:xfrm>
              <a:off x="1863893" y="273070"/>
              <a:ext cx="1354573" cy="339893"/>
              <a:chOff x="1863893" y="273070"/>
              <a:chExt cx="1354573" cy="339893"/>
            </a:xfrm>
          </p:grpSpPr>
          <p:sp>
            <p:nvSpPr>
              <p:cNvPr id="20" name="Freeform 20"/>
              <p:cNvSpPr/>
              <p:nvPr/>
            </p:nvSpPr>
            <p:spPr>
              <a:xfrm rot="-5400000">
                <a:off x="2206116" y="-59493"/>
                <a:ext cx="330233" cy="1014680"/>
              </a:xfrm>
              <a:custGeom>
                <a:avLst/>
                <a:gdLst/>
                <a:ahLst/>
                <a:cxnLst/>
                <a:rect l="l" t="t" r="r" b="b"/>
                <a:pathLst>
                  <a:path w="352248" h="1082325">
                    <a:moveTo>
                      <a:pt x="0" y="0"/>
                    </a:moveTo>
                    <a:lnTo>
                      <a:pt x="352248" y="0"/>
                    </a:lnTo>
                    <a:lnTo>
                      <a:pt x="352248" y="1082325"/>
                    </a:lnTo>
                    <a:lnTo>
                      <a:pt x="0" y="10823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2878573" y="273070"/>
                <a:ext cx="339893" cy="339893"/>
              </a:xfrm>
              <a:custGeom>
                <a:avLst/>
                <a:gdLst/>
                <a:ahLst/>
                <a:cxnLst/>
                <a:rect l="l" t="t" r="r" b="b"/>
                <a:pathLst>
                  <a:path w="362552" h="362552">
                    <a:moveTo>
                      <a:pt x="0" y="0"/>
                    </a:moveTo>
                    <a:lnTo>
                      <a:pt x="362552" y="0"/>
                    </a:lnTo>
                    <a:lnTo>
                      <a:pt x="362552" y="362552"/>
                    </a:lnTo>
                    <a:lnTo>
                      <a:pt x="0" y="36255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Freeform 24"/>
            <p:cNvSpPr/>
            <p:nvPr/>
          </p:nvSpPr>
          <p:spPr>
            <a:xfrm rot="-5400000">
              <a:off x="2206116" y="5941528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2878573" y="6274090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sp>
        <p:nvSpPr>
          <p:cNvPr id="31" name="Freeform 28">
            <a:extLst>
              <a:ext uri="{FF2B5EF4-FFF2-40B4-BE49-F238E27FC236}">
                <a16:creationId xmlns:a16="http://schemas.microsoft.com/office/drawing/2014/main" id="{2D6E29F4-B796-338D-A5AD-20802701D7BB}"/>
              </a:ext>
            </a:extLst>
          </p:cNvPr>
          <p:cNvSpPr/>
          <p:nvPr/>
        </p:nvSpPr>
        <p:spPr>
          <a:xfrm>
            <a:off x="3700025" y="228156"/>
            <a:ext cx="5271032" cy="3209268"/>
          </a:xfrm>
          <a:custGeom>
            <a:avLst/>
            <a:gdLst/>
            <a:ahLst/>
            <a:cxnLst/>
            <a:rect l="l" t="t" r="r" b="b"/>
            <a:pathLst>
              <a:path w="1894941" h="1894941">
                <a:moveTo>
                  <a:pt x="0" y="0"/>
                </a:moveTo>
                <a:lnTo>
                  <a:pt x="1894941" y="0"/>
                </a:lnTo>
                <a:lnTo>
                  <a:pt x="1894941" y="1894941"/>
                </a:lnTo>
                <a:lnTo>
                  <a:pt x="0" y="18949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4" name="TextBox 29">
            <a:extLst>
              <a:ext uri="{FF2B5EF4-FFF2-40B4-BE49-F238E27FC236}">
                <a16:creationId xmlns:a16="http://schemas.microsoft.com/office/drawing/2014/main" id="{2343FA84-B4C7-E623-C459-4879E0FE74AF}"/>
              </a:ext>
            </a:extLst>
          </p:cNvPr>
          <p:cNvSpPr txBox="1"/>
          <p:nvPr/>
        </p:nvSpPr>
        <p:spPr>
          <a:xfrm>
            <a:off x="3740630" y="3599475"/>
            <a:ext cx="5189823" cy="569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1"/>
              </a:lnSpc>
            </a:pP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يوم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العلم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السعودي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</a:t>
            </a:r>
          </a:p>
        </p:txBody>
      </p:sp>
      <p:sp>
        <p:nvSpPr>
          <p:cNvPr id="35" name="TextBox 39">
            <a:extLst>
              <a:ext uri="{FF2B5EF4-FFF2-40B4-BE49-F238E27FC236}">
                <a16:creationId xmlns:a16="http://schemas.microsoft.com/office/drawing/2014/main" id="{EFA71D47-4A69-73E2-EC67-C7BEE0736494}"/>
              </a:ext>
            </a:extLst>
          </p:cNvPr>
          <p:cNvSpPr txBox="1"/>
          <p:nvPr/>
        </p:nvSpPr>
        <p:spPr>
          <a:xfrm>
            <a:off x="5485864" y="4371343"/>
            <a:ext cx="1560941" cy="676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19"/>
              </a:lnSpc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١١</a:t>
            </a:r>
          </a:p>
          <a:p>
            <a:pPr algn="ctr">
              <a:lnSpc>
                <a:spcPts val="3019"/>
              </a:lnSpc>
            </a:pPr>
            <a:endParaRPr lang="en-US" sz="1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grpSp>
        <p:nvGrpSpPr>
          <p:cNvPr id="38" name="Group 30">
            <a:extLst>
              <a:ext uri="{FF2B5EF4-FFF2-40B4-BE49-F238E27FC236}">
                <a16:creationId xmlns:a16="http://schemas.microsoft.com/office/drawing/2014/main" id="{08C181A2-A9DA-41CB-D7D3-B7A814CFA0A7}"/>
              </a:ext>
            </a:extLst>
          </p:cNvPr>
          <p:cNvGrpSpPr/>
          <p:nvPr/>
        </p:nvGrpSpPr>
        <p:grpSpPr>
          <a:xfrm>
            <a:off x="3408984" y="5583722"/>
            <a:ext cx="5802795" cy="1720626"/>
            <a:chOff x="0" y="-182795"/>
            <a:chExt cx="3883496" cy="1150727"/>
          </a:xfrm>
        </p:grpSpPr>
        <p:grpSp>
          <p:nvGrpSpPr>
            <p:cNvPr id="39" name="Group 31">
              <a:extLst>
                <a:ext uri="{FF2B5EF4-FFF2-40B4-BE49-F238E27FC236}">
                  <a16:creationId xmlns:a16="http://schemas.microsoft.com/office/drawing/2014/main" id="{D20ECC04-54F0-92B5-E8AE-150F61149E50}"/>
                </a:ext>
              </a:extLst>
            </p:cNvPr>
            <p:cNvGrpSpPr/>
            <p:nvPr/>
          </p:nvGrpSpPr>
          <p:grpSpPr>
            <a:xfrm>
              <a:off x="1986570" y="-180280"/>
              <a:ext cx="1765398" cy="701398"/>
              <a:chOff x="0" y="-113834"/>
              <a:chExt cx="990976" cy="393718"/>
            </a:xfrm>
          </p:grpSpPr>
          <p:sp>
            <p:nvSpPr>
              <p:cNvPr id="45" name="Freeform 32">
                <a:extLst>
                  <a:ext uri="{FF2B5EF4-FFF2-40B4-BE49-F238E27FC236}">
                    <a16:creationId xmlns:a16="http://schemas.microsoft.com/office/drawing/2014/main" id="{0202C7A5-BC00-E82C-3210-F5DC9EA4E4A9}"/>
                  </a:ext>
                </a:extLst>
              </p:cNvPr>
              <p:cNvSpPr/>
              <p:nvPr/>
            </p:nvSpPr>
            <p:spPr>
              <a:xfrm>
                <a:off x="27995" y="-113834"/>
                <a:ext cx="962981" cy="279884"/>
              </a:xfrm>
              <a:custGeom>
                <a:avLst/>
                <a:gdLst/>
                <a:ahLst/>
                <a:cxnLst/>
                <a:rect l="l" t="t" r="r" b="b"/>
                <a:pathLst>
                  <a:path w="962981" h="279884">
                    <a:moveTo>
                      <a:pt x="759781" y="0"/>
                    </a:moveTo>
                    <a:cubicBezTo>
                      <a:pt x="872005" y="0"/>
                      <a:pt x="962981" y="62654"/>
                      <a:pt x="962981" y="139942"/>
                    </a:cubicBezTo>
                    <a:cubicBezTo>
                      <a:pt x="962981" y="217230"/>
                      <a:pt x="872005" y="279884"/>
                      <a:pt x="759781" y="279884"/>
                    </a:cubicBezTo>
                    <a:lnTo>
                      <a:pt x="203200" y="279884"/>
                    </a:lnTo>
                    <a:cubicBezTo>
                      <a:pt x="90976" y="279884"/>
                      <a:pt x="0" y="217230"/>
                      <a:pt x="0" y="139942"/>
                    </a:cubicBezTo>
                    <a:cubicBezTo>
                      <a:pt x="0" y="62654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6C35"/>
              </a:solidFill>
            </p:spPr>
            <p:txBody>
              <a:bodyPr/>
              <a:lstStyle/>
              <a:p>
                <a:endParaRPr lang="ar-SA" sz="36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TextBox 33">
                <a:extLst>
                  <a:ext uri="{FF2B5EF4-FFF2-40B4-BE49-F238E27FC236}">
                    <a16:creationId xmlns:a16="http://schemas.microsoft.com/office/drawing/2014/main" id="{67BE5564-E56D-1779-9EE7-41AFD06489C5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962981" cy="2989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82"/>
                  </a:lnSpc>
                </a:pPr>
                <a:endParaRPr sz="36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0" name="TextBox 34">
              <a:extLst>
                <a:ext uri="{FF2B5EF4-FFF2-40B4-BE49-F238E27FC236}">
                  <a16:creationId xmlns:a16="http://schemas.microsoft.com/office/drawing/2014/main" id="{6C0AACEC-ECCB-9CAA-CE2B-FF0F9EAA11A7}"/>
                </a:ext>
              </a:extLst>
            </p:cNvPr>
            <p:cNvSpPr txBox="1"/>
            <p:nvPr/>
          </p:nvSpPr>
          <p:spPr>
            <a:xfrm>
              <a:off x="1805170" y="10721"/>
              <a:ext cx="2078326" cy="508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99"/>
                </a:lnSpc>
              </a:pPr>
              <a:r>
                <a:rPr lang="en-US" sz="3600" b="1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قصة علـــم</a:t>
              </a:r>
            </a:p>
          </p:txBody>
        </p:sp>
        <p:grpSp>
          <p:nvGrpSpPr>
            <p:cNvPr id="41" name="Group 35">
              <a:extLst>
                <a:ext uri="{FF2B5EF4-FFF2-40B4-BE49-F238E27FC236}">
                  <a16:creationId xmlns:a16="http://schemas.microsoft.com/office/drawing/2014/main" id="{0541362E-930E-C01D-8F09-F83B7CF38E0C}"/>
                </a:ext>
              </a:extLst>
            </p:cNvPr>
            <p:cNvGrpSpPr/>
            <p:nvPr/>
          </p:nvGrpSpPr>
          <p:grpSpPr>
            <a:xfrm>
              <a:off x="0" y="-182795"/>
              <a:ext cx="1740328" cy="681401"/>
              <a:chOff x="0" y="-102609"/>
              <a:chExt cx="976903" cy="382493"/>
            </a:xfrm>
          </p:grpSpPr>
          <p:sp>
            <p:nvSpPr>
              <p:cNvPr id="43" name="Freeform 36">
                <a:extLst>
                  <a:ext uri="{FF2B5EF4-FFF2-40B4-BE49-F238E27FC236}">
                    <a16:creationId xmlns:a16="http://schemas.microsoft.com/office/drawing/2014/main" id="{B88624EA-C9B2-5717-E658-97C266F1EFA6}"/>
                  </a:ext>
                </a:extLst>
              </p:cNvPr>
              <p:cNvSpPr/>
              <p:nvPr/>
            </p:nvSpPr>
            <p:spPr>
              <a:xfrm>
                <a:off x="13922" y="-102609"/>
                <a:ext cx="962981" cy="279884"/>
              </a:xfrm>
              <a:custGeom>
                <a:avLst/>
                <a:gdLst/>
                <a:ahLst/>
                <a:cxnLst/>
                <a:rect l="l" t="t" r="r" b="b"/>
                <a:pathLst>
                  <a:path w="962981" h="279884">
                    <a:moveTo>
                      <a:pt x="759781" y="0"/>
                    </a:moveTo>
                    <a:cubicBezTo>
                      <a:pt x="872005" y="0"/>
                      <a:pt x="962981" y="62654"/>
                      <a:pt x="962981" y="139942"/>
                    </a:cubicBezTo>
                    <a:cubicBezTo>
                      <a:pt x="962981" y="217230"/>
                      <a:pt x="872005" y="279884"/>
                      <a:pt x="759781" y="279884"/>
                    </a:cubicBezTo>
                    <a:lnTo>
                      <a:pt x="203200" y="279884"/>
                    </a:lnTo>
                    <a:cubicBezTo>
                      <a:pt x="90976" y="279884"/>
                      <a:pt x="0" y="217230"/>
                      <a:pt x="0" y="139942"/>
                    </a:cubicBezTo>
                    <a:cubicBezTo>
                      <a:pt x="0" y="62654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6C35"/>
              </a:solidFill>
            </p:spPr>
            <p:txBody>
              <a:bodyPr/>
              <a:lstStyle/>
              <a:p>
                <a:endParaRPr lang="ar-SA" sz="36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TextBox 37">
                <a:extLst>
                  <a:ext uri="{FF2B5EF4-FFF2-40B4-BE49-F238E27FC236}">
                    <a16:creationId xmlns:a16="http://schemas.microsoft.com/office/drawing/2014/main" id="{4C9BCF57-FBD1-4F50-6B47-466E1CC8CD69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962981" cy="2989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82"/>
                  </a:lnSpc>
                </a:pPr>
                <a:endParaRPr sz="36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2" name="TextBox 38">
              <a:extLst>
                <a:ext uri="{FF2B5EF4-FFF2-40B4-BE49-F238E27FC236}">
                  <a16:creationId xmlns:a16="http://schemas.microsoft.com/office/drawing/2014/main" id="{03774040-F924-9DEE-A56A-265F86DC76CF}"/>
                </a:ext>
              </a:extLst>
            </p:cNvPr>
            <p:cNvSpPr txBox="1"/>
            <p:nvPr/>
          </p:nvSpPr>
          <p:spPr>
            <a:xfrm>
              <a:off x="32951" y="-2507"/>
              <a:ext cx="1649625" cy="9704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11"/>
                </a:lnSpc>
              </a:pPr>
              <a:r>
                <a:rPr lang="en-US" sz="3600" b="1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توحيد و قوة </a:t>
              </a:r>
            </a:p>
          </p:txBody>
        </p:sp>
      </p:grpSp>
      <p:pic>
        <p:nvPicPr>
          <p:cNvPr id="47" name="صورة 46">
            <a:extLst>
              <a:ext uri="{FF2B5EF4-FFF2-40B4-BE49-F238E27FC236}">
                <a16:creationId xmlns:a16="http://schemas.microsoft.com/office/drawing/2014/main" id="{D8B90C74-6092-FE43-5762-A548843FEE7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99" y="602559"/>
            <a:ext cx="1052537" cy="1052537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5CDFBC7A-F47A-556F-8A83-E72BBB8760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277" y="5117088"/>
            <a:ext cx="1475783" cy="1168883"/>
          </a:xfrm>
          <a:prstGeom prst="rect">
            <a:avLst/>
          </a:prstGeom>
        </p:spPr>
      </p:pic>
      <p:pic>
        <p:nvPicPr>
          <p:cNvPr id="49" name="Picture 2" descr="صور علم السعودية متحرك في الهواء تنزيل مجاني - صور متحركة Gif Images">
            <a:extLst>
              <a:ext uri="{FF2B5EF4-FFF2-40B4-BE49-F238E27FC236}">
                <a16:creationId xmlns:a16="http://schemas.microsoft.com/office/drawing/2014/main" id="{3D698D12-9705-7F45-6F10-7ACF10A70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095" y="4694371"/>
            <a:ext cx="880478" cy="55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39">
            <a:extLst>
              <a:ext uri="{FF2B5EF4-FFF2-40B4-BE49-F238E27FC236}">
                <a16:creationId xmlns:a16="http://schemas.microsoft.com/office/drawing/2014/main" id="{0689D059-BC2F-DC76-1400-F58BE8C5548C}"/>
              </a:ext>
            </a:extLst>
          </p:cNvPr>
          <p:cNvSpPr txBox="1"/>
          <p:nvPr/>
        </p:nvSpPr>
        <p:spPr>
          <a:xfrm>
            <a:off x="5499837" y="4836554"/>
            <a:ext cx="1560941" cy="780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19"/>
              </a:lnSpc>
            </a:pPr>
            <a:endParaRPr lang="en-US" sz="1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  <a:p>
            <a:pPr algn="ctr">
              <a:lnSpc>
                <a:spcPts val="3019"/>
              </a:lnSpc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مارس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396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/>
      <p:bldP spid="35" grpId="0"/>
      <p:bldP spid="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2267EDB4-D15C-7293-F7F1-F7D8B8B8A1E7}"/>
              </a:ext>
            </a:extLst>
          </p:cNvPr>
          <p:cNvGrpSpPr/>
          <p:nvPr/>
        </p:nvGrpSpPr>
        <p:grpSpPr>
          <a:xfrm>
            <a:off x="10507194" y="-10404"/>
            <a:ext cx="1684806" cy="3383933"/>
            <a:chOff x="7946170" y="-1"/>
            <a:chExt cx="1797126" cy="3609528"/>
          </a:xfrm>
        </p:grpSpPr>
        <p:sp>
          <p:nvSpPr>
            <p:cNvPr id="4" name="Freeform 4"/>
            <p:cNvSpPr/>
            <p:nvPr/>
          </p:nvSpPr>
          <p:spPr>
            <a:xfrm>
              <a:off x="9391048" y="2164649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6"/>
                  </a:lnTo>
                  <a:lnTo>
                    <a:pt x="0" y="1082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9391048" y="1082324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9391048" y="-1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9380743" y="3246975"/>
              <a:ext cx="362552" cy="362552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 rot="-5400000">
              <a:off x="8673761" y="-63460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7946170" y="291274"/>
              <a:ext cx="362552" cy="362552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2A71DC77-C0C5-761E-A6CB-47A345AA73E9}"/>
              </a:ext>
            </a:extLst>
          </p:cNvPr>
          <p:cNvGrpSpPr/>
          <p:nvPr/>
        </p:nvGrpSpPr>
        <p:grpSpPr>
          <a:xfrm>
            <a:off x="10507193" y="3474066"/>
            <a:ext cx="1684806" cy="3383934"/>
            <a:chOff x="8973534" y="3474066"/>
            <a:chExt cx="1684806" cy="3383934"/>
          </a:xfrm>
        </p:grpSpPr>
        <p:sp>
          <p:nvSpPr>
            <p:cNvPr id="2" name="Freeform 2"/>
            <p:cNvSpPr/>
            <p:nvPr/>
          </p:nvSpPr>
          <p:spPr>
            <a:xfrm>
              <a:off x="10328107" y="5843320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3" name="Freeform 3"/>
            <p:cNvSpPr/>
            <p:nvPr/>
          </p:nvSpPr>
          <p:spPr>
            <a:xfrm>
              <a:off x="10328107" y="4828640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0328107" y="3813959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6"/>
                  </a:lnTo>
                  <a:lnTo>
                    <a:pt x="0" y="1082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10318446" y="3474066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 rot="-5400000">
              <a:off x="9655651" y="5941527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8973534" y="6274089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CEF79B9C-3C0B-8DD4-F471-1DC89AE48699}"/>
              </a:ext>
            </a:extLst>
          </p:cNvPr>
          <p:cNvGrpSpPr/>
          <p:nvPr/>
        </p:nvGrpSpPr>
        <p:grpSpPr>
          <a:xfrm>
            <a:off x="0" y="0"/>
            <a:ext cx="1694466" cy="6858000"/>
            <a:chOff x="1524000" y="0"/>
            <a:chExt cx="1694466" cy="6858000"/>
          </a:xfrm>
        </p:grpSpPr>
        <p:grpSp>
          <p:nvGrpSpPr>
            <p:cNvPr id="10" name="Group 10"/>
            <p:cNvGrpSpPr/>
            <p:nvPr/>
          </p:nvGrpSpPr>
          <p:grpSpPr>
            <a:xfrm>
              <a:off x="1524000" y="0"/>
              <a:ext cx="339893" cy="6858000"/>
              <a:chOff x="0" y="0"/>
              <a:chExt cx="483403" cy="97536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3740" y="831050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13740" y="6867399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1"/>
                    </a:lnTo>
                    <a:lnTo>
                      <a:pt x="0" y="14431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13740" y="2886201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3740" y="144310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1"/>
                    </a:lnTo>
                    <a:lnTo>
                      <a:pt x="0" y="14431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13740" y="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13740" y="5424299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0" y="4329301"/>
                <a:ext cx="483403" cy="483403"/>
              </a:xfrm>
              <a:custGeom>
                <a:avLst/>
                <a:gdLst/>
                <a:ahLst/>
                <a:cxnLst/>
                <a:rect l="l" t="t" r="r" b="b"/>
                <a:pathLst>
                  <a:path w="483403" h="483403">
                    <a:moveTo>
                      <a:pt x="0" y="0"/>
                    </a:moveTo>
                    <a:lnTo>
                      <a:pt x="483403" y="0"/>
                    </a:lnTo>
                    <a:lnTo>
                      <a:pt x="483403" y="483403"/>
                    </a:lnTo>
                    <a:lnTo>
                      <a:pt x="0" y="4834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0" y="4940896"/>
                <a:ext cx="483403" cy="483403"/>
              </a:xfrm>
              <a:custGeom>
                <a:avLst/>
                <a:gdLst/>
                <a:ahLst/>
                <a:cxnLst/>
                <a:rect l="l" t="t" r="r" b="b"/>
                <a:pathLst>
                  <a:path w="483403" h="483403">
                    <a:moveTo>
                      <a:pt x="0" y="0"/>
                    </a:moveTo>
                    <a:lnTo>
                      <a:pt x="483403" y="0"/>
                    </a:lnTo>
                    <a:lnTo>
                      <a:pt x="483403" y="483403"/>
                    </a:lnTo>
                    <a:lnTo>
                      <a:pt x="0" y="4834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مجموعة 28">
              <a:extLst>
                <a:ext uri="{FF2B5EF4-FFF2-40B4-BE49-F238E27FC236}">
                  <a16:creationId xmlns:a16="http://schemas.microsoft.com/office/drawing/2014/main" id="{2C93DFEE-3EFB-762F-D9F8-8170752A5EEB}"/>
                </a:ext>
              </a:extLst>
            </p:cNvPr>
            <p:cNvGrpSpPr/>
            <p:nvPr/>
          </p:nvGrpSpPr>
          <p:grpSpPr>
            <a:xfrm>
              <a:off x="1863893" y="273070"/>
              <a:ext cx="1354573" cy="339893"/>
              <a:chOff x="1863893" y="273070"/>
              <a:chExt cx="1354573" cy="339893"/>
            </a:xfrm>
          </p:grpSpPr>
          <p:sp>
            <p:nvSpPr>
              <p:cNvPr id="20" name="Freeform 20"/>
              <p:cNvSpPr/>
              <p:nvPr/>
            </p:nvSpPr>
            <p:spPr>
              <a:xfrm rot="-5400000">
                <a:off x="2206116" y="-59493"/>
                <a:ext cx="330233" cy="1014680"/>
              </a:xfrm>
              <a:custGeom>
                <a:avLst/>
                <a:gdLst/>
                <a:ahLst/>
                <a:cxnLst/>
                <a:rect l="l" t="t" r="r" b="b"/>
                <a:pathLst>
                  <a:path w="352248" h="1082325">
                    <a:moveTo>
                      <a:pt x="0" y="0"/>
                    </a:moveTo>
                    <a:lnTo>
                      <a:pt x="352248" y="0"/>
                    </a:lnTo>
                    <a:lnTo>
                      <a:pt x="352248" y="1082325"/>
                    </a:lnTo>
                    <a:lnTo>
                      <a:pt x="0" y="10823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2878573" y="273070"/>
                <a:ext cx="339893" cy="339893"/>
              </a:xfrm>
              <a:custGeom>
                <a:avLst/>
                <a:gdLst/>
                <a:ahLst/>
                <a:cxnLst/>
                <a:rect l="l" t="t" r="r" b="b"/>
                <a:pathLst>
                  <a:path w="362552" h="362552">
                    <a:moveTo>
                      <a:pt x="0" y="0"/>
                    </a:moveTo>
                    <a:lnTo>
                      <a:pt x="362552" y="0"/>
                    </a:lnTo>
                    <a:lnTo>
                      <a:pt x="362552" y="362552"/>
                    </a:lnTo>
                    <a:lnTo>
                      <a:pt x="0" y="36255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Freeform 24"/>
            <p:cNvSpPr/>
            <p:nvPr/>
          </p:nvSpPr>
          <p:spPr>
            <a:xfrm rot="-5400000">
              <a:off x="2206116" y="5941528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2878573" y="6274090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pic>
        <p:nvPicPr>
          <p:cNvPr id="47" name="صورة 46">
            <a:extLst>
              <a:ext uri="{FF2B5EF4-FFF2-40B4-BE49-F238E27FC236}">
                <a16:creationId xmlns:a16="http://schemas.microsoft.com/office/drawing/2014/main" id="{D8B90C74-6092-FE43-5762-A548843FEE7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48" y="576847"/>
            <a:ext cx="1052537" cy="1052537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5CDFBC7A-F47A-556F-8A83-E72BBB8760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277" y="5117088"/>
            <a:ext cx="1475783" cy="1168883"/>
          </a:xfrm>
          <a:prstGeom prst="rect">
            <a:avLst/>
          </a:prstGeom>
        </p:spPr>
      </p:pic>
      <p:pic>
        <p:nvPicPr>
          <p:cNvPr id="31" name="صورة 30">
            <a:hlinkClick r:id="rId11" action="ppaction://hlinksldjump"/>
            <a:extLst>
              <a:ext uri="{FF2B5EF4-FFF2-40B4-BE49-F238E27FC236}">
                <a16:creationId xmlns:a16="http://schemas.microsoft.com/office/drawing/2014/main" id="{59531356-639B-124E-3068-C80522EBBE2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6113" t="3323" r="54142" b="59660"/>
          <a:stretch/>
        </p:blipFill>
        <p:spPr>
          <a:xfrm>
            <a:off x="9068570" y="936033"/>
            <a:ext cx="1538664" cy="2923557"/>
          </a:xfrm>
          <a:prstGeom prst="rect">
            <a:avLst/>
          </a:prstGeom>
        </p:spPr>
      </p:pic>
      <p:pic>
        <p:nvPicPr>
          <p:cNvPr id="32" name="رسم 31" descr="اتجاه مع تعبئة خالصة">
            <a:extLst>
              <a:ext uri="{FF2B5EF4-FFF2-40B4-BE49-F238E27FC236}">
                <a16:creationId xmlns:a16="http://schemas.microsoft.com/office/drawing/2014/main" id="{4A5B9821-FA88-FD71-B6C0-445C1B883C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950773">
            <a:off x="10272092" y="3851224"/>
            <a:ext cx="470203" cy="470203"/>
          </a:xfrm>
          <a:prstGeom prst="rect">
            <a:avLst/>
          </a:prstGeom>
        </p:spPr>
      </p:pic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FD691713-C0C3-C0C0-F782-9C28FDCF28A1}"/>
              </a:ext>
            </a:extLst>
          </p:cNvPr>
          <p:cNvSpPr/>
          <p:nvPr/>
        </p:nvSpPr>
        <p:spPr>
          <a:xfrm>
            <a:off x="9684808" y="4215675"/>
            <a:ext cx="1644770" cy="751780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561C3D12-C704-854D-A49A-5C66A92CBD3C}"/>
              </a:ext>
            </a:extLst>
          </p:cNvPr>
          <p:cNvSpPr/>
          <p:nvPr/>
        </p:nvSpPr>
        <p:spPr>
          <a:xfrm>
            <a:off x="9660547" y="4341408"/>
            <a:ext cx="1693292" cy="604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المملكة العربية</a:t>
            </a:r>
          </a:p>
          <a:p>
            <a:pPr algn="ctr"/>
            <a:r>
              <a:rPr lang="ar-SA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1932م</a:t>
            </a:r>
          </a:p>
        </p:txBody>
      </p:sp>
      <p:sp>
        <p:nvSpPr>
          <p:cNvPr id="35" name="Freeform 32">
            <a:extLst>
              <a:ext uri="{FF2B5EF4-FFF2-40B4-BE49-F238E27FC236}">
                <a16:creationId xmlns:a16="http://schemas.microsoft.com/office/drawing/2014/main" id="{3CE22533-D1A6-37D9-02F5-F331422C94C2}"/>
              </a:ext>
            </a:extLst>
          </p:cNvPr>
          <p:cNvSpPr/>
          <p:nvPr/>
        </p:nvSpPr>
        <p:spPr>
          <a:xfrm>
            <a:off x="1905555" y="1414328"/>
            <a:ext cx="5597354" cy="1393594"/>
          </a:xfrm>
          <a:custGeom>
            <a:avLst/>
            <a:gdLst/>
            <a:ahLst/>
            <a:cxnLst/>
            <a:rect l="l" t="t" r="r" b="b"/>
            <a:pathLst>
              <a:path w="962981" h="279884">
                <a:moveTo>
                  <a:pt x="759781" y="0"/>
                </a:moveTo>
                <a:cubicBezTo>
                  <a:pt x="872005" y="0"/>
                  <a:pt x="962981" y="62654"/>
                  <a:pt x="962981" y="139942"/>
                </a:cubicBezTo>
                <a:cubicBezTo>
                  <a:pt x="962981" y="217230"/>
                  <a:pt x="872005" y="279884"/>
                  <a:pt x="759781" y="279884"/>
                </a:cubicBezTo>
                <a:lnTo>
                  <a:pt x="203200" y="279884"/>
                </a:lnTo>
                <a:cubicBezTo>
                  <a:pt x="90976" y="279884"/>
                  <a:pt x="0" y="217230"/>
                  <a:pt x="0" y="139942"/>
                </a:cubicBezTo>
                <a:cubicBezTo>
                  <a:pt x="0" y="62654"/>
                  <a:pt x="90976" y="0"/>
                  <a:pt x="203200" y="0"/>
                </a:cubicBezTo>
                <a:close/>
              </a:path>
            </a:pathLst>
          </a:custGeom>
          <a:solidFill>
            <a:srgbClr val="006C35"/>
          </a:solidFill>
        </p:spPr>
        <p:txBody>
          <a:bodyPr/>
          <a:lstStyle/>
          <a:p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373CDE9F-DC52-6EF0-88CD-7FA6790E2363}"/>
              </a:ext>
            </a:extLst>
          </p:cNvPr>
          <p:cNvSpPr txBox="1"/>
          <p:nvPr/>
        </p:nvSpPr>
        <p:spPr>
          <a:xfrm>
            <a:off x="2336236" y="1705703"/>
            <a:ext cx="45531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أسماء العلم ؟</a:t>
            </a:r>
          </a:p>
        </p:txBody>
      </p:sp>
      <p:sp>
        <p:nvSpPr>
          <p:cNvPr id="37" name="Freeform 32">
            <a:extLst>
              <a:ext uri="{FF2B5EF4-FFF2-40B4-BE49-F238E27FC236}">
                <a16:creationId xmlns:a16="http://schemas.microsoft.com/office/drawing/2014/main" id="{F32F4470-7A37-9800-1B1D-EFEBEBF3DA32}"/>
              </a:ext>
            </a:extLst>
          </p:cNvPr>
          <p:cNvSpPr/>
          <p:nvPr/>
        </p:nvSpPr>
        <p:spPr>
          <a:xfrm>
            <a:off x="5018568" y="3875471"/>
            <a:ext cx="3115339" cy="808972"/>
          </a:xfrm>
          <a:custGeom>
            <a:avLst/>
            <a:gdLst/>
            <a:ahLst/>
            <a:cxnLst/>
            <a:rect l="l" t="t" r="r" b="b"/>
            <a:pathLst>
              <a:path w="962981" h="279884">
                <a:moveTo>
                  <a:pt x="759781" y="0"/>
                </a:moveTo>
                <a:cubicBezTo>
                  <a:pt x="872005" y="0"/>
                  <a:pt x="962981" y="62654"/>
                  <a:pt x="962981" y="139942"/>
                </a:cubicBezTo>
                <a:cubicBezTo>
                  <a:pt x="962981" y="217230"/>
                  <a:pt x="872005" y="279884"/>
                  <a:pt x="759781" y="279884"/>
                </a:cubicBezTo>
                <a:lnTo>
                  <a:pt x="203200" y="279884"/>
                </a:lnTo>
                <a:cubicBezTo>
                  <a:pt x="90976" y="279884"/>
                  <a:pt x="0" y="217230"/>
                  <a:pt x="0" y="139942"/>
                </a:cubicBezTo>
                <a:cubicBezTo>
                  <a:pt x="0" y="62654"/>
                  <a:pt x="90976" y="0"/>
                  <a:pt x="203200" y="0"/>
                </a:cubicBezTo>
                <a:close/>
              </a:path>
            </a:pathLst>
          </a:custGeom>
          <a:solidFill>
            <a:srgbClr val="006C35"/>
          </a:solidFill>
        </p:spPr>
        <p:txBody>
          <a:bodyPr/>
          <a:lstStyle/>
          <a:p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F3869056-8CD4-CC29-B109-430B726F8694}"/>
              </a:ext>
            </a:extLst>
          </p:cNvPr>
          <p:cNvSpPr txBox="1"/>
          <p:nvPr/>
        </p:nvSpPr>
        <p:spPr>
          <a:xfrm>
            <a:off x="4784651" y="3987569"/>
            <a:ext cx="32069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الراية</a:t>
            </a:r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4538D377-CE1E-801C-1A5F-A076231423BD}"/>
              </a:ext>
            </a:extLst>
          </p:cNvPr>
          <p:cNvSpPr/>
          <p:nvPr/>
        </p:nvSpPr>
        <p:spPr>
          <a:xfrm>
            <a:off x="7133927" y="3977296"/>
            <a:ext cx="873069" cy="584775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cs typeface="PT Bold Heading" panose="02010400000000000000" pitchFamily="2" charset="-78"/>
              </a:rPr>
              <a:t>أ</a:t>
            </a:r>
          </a:p>
        </p:txBody>
      </p:sp>
      <p:sp>
        <p:nvSpPr>
          <p:cNvPr id="40" name="Freeform 32">
            <a:extLst>
              <a:ext uri="{FF2B5EF4-FFF2-40B4-BE49-F238E27FC236}">
                <a16:creationId xmlns:a16="http://schemas.microsoft.com/office/drawing/2014/main" id="{585F629B-BE36-AC88-F9A0-81031AA6FA35}"/>
              </a:ext>
            </a:extLst>
          </p:cNvPr>
          <p:cNvSpPr/>
          <p:nvPr/>
        </p:nvSpPr>
        <p:spPr>
          <a:xfrm>
            <a:off x="1004603" y="3876580"/>
            <a:ext cx="3115339" cy="808972"/>
          </a:xfrm>
          <a:custGeom>
            <a:avLst/>
            <a:gdLst/>
            <a:ahLst/>
            <a:cxnLst/>
            <a:rect l="l" t="t" r="r" b="b"/>
            <a:pathLst>
              <a:path w="962981" h="279884">
                <a:moveTo>
                  <a:pt x="759781" y="0"/>
                </a:moveTo>
                <a:cubicBezTo>
                  <a:pt x="872005" y="0"/>
                  <a:pt x="962981" y="62654"/>
                  <a:pt x="962981" y="139942"/>
                </a:cubicBezTo>
                <a:cubicBezTo>
                  <a:pt x="962981" y="217230"/>
                  <a:pt x="872005" y="279884"/>
                  <a:pt x="759781" y="279884"/>
                </a:cubicBezTo>
                <a:lnTo>
                  <a:pt x="203200" y="279884"/>
                </a:lnTo>
                <a:cubicBezTo>
                  <a:pt x="90976" y="279884"/>
                  <a:pt x="0" y="217230"/>
                  <a:pt x="0" y="139942"/>
                </a:cubicBezTo>
                <a:cubicBezTo>
                  <a:pt x="0" y="62654"/>
                  <a:pt x="90976" y="0"/>
                  <a:pt x="203200" y="0"/>
                </a:cubicBezTo>
                <a:close/>
              </a:path>
            </a:pathLst>
          </a:custGeom>
          <a:solidFill>
            <a:srgbClr val="006C35"/>
          </a:solidFill>
        </p:spPr>
        <p:txBody>
          <a:bodyPr/>
          <a:lstStyle/>
          <a:p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EE3FF385-F45A-0DB2-FCCC-34BAECF71800}"/>
              </a:ext>
            </a:extLst>
          </p:cNvPr>
          <p:cNvSpPr txBox="1"/>
          <p:nvPr/>
        </p:nvSpPr>
        <p:spPr>
          <a:xfrm>
            <a:off x="770686" y="3988678"/>
            <a:ext cx="32069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البيرق</a:t>
            </a:r>
          </a:p>
        </p:txBody>
      </p:sp>
      <p:sp>
        <p:nvSpPr>
          <p:cNvPr id="42" name="شكل بيضاوي 41">
            <a:extLst>
              <a:ext uri="{FF2B5EF4-FFF2-40B4-BE49-F238E27FC236}">
                <a16:creationId xmlns:a16="http://schemas.microsoft.com/office/drawing/2014/main" id="{EC17164D-A70E-8755-A78B-8BC0BFD730B5}"/>
              </a:ext>
            </a:extLst>
          </p:cNvPr>
          <p:cNvSpPr/>
          <p:nvPr/>
        </p:nvSpPr>
        <p:spPr>
          <a:xfrm>
            <a:off x="3119962" y="3978405"/>
            <a:ext cx="873069" cy="584775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cs typeface="PT Bold Heading" panose="02010400000000000000" pitchFamily="2" charset="-78"/>
              </a:rPr>
              <a:t>ب</a:t>
            </a:r>
          </a:p>
        </p:txBody>
      </p:sp>
      <p:sp>
        <p:nvSpPr>
          <p:cNvPr id="43" name="Freeform 32">
            <a:extLst>
              <a:ext uri="{FF2B5EF4-FFF2-40B4-BE49-F238E27FC236}">
                <a16:creationId xmlns:a16="http://schemas.microsoft.com/office/drawing/2014/main" id="{FFF1A33E-DFB4-52EB-B555-45D4A22D4FC8}"/>
              </a:ext>
            </a:extLst>
          </p:cNvPr>
          <p:cNvSpPr/>
          <p:nvPr/>
        </p:nvSpPr>
        <p:spPr>
          <a:xfrm>
            <a:off x="3107572" y="5216794"/>
            <a:ext cx="3115339" cy="808972"/>
          </a:xfrm>
          <a:custGeom>
            <a:avLst/>
            <a:gdLst/>
            <a:ahLst/>
            <a:cxnLst/>
            <a:rect l="l" t="t" r="r" b="b"/>
            <a:pathLst>
              <a:path w="962981" h="279884">
                <a:moveTo>
                  <a:pt x="759781" y="0"/>
                </a:moveTo>
                <a:cubicBezTo>
                  <a:pt x="872005" y="0"/>
                  <a:pt x="962981" y="62654"/>
                  <a:pt x="962981" y="139942"/>
                </a:cubicBezTo>
                <a:cubicBezTo>
                  <a:pt x="962981" y="217230"/>
                  <a:pt x="872005" y="279884"/>
                  <a:pt x="759781" y="279884"/>
                </a:cubicBezTo>
                <a:lnTo>
                  <a:pt x="203200" y="279884"/>
                </a:lnTo>
                <a:cubicBezTo>
                  <a:pt x="90976" y="279884"/>
                  <a:pt x="0" y="217230"/>
                  <a:pt x="0" y="139942"/>
                </a:cubicBezTo>
                <a:cubicBezTo>
                  <a:pt x="0" y="62654"/>
                  <a:pt x="90976" y="0"/>
                  <a:pt x="203200" y="0"/>
                </a:cubicBezTo>
                <a:close/>
              </a:path>
            </a:pathLst>
          </a:custGeom>
          <a:solidFill>
            <a:srgbClr val="006C35"/>
          </a:solidFill>
        </p:spPr>
        <p:txBody>
          <a:bodyPr/>
          <a:lstStyle/>
          <a:p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099505F3-0448-A199-E9CA-7458684B7792}"/>
              </a:ext>
            </a:extLst>
          </p:cNvPr>
          <p:cNvSpPr txBox="1"/>
          <p:nvPr/>
        </p:nvSpPr>
        <p:spPr>
          <a:xfrm>
            <a:off x="2873655" y="5328892"/>
            <a:ext cx="32069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اللواء</a:t>
            </a:r>
          </a:p>
        </p:txBody>
      </p:sp>
      <p:sp>
        <p:nvSpPr>
          <p:cNvPr id="45" name="شكل بيضاوي 44">
            <a:extLst>
              <a:ext uri="{FF2B5EF4-FFF2-40B4-BE49-F238E27FC236}">
                <a16:creationId xmlns:a16="http://schemas.microsoft.com/office/drawing/2014/main" id="{C620085D-DAFF-C1E9-1F27-623888B35010}"/>
              </a:ext>
            </a:extLst>
          </p:cNvPr>
          <p:cNvSpPr/>
          <p:nvPr/>
        </p:nvSpPr>
        <p:spPr>
          <a:xfrm>
            <a:off x="5222931" y="5318619"/>
            <a:ext cx="873069" cy="584775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cs typeface="PT Bold Heading" panose="02010400000000000000" pitchFamily="2" charset="-78"/>
              </a:rPr>
              <a:t>ج</a:t>
            </a:r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E3132148-E53A-0B00-CFC4-22425753B654}"/>
              </a:ext>
            </a:extLst>
          </p:cNvPr>
          <p:cNvSpPr/>
          <p:nvPr/>
        </p:nvSpPr>
        <p:spPr>
          <a:xfrm>
            <a:off x="1808674" y="6107501"/>
            <a:ext cx="1275282" cy="689033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اضغط على</a:t>
            </a:r>
          </a:p>
          <a:p>
            <a:pPr algn="ctr"/>
            <a:r>
              <a:rPr lang="ar-SA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العلم السعودي</a:t>
            </a:r>
          </a:p>
          <a:p>
            <a:pPr algn="ctr"/>
            <a:r>
              <a:rPr lang="ar-SA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للعودة</a:t>
            </a:r>
          </a:p>
        </p:txBody>
      </p:sp>
    </p:spTree>
    <p:extLst>
      <p:ext uri="{BB962C8B-B14F-4D97-AF65-F5344CB8AC3E}">
        <p14:creationId xmlns:p14="http://schemas.microsoft.com/office/powerpoint/2010/main" val="392223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 animBg="1"/>
      <p:bldP spid="41" grpId="0"/>
      <p:bldP spid="42" grpId="0" animBg="1"/>
      <p:bldP spid="43" grpId="0" animBg="1"/>
      <p:bldP spid="44" grpId="0"/>
      <p:bldP spid="45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2267EDB4-D15C-7293-F7F1-F7D8B8B8A1E7}"/>
              </a:ext>
            </a:extLst>
          </p:cNvPr>
          <p:cNvGrpSpPr/>
          <p:nvPr/>
        </p:nvGrpSpPr>
        <p:grpSpPr>
          <a:xfrm>
            <a:off x="10507194" y="-10404"/>
            <a:ext cx="1684806" cy="3383933"/>
            <a:chOff x="7946170" y="-1"/>
            <a:chExt cx="1797126" cy="3609528"/>
          </a:xfrm>
        </p:grpSpPr>
        <p:sp>
          <p:nvSpPr>
            <p:cNvPr id="4" name="Freeform 4"/>
            <p:cNvSpPr/>
            <p:nvPr/>
          </p:nvSpPr>
          <p:spPr>
            <a:xfrm>
              <a:off x="9391048" y="2164649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6"/>
                  </a:lnTo>
                  <a:lnTo>
                    <a:pt x="0" y="1082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9391048" y="1082324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9391048" y="-1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9380743" y="3246975"/>
              <a:ext cx="362552" cy="362552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 rot="-5400000">
              <a:off x="8673761" y="-63460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7946170" y="291274"/>
              <a:ext cx="362552" cy="362552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2A71DC77-C0C5-761E-A6CB-47A345AA73E9}"/>
              </a:ext>
            </a:extLst>
          </p:cNvPr>
          <p:cNvGrpSpPr/>
          <p:nvPr/>
        </p:nvGrpSpPr>
        <p:grpSpPr>
          <a:xfrm>
            <a:off x="10507193" y="3474066"/>
            <a:ext cx="1684806" cy="3383934"/>
            <a:chOff x="8973534" y="3474066"/>
            <a:chExt cx="1684806" cy="3383934"/>
          </a:xfrm>
        </p:grpSpPr>
        <p:sp>
          <p:nvSpPr>
            <p:cNvPr id="2" name="Freeform 2"/>
            <p:cNvSpPr/>
            <p:nvPr/>
          </p:nvSpPr>
          <p:spPr>
            <a:xfrm>
              <a:off x="10328107" y="5843320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3" name="Freeform 3"/>
            <p:cNvSpPr/>
            <p:nvPr/>
          </p:nvSpPr>
          <p:spPr>
            <a:xfrm>
              <a:off x="10328107" y="4828640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0328107" y="3813959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6"/>
                  </a:lnTo>
                  <a:lnTo>
                    <a:pt x="0" y="1082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10318446" y="3474066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 rot="-5400000">
              <a:off x="9655651" y="5941527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8973534" y="6274089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CEF79B9C-3C0B-8DD4-F471-1DC89AE48699}"/>
              </a:ext>
            </a:extLst>
          </p:cNvPr>
          <p:cNvGrpSpPr/>
          <p:nvPr/>
        </p:nvGrpSpPr>
        <p:grpSpPr>
          <a:xfrm>
            <a:off x="0" y="0"/>
            <a:ext cx="1694466" cy="6858000"/>
            <a:chOff x="1524000" y="0"/>
            <a:chExt cx="1694466" cy="6858000"/>
          </a:xfrm>
        </p:grpSpPr>
        <p:grpSp>
          <p:nvGrpSpPr>
            <p:cNvPr id="10" name="Group 10"/>
            <p:cNvGrpSpPr/>
            <p:nvPr/>
          </p:nvGrpSpPr>
          <p:grpSpPr>
            <a:xfrm>
              <a:off x="1524000" y="0"/>
              <a:ext cx="339893" cy="6858000"/>
              <a:chOff x="0" y="0"/>
              <a:chExt cx="483403" cy="97536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3740" y="831050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13740" y="6867399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1"/>
                    </a:lnTo>
                    <a:lnTo>
                      <a:pt x="0" y="14431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13740" y="2886201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3740" y="144310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1"/>
                    </a:lnTo>
                    <a:lnTo>
                      <a:pt x="0" y="14431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13740" y="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13740" y="5424299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0" y="4329301"/>
                <a:ext cx="483403" cy="483403"/>
              </a:xfrm>
              <a:custGeom>
                <a:avLst/>
                <a:gdLst/>
                <a:ahLst/>
                <a:cxnLst/>
                <a:rect l="l" t="t" r="r" b="b"/>
                <a:pathLst>
                  <a:path w="483403" h="483403">
                    <a:moveTo>
                      <a:pt x="0" y="0"/>
                    </a:moveTo>
                    <a:lnTo>
                      <a:pt x="483403" y="0"/>
                    </a:lnTo>
                    <a:lnTo>
                      <a:pt x="483403" y="483403"/>
                    </a:lnTo>
                    <a:lnTo>
                      <a:pt x="0" y="4834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0" y="4940896"/>
                <a:ext cx="483403" cy="483403"/>
              </a:xfrm>
              <a:custGeom>
                <a:avLst/>
                <a:gdLst/>
                <a:ahLst/>
                <a:cxnLst/>
                <a:rect l="l" t="t" r="r" b="b"/>
                <a:pathLst>
                  <a:path w="483403" h="483403">
                    <a:moveTo>
                      <a:pt x="0" y="0"/>
                    </a:moveTo>
                    <a:lnTo>
                      <a:pt x="483403" y="0"/>
                    </a:lnTo>
                    <a:lnTo>
                      <a:pt x="483403" y="483403"/>
                    </a:lnTo>
                    <a:lnTo>
                      <a:pt x="0" y="4834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مجموعة 28">
              <a:extLst>
                <a:ext uri="{FF2B5EF4-FFF2-40B4-BE49-F238E27FC236}">
                  <a16:creationId xmlns:a16="http://schemas.microsoft.com/office/drawing/2014/main" id="{2C93DFEE-3EFB-762F-D9F8-8170752A5EEB}"/>
                </a:ext>
              </a:extLst>
            </p:cNvPr>
            <p:cNvGrpSpPr/>
            <p:nvPr/>
          </p:nvGrpSpPr>
          <p:grpSpPr>
            <a:xfrm>
              <a:off x="1863893" y="273070"/>
              <a:ext cx="1354573" cy="339893"/>
              <a:chOff x="1863893" y="273070"/>
              <a:chExt cx="1354573" cy="339893"/>
            </a:xfrm>
          </p:grpSpPr>
          <p:sp>
            <p:nvSpPr>
              <p:cNvPr id="20" name="Freeform 20"/>
              <p:cNvSpPr/>
              <p:nvPr/>
            </p:nvSpPr>
            <p:spPr>
              <a:xfrm rot="-5400000">
                <a:off x="2206116" y="-59493"/>
                <a:ext cx="330233" cy="1014680"/>
              </a:xfrm>
              <a:custGeom>
                <a:avLst/>
                <a:gdLst/>
                <a:ahLst/>
                <a:cxnLst/>
                <a:rect l="l" t="t" r="r" b="b"/>
                <a:pathLst>
                  <a:path w="352248" h="1082325">
                    <a:moveTo>
                      <a:pt x="0" y="0"/>
                    </a:moveTo>
                    <a:lnTo>
                      <a:pt x="352248" y="0"/>
                    </a:lnTo>
                    <a:lnTo>
                      <a:pt x="352248" y="1082325"/>
                    </a:lnTo>
                    <a:lnTo>
                      <a:pt x="0" y="10823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2878573" y="273070"/>
                <a:ext cx="339893" cy="339893"/>
              </a:xfrm>
              <a:custGeom>
                <a:avLst/>
                <a:gdLst/>
                <a:ahLst/>
                <a:cxnLst/>
                <a:rect l="l" t="t" r="r" b="b"/>
                <a:pathLst>
                  <a:path w="362552" h="362552">
                    <a:moveTo>
                      <a:pt x="0" y="0"/>
                    </a:moveTo>
                    <a:lnTo>
                      <a:pt x="362552" y="0"/>
                    </a:lnTo>
                    <a:lnTo>
                      <a:pt x="362552" y="362552"/>
                    </a:lnTo>
                    <a:lnTo>
                      <a:pt x="0" y="36255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Freeform 24"/>
            <p:cNvSpPr/>
            <p:nvPr/>
          </p:nvSpPr>
          <p:spPr>
            <a:xfrm rot="-5400000">
              <a:off x="2206116" y="5941528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2878573" y="6274090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pic>
        <p:nvPicPr>
          <p:cNvPr id="47" name="صورة 46">
            <a:extLst>
              <a:ext uri="{FF2B5EF4-FFF2-40B4-BE49-F238E27FC236}">
                <a16:creationId xmlns:a16="http://schemas.microsoft.com/office/drawing/2014/main" id="{D8B90C74-6092-FE43-5762-A548843FEE7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48" y="576847"/>
            <a:ext cx="1052537" cy="1052537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5CDFBC7A-F47A-556F-8A83-E72BBB8760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277" y="5117088"/>
            <a:ext cx="1475783" cy="1168883"/>
          </a:xfrm>
          <a:prstGeom prst="rect">
            <a:avLst/>
          </a:prstGeom>
        </p:spPr>
      </p:pic>
      <p:pic>
        <p:nvPicPr>
          <p:cNvPr id="31" name="صورة 30">
            <a:hlinkClick r:id="rId11" action="ppaction://hlinksldjump"/>
            <a:extLst>
              <a:ext uri="{FF2B5EF4-FFF2-40B4-BE49-F238E27FC236}">
                <a16:creationId xmlns:a16="http://schemas.microsoft.com/office/drawing/2014/main" id="{0B781A10-83E0-750E-8EB7-EBDA6B3CF1A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5591" r="73480" b="46377"/>
          <a:stretch/>
        </p:blipFill>
        <p:spPr>
          <a:xfrm>
            <a:off x="8361805" y="990126"/>
            <a:ext cx="2236604" cy="2916606"/>
          </a:xfrm>
          <a:prstGeom prst="rect">
            <a:avLst/>
          </a:prstGeom>
        </p:spPr>
      </p:pic>
      <p:pic>
        <p:nvPicPr>
          <p:cNvPr id="32" name="رسم 31" descr="اتجاه مع تعبئة خالصة">
            <a:extLst>
              <a:ext uri="{FF2B5EF4-FFF2-40B4-BE49-F238E27FC236}">
                <a16:creationId xmlns:a16="http://schemas.microsoft.com/office/drawing/2014/main" id="{F12E7C97-53E1-EF49-0E46-898EB97AC3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950773">
            <a:off x="10227788" y="3887458"/>
            <a:ext cx="470203" cy="470203"/>
          </a:xfrm>
          <a:prstGeom prst="rect">
            <a:avLst/>
          </a:prstGeom>
        </p:spPr>
      </p:pic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14D16948-F189-7457-4C6B-910B73EB1F88}"/>
              </a:ext>
            </a:extLst>
          </p:cNvPr>
          <p:cNvSpPr/>
          <p:nvPr/>
        </p:nvSpPr>
        <p:spPr>
          <a:xfrm>
            <a:off x="9257328" y="4261570"/>
            <a:ext cx="2429898" cy="772406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FD26B455-F366-EBD4-D308-C9D9D0B9AD20}"/>
              </a:ext>
            </a:extLst>
          </p:cNvPr>
          <p:cNvSpPr/>
          <p:nvPr/>
        </p:nvSpPr>
        <p:spPr>
          <a:xfrm>
            <a:off x="9341405" y="4429543"/>
            <a:ext cx="2261744" cy="604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المملكة العربية السعودية</a:t>
            </a:r>
          </a:p>
          <a:p>
            <a:pPr algn="ctr"/>
            <a:r>
              <a:rPr lang="ar-SA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1973م</a:t>
            </a:r>
          </a:p>
        </p:txBody>
      </p:sp>
      <p:sp>
        <p:nvSpPr>
          <p:cNvPr id="35" name="Freeform 32">
            <a:extLst>
              <a:ext uri="{FF2B5EF4-FFF2-40B4-BE49-F238E27FC236}">
                <a16:creationId xmlns:a16="http://schemas.microsoft.com/office/drawing/2014/main" id="{A6D70374-4734-8643-60B5-5315F5325F77}"/>
              </a:ext>
            </a:extLst>
          </p:cNvPr>
          <p:cNvSpPr/>
          <p:nvPr/>
        </p:nvSpPr>
        <p:spPr>
          <a:xfrm>
            <a:off x="1808674" y="1014680"/>
            <a:ext cx="5597354" cy="2329506"/>
          </a:xfrm>
          <a:custGeom>
            <a:avLst/>
            <a:gdLst/>
            <a:ahLst/>
            <a:cxnLst/>
            <a:rect l="l" t="t" r="r" b="b"/>
            <a:pathLst>
              <a:path w="962981" h="279884">
                <a:moveTo>
                  <a:pt x="759781" y="0"/>
                </a:moveTo>
                <a:cubicBezTo>
                  <a:pt x="872005" y="0"/>
                  <a:pt x="962981" y="62654"/>
                  <a:pt x="962981" y="139942"/>
                </a:cubicBezTo>
                <a:cubicBezTo>
                  <a:pt x="962981" y="217230"/>
                  <a:pt x="872005" y="279884"/>
                  <a:pt x="759781" y="279884"/>
                </a:cubicBezTo>
                <a:lnTo>
                  <a:pt x="203200" y="279884"/>
                </a:lnTo>
                <a:cubicBezTo>
                  <a:pt x="90976" y="279884"/>
                  <a:pt x="0" y="217230"/>
                  <a:pt x="0" y="139942"/>
                </a:cubicBezTo>
                <a:cubicBezTo>
                  <a:pt x="0" y="62654"/>
                  <a:pt x="90976" y="0"/>
                  <a:pt x="203200" y="0"/>
                </a:cubicBezTo>
                <a:close/>
              </a:path>
            </a:pathLst>
          </a:custGeom>
          <a:solidFill>
            <a:srgbClr val="006C35"/>
          </a:solidFill>
        </p:spPr>
        <p:txBody>
          <a:bodyPr/>
          <a:lstStyle/>
          <a:p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1AD680CC-51E5-79D8-6AC1-2A5AADE73E9C}"/>
              </a:ext>
            </a:extLst>
          </p:cNvPr>
          <p:cNvSpPr txBox="1"/>
          <p:nvPr/>
        </p:nvSpPr>
        <p:spPr>
          <a:xfrm>
            <a:off x="2245514" y="1070331"/>
            <a:ext cx="455313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</a:t>
            </a:r>
          </a:p>
          <a:p>
            <a:pPr algn="ctr"/>
            <a:endParaRPr lang="ar-SA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  <a:p>
            <a:pPr algn="ctr"/>
            <a:r>
              <a:rPr lang="ar-SA" sz="2800" dirty="0">
                <a:solidFill>
                  <a:schemeClr val="bg1"/>
                </a:solidFill>
                <a:cs typeface="PT Bold Heading" panose="02010400000000000000" pitchFamily="2" charset="-78"/>
              </a:rPr>
              <a:t>اكتب السؤال</a:t>
            </a:r>
            <a:endParaRPr lang="ar-SA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37" name="Freeform 32">
            <a:extLst>
              <a:ext uri="{FF2B5EF4-FFF2-40B4-BE49-F238E27FC236}">
                <a16:creationId xmlns:a16="http://schemas.microsoft.com/office/drawing/2014/main" id="{401965EF-8342-955E-E971-B669F3A8878D}"/>
              </a:ext>
            </a:extLst>
          </p:cNvPr>
          <p:cNvSpPr/>
          <p:nvPr/>
        </p:nvSpPr>
        <p:spPr>
          <a:xfrm>
            <a:off x="5018568" y="3875471"/>
            <a:ext cx="3115339" cy="808972"/>
          </a:xfrm>
          <a:custGeom>
            <a:avLst/>
            <a:gdLst/>
            <a:ahLst/>
            <a:cxnLst/>
            <a:rect l="l" t="t" r="r" b="b"/>
            <a:pathLst>
              <a:path w="962981" h="279884">
                <a:moveTo>
                  <a:pt x="759781" y="0"/>
                </a:moveTo>
                <a:cubicBezTo>
                  <a:pt x="872005" y="0"/>
                  <a:pt x="962981" y="62654"/>
                  <a:pt x="962981" y="139942"/>
                </a:cubicBezTo>
                <a:cubicBezTo>
                  <a:pt x="962981" y="217230"/>
                  <a:pt x="872005" y="279884"/>
                  <a:pt x="759781" y="279884"/>
                </a:cubicBezTo>
                <a:lnTo>
                  <a:pt x="203200" y="279884"/>
                </a:lnTo>
                <a:cubicBezTo>
                  <a:pt x="90976" y="279884"/>
                  <a:pt x="0" y="217230"/>
                  <a:pt x="0" y="139942"/>
                </a:cubicBezTo>
                <a:cubicBezTo>
                  <a:pt x="0" y="62654"/>
                  <a:pt x="90976" y="0"/>
                  <a:pt x="203200" y="0"/>
                </a:cubicBezTo>
                <a:close/>
              </a:path>
            </a:pathLst>
          </a:custGeom>
          <a:solidFill>
            <a:srgbClr val="006C35"/>
          </a:solidFill>
        </p:spPr>
        <p:txBody>
          <a:bodyPr/>
          <a:lstStyle/>
          <a:p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5EBE869E-8767-7A0D-4842-1471A1023453}"/>
              </a:ext>
            </a:extLst>
          </p:cNvPr>
          <p:cNvSpPr txBox="1"/>
          <p:nvPr/>
        </p:nvSpPr>
        <p:spPr>
          <a:xfrm>
            <a:off x="4739773" y="4047995"/>
            <a:ext cx="3206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الإجابة خطأ</a:t>
            </a:r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648A610D-4EDA-D519-B36F-09F31EDDC5E6}"/>
              </a:ext>
            </a:extLst>
          </p:cNvPr>
          <p:cNvSpPr/>
          <p:nvPr/>
        </p:nvSpPr>
        <p:spPr>
          <a:xfrm>
            <a:off x="7133927" y="3977296"/>
            <a:ext cx="873069" cy="584775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cs typeface="PT Bold Heading" panose="02010400000000000000" pitchFamily="2" charset="-78"/>
              </a:rPr>
              <a:t>أ</a:t>
            </a:r>
          </a:p>
        </p:txBody>
      </p:sp>
      <p:sp>
        <p:nvSpPr>
          <p:cNvPr id="40" name="Freeform 32">
            <a:extLst>
              <a:ext uri="{FF2B5EF4-FFF2-40B4-BE49-F238E27FC236}">
                <a16:creationId xmlns:a16="http://schemas.microsoft.com/office/drawing/2014/main" id="{152AA167-DCDE-A1B5-38B1-0CC20843C2F8}"/>
              </a:ext>
            </a:extLst>
          </p:cNvPr>
          <p:cNvSpPr/>
          <p:nvPr/>
        </p:nvSpPr>
        <p:spPr>
          <a:xfrm>
            <a:off x="1004603" y="3876580"/>
            <a:ext cx="3115339" cy="808972"/>
          </a:xfrm>
          <a:custGeom>
            <a:avLst/>
            <a:gdLst/>
            <a:ahLst/>
            <a:cxnLst/>
            <a:rect l="l" t="t" r="r" b="b"/>
            <a:pathLst>
              <a:path w="962981" h="279884">
                <a:moveTo>
                  <a:pt x="759781" y="0"/>
                </a:moveTo>
                <a:cubicBezTo>
                  <a:pt x="872005" y="0"/>
                  <a:pt x="962981" y="62654"/>
                  <a:pt x="962981" y="139942"/>
                </a:cubicBezTo>
                <a:cubicBezTo>
                  <a:pt x="962981" y="217230"/>
                  <a:pt x="872005" y="279884"/>
                  <a:pt x="759781" y="279884"/>
                </a:cubicBezTo>
                <a:lnTo>
                  <a:pt x="203200" y="279884"/>
                </a:lnTo>
                <a:cubicBezTo>
                  <a:pt x="90976" y="279884"/>
                  <a:pt x="0" y="217230"/>
                  <a:pt x="0" y="139942"/>
                </a:cubicBezTo>
                <a:cubicBezTo>
                  <a:pt x="0" y="62654"/>
                  <a:pt x="90976" y="0"/>
                  <a:pt x="203200" y="0"/>
                </a:cubicBezTo>
                <a:close/>
              </a:path>
            </a:pathLst>
          </a:custGeom>
          <a:solidFill>
            <a:srgbClr val="006C35"/>
          </a:solidFill>
        </p:spPr>
        <p:txBody>
          <a:bodyPr/>
          <a:lstStyle/>
          <a:p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18F80775-938E-8C09-3688-9C71D6A8A17E}"/>
              </a:ext>
            </a:extLst>
          </p:cNvPr>
          <p:cNvSpPr txBox="1"/>
          <p:nvPr/>
        </p:nvSpPr>
        <p:spPr>
          <a:xfrm>
            <a:off x="642056" y="4079901"/>
            <a:ext cx="3206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الإجابة الصحيحة</a:t>
            </a:r>
          </a:p>
        </p:txBody>
      </p:sp>
      <p:sp>
        <p:nvSpPr>
          <p:cNvPr id="42" name="شكل بيضاوي 41">
            <a:extLst>
              <a:ext uri="{FF2B5EF4-FFF2-40B4-BE49-F238E27FC236}">
                <a16:creationId xmlns:a16="http://schemas.microsoft.com/office/drawing/2014/main" id="{E2B80A5F-BC02-FEB0-D11D-173B73B56BDF}"/>
              </a:ext>
            </a:extLst>
          </p:cNvPr>
          <p:cNvSpPr/>
          <p:nvPr/>
        </p:nvSpPr>
        <p:spPr>
          <a:xfrm>
            <a:off x="3119962" y="3978405"/>
            <a:ext cx="873069" cy="584775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cs typeface="PT Bold Heading" panose="02010400000000000000" pitchFamily="2" charset="-78"/>
              </a:rPr>
              <a:t>ب</a:t>
            </a:r>
          </a:p>
        </p:txBody>
      </p:sp>
      <p:sp>
        <p:nvSpPr>
          <p:cNvPr id="43" name="Freeform 32">
            <a:extLst>
              <a:ext uri="{FF2B5EF4-FFF2-40B4-BE49-F238E27FC236}">
                <a16:creationId xmlns:a16="http://schemas.microsoft.com/office/drawing/2014/main" id="{12FDC29A-DE5E-997D-3324-8BC710C864F0}"/>
              </a:ext>
            </a:extLst>
          </p:cNvPr>
          <p:cNvSpPr/>
          <p:nvPr/>
        </p:nvSpPr>
        <p:spPr>
          <a:xfrm>
            <a:off x="5018568" y="4999962"/>
            <a:ext cx="3115339" cy="808972"/>
          </a:xfrm>
          <a:custGeom>
            <a:avLst/>
            <a:gdLst/>
            <a:ahLst/>
            <a:cxnLst/>
            <a:rect l="l" t="t" r="r" b="b"/>
            <a:pathLst>
              <a:path w="962981" h="279884">
                <a:moveTo>
                  <a:pt x="759781" y="0"/>
                </a:moveTo>
                <a:cubicBezTo>
                  <a:pt x="872005" y="0"/>
                  <a:pt x="962981" y="62654"/>
                  <a:pt x="962981" y="139942"/>
                </a:cubicBezTo>
                <a:cubicBezTo>
                  <a:pt x="962981" y="217230"/>
                  <a:pt x="872005" y="279884"/>
                  <a:pt x="759781" y="279884"/>
                </a:cubicBezTo>
                <a:lnTo>
                  <a:pt x="203200" y="279884"/>
                </a:lnTo>
                <a:cubicBezTo>
                  <a:pt x="90976" y="279884"/>
                  <a:pt x="0" y="217230"/>
                  <a:pt x="0" y="139942"/>
                </a:cubicBezTo>
                <a:cubicBezTo>
                  <a:pt x="0" y="62654"/>
                  <a:pt x="90976" y="0"/>
                  <a:pt x="203200" y="0"/>
                </a:cubicBezTo>
                <a:close/>
              </a:path>
            </a:pathLst>
          </a:custGeom>
          <a:solidFill>
            <a:srgbClr val="006C35"/>
          </a:solidFill>
        </p:spPr>
        <p:txBody>
          <a:bodyPr/>
          <a:lstStyle/>
          <a:p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8E456C41-04DF-2E5F-9C7E-05F5431D0E4C}"/>
              </a:ext>
            </a:extLst>
          </p:cNvPr>
          <p:cNvSpPr txBox="1"/>
          <p:nvPr/>
        </p:nvSpPr>
        <p:spPr>
          <a:xfrm>
            <a:off x="4784651" y="5112060"/>
            <a:ext cx="3206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الإجابة خطأ</a:t>
            </a:r>
          </a:p>
        </p:txBody>
      </p:sp>
      <p:sp>
        <p:nvSpPr>
          <p:cNvPr id="45" name="شكل بيضاوي 44">
            <a:extLst>
              <a:ext uri="{FF2B5EF4-FFF2-40B4-BE49-F238E27FC236}">
                <a16:creationId xmlns:a16="http://schemas.microsoft.com/office/drawing/2014/main" id="{F6D6457C-43F5-3598-650D-EA830455DF4B}"/>
              </a:ext>
            </a:extLst>
          </p:cNvPr>
          <p:cNvSpPr/>
          <p:nvPr/>
        </p:nvSpPr>
        <p:spPr>
          <a:xfrm>
            <a:off x="7133927" y="5101787"/>
            <a:ext cx="873069" cy="584775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cs typeface="PT Bold Heading" panose="02010400000000000000" pitchFamily="2" charset="-78"/>
              </a:rPr>
              <a:t>ج</a:t>
            </a:r>
          </a:p>
        </p:txBody>
      </p:sp>
      <p:sp>
        <p:nvSpPr>
          <p:cNvPr id="46" name="Freeform 32">
            <a:extLst>
              <a:ext uri="{FF2B5EF4-FFF2-40B4-BE49-F238E27FC236}">
                <a16:creationId xmlns:a16="http://schemas.microsoft.com/office/drawing/2014/main" id="{24BF4EEA-67F9-08A3-73A4-33E45AEAF07B}"/>
              </a:ext>
            </a:extLst>
          </p:cNvPr>
          <p:cNvSpPr/>
          <p:nvPr/>
        </p:nvSpPr>
        <p:spPr>
          <a:xfrm>
            <a:off x="1004603" y="4947395"/>
            <a:ext cx="3115339" cy="808972"/>
          </a:xfrm>
          <a:custGeom>
            <a:avLst/>
            <a:gdLst/>
            <a:ahLst/>
            <a:cxnLst/>
            <a:rect l="l" t="t" r="r" b="b"/>
            <a:pathLst>
              <a:path w="962981" h="279884">
                <a:moveTo>
                  <a:pt x="759781" y="0"/>
                </a:moveTo>
                <a:cubicBezTo>
                  <a:pt x="872005" y="0"/>
                  <a:pt x="962981" y="62654"/>
                  <a:pt x="962981" y="139942"/>
                </a:cubicBezTo>
                <a:cubicBezTo>
                  <a:pt x="962981" y="217230"/>
                  <a:pt x="872005" y="279884"/>
                  <a:pt x="759781" y="279884"/>
                </a:cubicBezTo>
                <a:lnTo>
                  <a:pt x="203200" y="279884"/>
                </a:lnTo>
                <a:cubicBezTo>
                  <a:pt x="90976" y="279884"/>
                  <a:pt x="0" y="217230"/>
                  <a:pt x="0" y="139942"/>
                </a:cubicBezTo>
                <a:cubicBezTo>
                  <a:pt x="0" y="62654"/>
                  <a:pt x="90976" y="0"/>
                  <a:pt x="203200" y="0"/>
                </a:cubicBezTo>
                <a:close/>
              </a:path>
            </a:pathLst>
          </a:custGeom>
          <a:solidFill>
            <a:srgbClr val="006C35"/>
          </a:solidFill>
        </p:spPr>
        <p:txBody>
          <a:bodyPr/>
          <a:lstStyle/>
          <a:p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D47C1B92-775A-23C6-26B2-F9802AFE4BEB}"/>
              </a:ext>
            </a:extLst>
          </p:cNvPr>
          <p:cNvSpPr txBox="1"/>
          <p:nvPr/>
        </p:nvSpPr>
        <p:spPr>
          <a:xfrm>
            <a:off x="770686" y="5059493"/>
            <a:ext cx="32069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الإجابة خطأ</a:t>
            </a:r>
          </a:p>
        </p:txBody>
      </p:sp>
      <p:sp>
        <p:nvSpPr>
          <p:cNvPr id="50" name="شكل بيضاوي 49">
            <a:extLst>
              <a:ext uri="{FF2B5EF4-FFF2-40B4-BE49-F238E27FC236}">
                <a16:creationId xmlns:a16="http://schemas.microsoft.com/office/drawing/2014/main" id="{6FC05D87-AFF6-18E4-5947-80B1F8EE2912}"/>
              </a:ext>
            </a:extLst>
          </p:cNvPr>
          <p:cNvSpPr/>
          <p:nvPr/>
        </p:nvSpPr>
        <p:spPr>
          <a:xfrm>
            <a:off x="3119962" y="5049220"/>
            <a:ext cx="873069" cy="584775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cs typeface="PT Bold Heading" panose="02010400000000000000" pitchFamily="2" charset="-78"/>
              </a:rPr>
              <a:t>د</a:t>
            </a:r>
          </a:p>
        </p:txBody>
      </p: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BC46E77E-903B-526C-CEF3-E406C1559672}"/>
              </a:ext>
            </a:extLst>
          </p:cNvPr>
          <p:cNvSpPr/>
          <p:nvPr/>
        </p:nvSpPr>
        <p:spPr>
          <a:xfrm>
            <a:off x="1808674" y="6107501"/>
            <a:ext cx="1275282" cy="689033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اضغط على</a:t>
            </a:r>
          </a:p>
          <a:p>
            <a:pPr algn="ctr"/>
            <a:r>
              <a:rPr lang="ar-SA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العلم السعودي</a:t>
            </a:r>
          </a:p>
          <a:p>
            <a:pPr algn="ctr"/>
            <a:r>
              <a:rPr lang="ar-SA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للعودة</a:t>
            </a:r>
          </a:p>
        </p:txBody>
      </p:sp>
    </p:spTree>
    <p:extLst>
      <p:ext uri="{BB962C8B-B14F-4D97-AF65-F5344CB8AC3E}">
        <p14:creationId xmlns:p14="http://schemas.microsoft.com/office/powerpoint/2010/main" val="50454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 animBg="1"/>
      <p:bldP spid="41" grpId="0"/>
      <p:bldP spid="42" grpId="0" animBg="1"/>
      <p:bldP spid="43" grpId="0" animBg="1"/>
      <p:bldP spid="44" grpId="0"/>
      <p:bldP spid="45" grpId="0" animBg="1"/>
      <p:bldP spid="46" grpId="0" animBg="1"/>
      <p:bldP spid="49" grpId="0"/>
      <p:bldP spid="50" grpId="0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2267EDB4-D15C-7293-F7F1-F7D8B8B8A1E7}"/>
              </a:ext>
            </a:extLst>
          </p:cNvPr>
          <p:cNvGrpSpPr/>
          <p:nvPr/>
        </p:nvGrpSpPr>
        <p:grpSpPr>
          <a:xfrm>
            <a:off x="10507194" y="-10404"/>
            <a:ext cx="1684806" cy="3383933"/>
            <a:chOff x="7946170" y="-1"/>
            <a:chExt cx="1797126" cy="3609528"/>
          </a:xfrm>
        </p:grpSpPr>
        <p:sp>
          <p:nvSpPr>
            <p:cNvPr id="4" name="Freeform 4"/>
            <p:cNvSpPr/>
            <p:nvPr/>
          </p:nvSpPr>
          <p:spPr>
            <a:xfrm>
              <a:off x="9391048" y="2164649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6"/>
                  </a:lnTo>
                  <a:lnTo>
                    <a:pt x="0" y="1082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9391048" y="1082324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9391048" y="-1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9380743" y="3246975"/>
              <a:ext cx="362552" cy="362552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 rot="-5400000">
              <a:off x="8673761" y="-63460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7946170" y="291274"/>
              <a:ext cx="362552" cy="362552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2A71DC77-C0C5-761E-A6CB-47A345AA73E9}"/>
              </a:ext>
            </a:extLst>
          </p:cNvPr>
          <p:cNvGrpSpPr/>
          <p:nvPr/>
        </p:nvGrpSpPr>
        <p:grpSpPr>
          <a:xfrm>
            <a:off x="10507193" y="3474066"/>
            <a:ext cx="1684806" cy="3383934"/>
            <a:chOff x="8973534" y="3474066"/>
            <a:chExt cx="1684806" cy="3383934"/>
          </a:xfrm>
        </p:grpSpPr>
        <p:sp>
          <p:nvSpPr>
            <p:cNvPr id="2" name="Freeform 2"/>
            <p:cNvSpPr/>
            <p:nvPr/>
          </p:nvSpPr>
          <p:spPr>
            <a:xfrm>
              <a:off x="10328107" y="5843320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3" name="Freeform 3"/>
            <p:cNvSpPr/>
            <p:nvPr/>
          </p:nvSpPr>
          <p:spPr>
            <a:xfrm>
              <a:off x="10328107" y="4828640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0328107" y="3813959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6"/>
                  </a:lnTo>
                  <a:lnTo>
                    <a:pt x="0" y="1082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10318446" y="3474066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 rot="-5400000">
              <a:off x="9655651" y="5941527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8973534" y="6274089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CEF79B9C-3C0B-8DD4-F471-1DC89AE48699}"/>
              </a:ext>
            </a:extLst>
          </p:cNvPr>
          <p:cNvGrpSpPr/>
          <p:nvPr/>
        </p:nvGrpSpPr>
        <p:grpSpPr>
          <a:xfrm>
            <a:off x="0" y="0"/>
            <a:ext cx="1694466" cy="6858000"/>
            <a:chOff x="1524000" y="0"/>
            <a:chExt cx="1694466" cy="6858000"/>
          </a:xfrm>
        </p:grpSpPr>
        <p:grpSp>
          <p:nvGrpSpPr>
            <p:cNvPr id="10" name="Group 10"/>
            <p:cNvGrpSpPr/>
            <p:nvPr/>
          </p:nvGrpSpPr>
          <p:grpSpPr>
            <a:xfrm>
              <a:off x="1524000" y="0"/>
              <a:ext cx="339893" cy="6858000"/>
              <a:chOff x="0" y="0"/>
              <a:chExt cx="483403" cy="97536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3740" y="831050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13740" y="6867399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1"/>
                    </a:lnTo>
                    <a:lnTo>
                      <a:pt x="0" y="14431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13740" y="2886201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3740" y="144310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1"/>
                    </a:lnTo>
                    <a:lnTo>
                      <a:pt x="0" y="14431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13740" y="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13740" y="5424299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0" y="4329301"/>
                <a:ext cx="483403" cy="483403"/>
              </a:xfrm>
              <a:custGeom>
                <a:avLst/>
                <a:gdLst/>
                <a:ahLst/>
                <a:cxnLst/>
                <a:rect l="l" t="t" r="r" b="b"/>
                <a:pathLst>
                  <a:path w="483403" h="483403">
                    <a:moveTo>
                      <a:pt x="0" y="0"/>
                    </a:moveTo>
                    <a:lnTo>
                      <a:pt x="483403" y="0"/>
                    </a:lnTo>
                    <a:lnTo>
                      <a:pt x="483403" y="483403"/>
                    </a:lnTo>
                    <a:lnTo>
                      <a:pt x="0" y="4834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0" y="4940896"/>
                <a:ext cx="483403" cy="483403"/>
              </a:xfrm>
              <a:custGeom>
                <a:avLst/>
                <a:gdLst/>
                <a:ahLst/>
                <a:cxnLst/>
                <a:rect l="l" t="t" r="r" b="b"/>
                <a:pathLst>
                  <a:path w="483403" h="483403">
                    <a:moveTo>
                      <a:pt x="0" y="0"/>
                    </a:moveTo>
                    <a:lnTo>
                      <a:pt x="483403" y="0"/>
                    </a:lnTo>
                    <a:lnTo>
                      <a:pt x="483403" y="483403"/>
                    </a:lnTo>
                    <a:lnTo>
                      <a:pt x="0" y="4834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مجموعة 28">
              <a:extLst>
                <a:ext uri="{FF2B5EF4-FFF2-40B4-BE49-F238E27FC236}">
                  <a16:creationId xmlns:a16="http://schemas.microsoft.com/office/drawing/2014/main" id="{2C93DFEE-3EFB-762F-D9F8-8170752A5EEB}"/>
                </a:ext>
              </a:extLst>
            </p:cNvPr>
            <p:cNvGrpSpPr/>
            <p:nvPr/>
          </p:nvGrpSpPr>
          <p:grpSpPr>
            <a:xfrm>
              <a:off x="1863893" y="273070"/>
              <a:ext cx="1354573" cy="339893"/>
              <a:chOff x="1863893" y="273070"/>
              <a:chExt cx="1354573" cy="339893"/>
            </a:xfrm>
          </p:grpSpPr>
          <p:sp>
            <p:nvSpPr>
              <p:cNvPr id="20" name="Freeform 20"/>
              <p:cNvSpPr/>
              <p:nvPr/>
            </p:nvSpPr>
            <p:spPr>
              <a:xfrm rot="-5400000">
                <a:off x="2206116" y="-59493"/>
                <a:ext cx="330233" cy="1014680"/>
              </a:xfrm>
              <a:custGeom>
                <a:avLst/>
                <a:gdLst/>
                <a:ahLst/>
                <a:cxnLst/>
                <a:rect l="l" t="t" r="r" b="b"/>
                <a:pathLst>
                  <a:path w="352248" h="1082325">
                    <a:moveTo>
                      <a:pt x="0" y="0"/>
                    </a:moveTo>
                    <a:lnTo>
                      <a:pt x="352248" y="0"/>
                    </a:lnTo>
                    <a:lnTo>
                      <a:pt x="352248" y="1082325"/>
                    </a:lnTo>
                    <a:lnTo>
                      <a:pt x="0" y="10823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2878573" y="273070"/>
                <a:ext cx="339893" cy="339893"/>
              </a:xfrm>
              <a:custGeom>
                <a:avLst/>
                <a:gdLst/>
                <a:ahLst/>
                <a:cxnLst/>
                <a:rect l="l" t="t" r="r" b="b"/>
                <a:pathLst>
                  <a:path w="362552" h="362552">
                    <a:moveTo>
                      <a:pt x="0" y="0"/>
                    </a:moveTo>
                    <a:lnTo>
                      <a:pt x="362552" y="0"/>
                    </a:lnTo>
                    <a:lnTo>
                      <a:pt x="362552" y="362552"/>
                    </a:lnTo>
                    <a:lnTo>
                      <a:pt x="0" y="36255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Freeform 24"/>
            <p:cNvSpPr/>
            <p:nvPr/>
          </p:nvSpPr>
          <p:spPr>
            <a:xfrm rot="-5400000">
              <a:off x="2206116" y="5941528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2878573" y="6274090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pic>
        <p:nvPicPr>
          <p:cNvPr id="47" name="صورة 46">
            <a:extLst>
              <a:ext uri="{FF2B5EF4-FFF2-40B4-BE49-F238E27FC236}">
                <a16:creationId xmlns:a16="http://schemas.microsoft.com/office/drawing/2014/main" id="{D8B90C74-6092-FE43-5762-A548843FEE7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48" y="576847"/>
            <a:ext cx="1052537" cy="1052537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5CDFBC7A-F47A-556F-8A83-E72BBB8760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277" y="5117088"/>
            <a:ext cx="1475783" cy="1168883"/>
          </a:xfrm>
          <a:prstGeom prst="rect">
            <a:avLst/>
          </a:prstGeom>
        </p:spPr>
      </p:pic>
      <p:sp>
        <p:nvSpPr>
          <p:cNvPr id="31" name="Freeform 32">
            <a:extLst>
              <a:ext uri="{FF2B5EF4-FFF2-40B4-BE49-F238E27FC236}">
                <a16:creationId xmlns:a16="http://schemas.microsoft.com/office/drawing/2014/main" id="{F7651D18-DC79-6DA3-860C-65AECF5B3534}"/>
              </a:ext>
            </a:extLst>
          </p:cNvPr>
          <p:cNvSpPr/>
          <p:nvPr/>
        </p:nvSpPr>
        <p:spPr>
          <a:xfrm>
            <a:off x="2982432" y="681880"/>
            <a:ext cx="6015458" cy="1337076"/>
          </a:xfrm>
          <a:custGeom>
            <a:avLst/>
            <a:gdLst/>
            <a:ahLst/>
            <a:cxnLst/>
            <a:rect l="l" t="t" r="r" b="b"/>
            <a:pathLst>
              <a:path w="962981" h="279884">
                <a:moveTo>
                  <a:pt x="759781" y="0"/>
                </a:moveTo>
                <a:cubicBezTo>
                  <a:pt x="872005" y="0"/>
                  <a:pt x="962981" y="62654"/>
                  <a:pt x="962981" y="139942"/>
                </a:cubicBezTo>
                <a:cubicBezTo>
                  <a:pt x="962981" y="217230"/>
                  <a:pt x="872005" y="279884"/>
                  <a:pt x="759781" y="279884"/>
                </a:cubicBezTo>
                <a:lnTo>
                  <a:pt x="203200" y="279884"/>
                </a:lnTo>
                <a:cubicBezTo>
                  <a:pt x="90976" y="279884"/>
                  <a:pt x="0" y="217230"/>
                  <a:pt x="0" y="139942"/>
                </a:cubicBezTo>
                <a:cubicBezTo>
                  <a:pt x="0" y="62654"/>
                  <a:pt x="90976" y="0"/>
                  <a:pt x="203200" y="0"/>
                </a:cubicBezTo>
                <a:close/>
              </a:path>
            </a:pathLst>
          </a:custGeom>
          <a:solidFill>
            <a:srgbClr val="006C35"/>
          </a:solidFill>
        </p:spPr>
        <p:txBody>
          <a:bodyPr/>
          <a:lstStyle/>
          <a:p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763F1931-7E6A-2A2F-926E-F510B4428204}"/>
              </a:ext>
            </a:extLst>
          </p:cNvPr>
          <p:cNvSpPr txBox="1"/>
          <p:nvPr/>
        </p:nvSpPr>
        <p:spPr>
          <a:xfrm>
            <a:off x="3343781" y="889754"/>
            <a:ext cx="52927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دلالات العلم السعودي</a:t>
            </a:r>
          </a:p>
        </p:txBody>
      </p:sp>
      <p:pic>
        <p:nvPicPr>
          <p:cNvPr id="46" name="صورة 45">
            <a:extLst>
              <a:ext uri="{FF2B5EF4-FFF2-40B4-BE49-F238E27FC236}">
                <a16:creationId xmlns:a16="http://schemas.microsoft.com/office/drawing/2014/main" id="{274CAF86-6DCF-CF04-11E2-82F6C58C7D6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4686" t="38517" r="4822" b="26044"/>
          <a:stretch/>
        </p:blipFill>
        <p:spPr>
          <a:xfrm>
            <a:off x="2158623" y="2181566"/>
            <a:ext cx="7474688" cy="4279466"/>
          </a:xfrm>
          <a:prstGeom prst="rect">
            <a:avLst/>
          </a:prstGeom>
        </p:spPr>
      </p:pic>
      <p:pic>
        <p:nvPicPr>
          <p:cNvPr id="49" name="Picture 2" descr="علم السعوديه متحرك">
            <a:extLst>
              <a:ext uri="{FF2B5EF4-FFF2-40B4-BE49-F238E27FC236}">
                <a16:creationId xmlns:a16="http://schemas.microsoft.com/office/drawing/2014/main" id="{C3A76754-66CF-F345-151B-0327F11E7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81" y="2333015"/>
            <a:ext cx="1864441" cy="211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55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2267EDB4-D15C-7293-F7F1-F7D8B8B8A1E7}"/>
              </a:ext>
            </a:extLst>
          </p:cNvPr>
          <p:cNvGrpSpPr/>
          <p:nvPr/>
        </p:nvGrpSpPr>
        <p:grpSpPr>
          <a:xfrm>
            <a:off x="10507194" y="-10404"/>
            <a:ext cx="1684806" cy="3383933"/>
            <a:chOff x="7946170" y="-1"/>
            <a:chExt cx="1797126" cy="3609528"/>
          </a:xfrm>
        </p:grpSpPr>
        <p:sp>
          <p:nvSpPr>
            <p:cNvPr id="4" name="Freeform 4"/>
            <p:cNvSpPr/>
            <p:nvPr/>
          </p:nvSpPr>
          <p:spPr>
            <a:xfrm>
              <a:off x="9391048" y="2164649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6"/>
                  </a:lnTo>
                  <a:lnTo>
                    <a:pt x="0" y="1082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9391048" y="1082324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9391048" y="-1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9380743" y="3246975"/>
              <a:ext cx="362552" cy="362552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 rot="-5400000">
              <a:off x="8673761" y="-63460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7946170" y="291274"/>
              <a:ext cx="362552" cy="362552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2A71DC77-C0C5-761E-A6CB-47A345AA73E9}"/>
              </a:ext>
            </a:extLst>
          </p:cNvPr>
          <p:cNvGrpSpPr/>
          <p:nvPr/>
        </p:nvGrpSpPr>
        <p:grpSpPr>
          <a:xfrm>
            <a:off x="10507193" y="3474066"/>
            <a:ext cx="1684806" cy="3383934"/>
            <a:chOff x="8973534" y="3474066"/>
            <a:chExt cx="1684806" cy="3383934"/>
          </a:xfrm>
        </p:grpSpPr>
        <p:sp>
          <p:nvSpPr>
            <p:cNvPr id="2" name="Freeform 2"/>
            <p:cNvSpPr/>
            <p:nvPr/>
          </p:nvSpPr>
          <p:spPr>
            <a:xfrm>
              <a:off x="10328107" y="5843320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3" name="Freeform 3"/>
            <p:cNvSpPr/>
            <p:nvPr/>
          </p:nvSpPr>
          <p:spPr>
            <a:xfrm>
              <a:off x="10328107" y="4828640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0328107" y="3813959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6"/>
                  </a:lnTo>
                  <a:lnTo>
                    <a:pt x="0" y="1082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10318446" y="3474066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 rot="-5400000">
              <a:off x="9655651" y="5941527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8973534" y="6274089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CEF79B9C-3C0B-8DD4-F471-1DC89AE48699}"/>
              </a:ext>
            </a:extLst>
          </p:cNvPr>
          <p:cNvGrpSpPr/>
          <p:nvPr/>
        </p:nvGrpSpPr>
        <p:grpSpPr>
          <a:xfrm>
            <a:off x="0" y="0"/>
            <a:ext cx="1694466" cy="6858000"/>
            <a:chOff x="1524000" y="0"/>
            <a:chExt cx="1694466" cy="6858000"/>
          </a:xfrm>
        </p:grpSpPr>
        <p:grpSp>
          <p:nvGrpSpPr>
            <p:cNvPr id="10" name="Group 10"/>
            <p:cNvGrpSpPr/>
            <p:nvPr/>
          </p:nvGrpSpPr>
          <p:grpSpPr>
            <a:xfrm>
              <a:off x="1524000" y="0"/>
              <a:ext cx="339893" cy="6858000"/>
              <a:chOff x="0" y="0"/>
              <a:chExt cx="483403" cy="97536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3740" y="831050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13740" y="6867399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1"/>
                    </a:lnTo>
                    <a:lnTo>
                      <a:pt x="0" y="14431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13740" y="2886201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3740" y="144310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1"/>
                    </a:lnTo>
                    <a:lnTo>
                      <a:pt x="0" y="14431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13740" y="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13740" y="5424299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0" y="4329301"/>
                <a:ext cx="483403" cy="483403"/>
              </a:xfrm>
              <a:custGeom>
                <a:avLst/>
                <a:gdLst/>
                <a:ahLst/>
                <a:cxnLst/>
                <a:rect l="l" t="t" r="r" b="b"/>
                <a:pathLst>
                  <a:path w="483403" h="483403">
                    <a:moveTo>
                      <a:pt x="0" y="0"/>
                    </a:moveTo>
                    <a:lnTo>
                      <a:pt x="483403" y="0"/>
                    </a:lnTo>
                    <a:lnTo>
                      <a:pt x="483403" y="483403"/>
                    </a:lnTo>
                    <a:lnTo>
                      <a:pt x="0" y="4834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0" y="4940896"/>
                <a:ext cx="483403" cy="483403"/>
              </a:xfrm>
              <a:custGeom>
                <a:avLst/>
                <a:gdLst/>
                <a:ahLst/>
                <a:cxnLst/>
                <a:rect l="l" t="t" r="r" b="b"/>
                <a:pathLst>
                  <a:path w="483403" h="483403">
                    <a:moveTo>
                      <a:pt x="0" y="0"/>
                    </a:moveTo>
                    <a:lnTo>
                      <a:pt x="483403" y="0"/>
                    </a:lnTo>
                    <a:lnTo>
                      <a:pt x="483403" y="483403"/>
                    </a:lnTo>
                    <a:lnTo>
                      <a:pt x="0" y="4834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مجموعة 28">
              <a:extLst>
                <a:ext uri="{FF2B5EF4-FFF2-40B4-BE49-F238E27FC236}">
                  <a16:creationId xmlns:a16="http://schemas.microsoft.com/office/drawing/2014/main" id="{2C93DFEE-3EFB-762F-D9F8-8170752A5EEB}"/>
                </a:ext>
              </a:extLst>
            </p:cNvPr>
            <p:cNvGrpSpPr/>
            <p:nvPr/>
          </p:nvGrpSpPr>
          <p:grpSpPr>
            <a:xfrm>
              <a:off x="1863893" y="273070"/>
              <a:ext cx="1354573" cy="339893"/>
              <a:chOff x="1863893" y="273070"/>
              <a:chExt cx="1354573" cy="339893"/>
            </a:xfrm>
          </p:grpSpPr>
          <p:sp>
            <p:nvSpPr>
              <p:cNvPr id="20" name="Freeform 20"/>
              <p:cNvSpPr/>
              <p:nvPr/>
            </p:nvSpPr>
            <p:spPr>
              <a:xfrm rot="-5400000">
                <a:off x="2206116" y="-59493"/>
                <a:ext cx="330233" cy="1014680"/>
              </a:xfrm>
              <a:custGeom>
                <a:avLst/>
                <a:gdLst/>
                <a:ahLst/>
                <a:cxnLst/>
                <a:rect l="l" t="t" r="r" b="b"/>
                <a:pathLst>
                  <a:path w="352248" h="1082325">
                    <a:moveTo>
                      <a:pt x="0" y="0"/>
                    </a:moveTo>
                    <a:lnTo>
                      <a:pt x="352248" y="0"/>
                    </a:lnTo>
                    <a:lnTo>
                      <a:pt x="352248" y="1082325"/>
                    </a:lnTo>
                    <a:lnTo>
                      <a:pt x="0" y="10823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2878573" y="273070"/>
                <a:ext cx="339893" cy="339893"/>
              </a:xfrm>
              <a:custGeom>
                <a:avLst/>
                <a:gdLst/>
                <a:ahLst/>
                <a:cxnLst/>
                <a:rect l="l" t="t" r="r" b="b"/>
                <a:pathLst>
                  <a:path w="362552" h="362552">
                    <a:moveTo>
                      <a:pt x="0" y="0"/>
                    </a:moveTo>
                    <a:lnTo>
                      <a:pt x="362552" y="0"/>
                    </a:lnTo>
                    <a:lnTo>
                      <a:pt x="362552" y="362552"/>
                    </a:lnTo>
                    <a:lnTo>
                      <a:pt x="0" y="36255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Freeform 24"/>
            <p:cNvSpPr/>
            <p:nvPr/>
          </p:nvSpPr>
          <p:spPr>
            <a:xfrm rot="-5400000">
              <a:off x="2206116" y="5941528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2878573" y="6274090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pic>
        <p:nvPicPr>
          <p:cNvPr id="47" name="صورة 46">
            <a:extLst>
              <a:ext uri="{FF2B5EF4-FFF2-40B4-BE49-F238E27FC236}">
                <a16:creationId xmlns:a16="http://schemas.microsoft.com/office/drawing/2014/main" id="{D8B90C74-6092-FE43-5762-A548843FEE7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48" y="576847"/>
            <a:ext cx="1052537" cy="1052537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5CDFBC7A-F47A-556F-8A83-E72BBB8760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277" y="5117088"/>
            <a:ext cx="1475783" cy="1168883"/>
          </a:xfrm>
          <a:prstGeom prst="rect">
            <a:avLst/>
          </a:prstGeom>
        </p:spPr>
      </p:pic>
      <p:sp>
        <p:nvSpPr>
          <p:cNvPr id="35" name="Freeform 32">
            <a:extLst>
              <a:ext uri="{FF2B5EF4-FFF2-40B4-BE49-F238E27FC236}">
                <a16:creationId xmlns:a16="http://schemas.microsoft.com/office/drawing/2014/main" id="{41CDCF49-8A24-7D87-FCF7-DD9A020628F8}"/>
              </a:ext>
            </a:extLst>
          </p:cNvPr>
          <p:cNvSpPr/>
          <p:nvPr/>
        </p:nvSpPr>
        <p:spPr>
          <a:xfrm>
            <a:off x="7013510" y="1999969"/>
            <a:ext cx="4524551" cy="2747120"/>
          </a:xfrm>
          <a:custGeom>
            <a:avLst/>
            <a:gdLst/>
            <a:ahLst/>
            <a:cxnLst/>
            <a:rect l="l" t="t" r="r" b="b"/>
            <a:pathLst>
              <a:path w="962981" h="279884">
                <a:moveTo>
                  <a:pt x="759781" y="0"/>
                </a:moveTo>
                <a:cubicBezTo>
                  <a:pt x="872005" y="0"/>
                  <a:pt x="962981" y="62654"/>
                  <a:pt x="962981" y="139942"/>
                </a:cubicBezTo>
                <a:cubicBezTo>
                  <a:pt x="962981" y="217230"/>
                  <a:pt x="872005" y="279884"/>
                  <a:pt x="759781" y="279884"/>
                </a:cubicBezTo>
                <a:lnTo>
                  <a:pt x="203200" y="279884"/>
                </a:lnTo>
                <a:cubicBezTo>
                  <a:pt x="90976" y="279884"/>
                  <a:pt x="0" y="217230"/>
                  <a:pt x="0" y="139942"/>
                </a:cubicBezTo>
                <a:cubicBezTo>
                  <a:pt x="0" y="62654"/>
                  <a:pt x="90976" y="0"/>
                  <a:pt x="203200" y="0"/>
                </a:cubicBezTo>
                <a:close/>
              </a:path>
            </a:pathLst>
          </a:custGeom>
          <a:solidFill>
            <a:srgbClr val="006C35"/>
          </a:solidFill>
        </p:spPr>
        <p:txBody>
          <a:bodyPr/>
          <a:lstStyle/>
          <a:p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Freeform 32">
            <a:extLst>
              <a:ext uri="{FF2B5EF4-FFF2-40B4-BE49-F238E27FC236}">
                <a16:creationId xmlns:a16="http://schemas.microsoft.com/office/drawing/2014/main" id="{F7651D18-DC79-6DA3-860C-65AECF5B3534}"/>
              </a:ext>
            </a:extLst>
          </p:cNvPr>
          <p:cNvSpPr/>
          <p:nvPr/>
        </p:nvSpPr>
        <p:spPr>
          <a:xfrm>
            <a:off x="1420885" y="2018956"/>
            <a:ext cx="4524551" cy="2747120"/>
          </a:xfrm>
          <a:custGeom>
            <a:avLst/>
            <a:gdLst/>
            <a:ahLst/>
            <a:cxnLst/>
            <a:rect l="l" t="t" r="r" b="b"/>
            <a:pathLst>
              <a:path w="962981" h="279884">
                <a:moveTo>
                  <a:pt x="759781" y="0"/>
                </a:moveTo>
                <a:cubicBezTo>
                  <a:pt x="872005" y="0"/>
                  <a:pt x="962981" y="62654"/>
                  <a:pt x="962981" y="139942"/>
                </a:cubicBezTo>
                <a:cubicBezTo>
                  <a:pt x="962981" y="217230"/>
                  <a:pt x="872005" y="279884"/>
                  <a:pt x="759781" y="279884"/>
                </a:cubicBezTo>
                <a:lnTo>
                  <a:pt x="203200" y="279884"/>
                </a:lnTo>
                <a:cubicBezTo>
                  <a:pt x="90976" y="279884"/>
                  <a:pt x="0" y="217230"/>
                  <a:pt x="0" y="139942"/>
                </a:cubicBezTo>
                <a:cubicBezTo>
                  <a:pt x="0" y="62654"/>
                  <a:pt x="90976" y="0"/>
                  <a:pt x="203200" y="0"/>
                </a:cubicBezTo>
                <a:close/>
              </a:path>
            </a:pathLst>
          </a:custGeom>
          <a:solidFill>
            <a:srgbClr val="006C35"/>
          </a:solidFill>
        </p:spPr>
        <p:txBody>
          <a:bodyPr/>
          <a:lstStyle/>
          <a:p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مربع نص 32">
            <a:hlinkClick r:id="rId11"/>
            <a:extLst>
              <a:ext uri="{FF2B5EF4-FFF2-40B4-BE49-F238E27FC236}">
                <a16:creationId xmlns:a16="http://schemas.microsoft.com/office/drawing/2014/main" id="{F44B5B90-59E7-1AF9-7D47-4AB24F8EA4DD}"/>
              </a:ext>
            </a:extLst>
          </p:cNvPr>
          <p:cNvSpPr txBox="1"/>
          <p:nvPr/>
        </p:nvSpPr>
        <p:spPr>
          <a:xfrm>
            <a:off x="7480379" y="2319904"/>
            <a:ext cx="372978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موقع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رفعة التعليمية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34" name="مربع نص 33">
            <a:hlinkClick r:id="rId12"/>
            <a:extLst>
              <a:ext uri="{FF2B5EF4-FFF2-40B4-BE49-F238E27FC236}">
                <a16:creationId xmlns:a16="http://schemas.microsoft.com/office/drawing/2014/main" id="{48382DEC-CFE4-BD0A-D236-2B58BA926AB7}"/>
              </a:ext>
            </a:extLst>
          </p:cNvPr>
          <p:cNvSpPr txBox="1"/>
          <p:nvPr/>
        </p:nvSpPr>
        <p:spPr>
          <a:xfrm>
            <a:off x="1354573" y="2540238"/>
            <a:ext cx="459086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قناة </a:t>
            </a:r>
            <a:r>
              <a:rPr kumimoji="0" lang="ar-SA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تيليجرام</a:t>
            </a: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أ / فاطمه السبيعي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pic>
        <p:nvPicPr>
          <p:cNvPr id="36" name="Picture 6">
            <a:extLst>
              <a:ext uri="{FF2B5EF4-FFF2-40B4-BE49-F238E27FC236}">
                <a16:creationId xmlns:a16="http://schemas.microsoft.com/office/drawing/2014/main" id="{91DF5E95-F928-5385-B3AE-8F405085DF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415633" y="3910274"/>
            <a:ext cx="963109" cy="717954"/>
          </a:xfrm>
          <a:prstGeom prst="rect">
            <a:avLst/>
          </a:prstGeom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118814FB-0905-C005-B2A1-99B9812A8D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853395" y="3997032"/>
            <a:ext cx="963109" cy="717954"/>
          </a:xfrm>
          <a:prstGeom prst="rect">
            <a:avLst/>
          </a:prstGeom>
        </p:spPr>
      </p:pic>
      <p:sp>
        <p:nvSpPr>
          <p:cNvPr id="32" name="مستطيل 31">
            <a:extLst>
              <a:ext uri="{FF2B5EF4-FFF2-40B4-BE49-F238E27FC236}">
                <a16:creationId xmlns:a16="http://schemas.microsoft.com/office/drawing/2014/main" id="{F08347C0-8E39-8148-CEDB-59444387C60C}"/>
              </a:ext>
            </a:extLst>
          </p:cNvPr>
          <p:cNvSpPr/>
          <p:nvPr/>
        </p:nvSpPr>
        <p:spPr>
          <a:xfrm>
            <a:off x="387275" y="5555032"/>
            <a:ext cx="1014681" cy="675844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ارجو حفظ الحقوق</a:t>
            </a:r>
          </a:p>
        </p:txBody>
      </p:sp>
    </p:spTree>
    <p:extLst>
      <p:ext uri="{BB962C8B-B14F-4D97-AF65-F5344CB8AC3E}">
        <p14:creationId xmlns:p14="http://schemas.microsoft.com/office/powerpoint/2010/main" val="304681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 animBg="1"/>
      <p:bldP spid="33" grpId="0" build="p"/>
      <p:bldP spid="34" grpId="0" build="p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2267EDB4-D15C-7293-F7F1-F7D8B8B8A1E7}"/>
              </a:ext>
            </a:extLst>
          </p:cNvPr>
          <p:cNvGrpSpPr/>
          <p:nvPr/>
        </p:nvGrpSpPr>
        <p:grpSpPr>
          <a:xfrm>
            <a:off x="10507194" y="-10404"/>
            <a:ext cx="1684806" cy="3383933"/>
            <a:chOff x="7946170" y="-1"/>
            <a:chExt cx="1797126" cy="3609528"/>
          </a:xfrm>
        </p:grpSpPr>
        <p:sp>
          <p:nvSpPr>
            <p:cNvPr id="4" name="Freeform 4"/>
            <p:cNvSpPr/>
            <p:nvPr/>
          </p:nvSpPr>
          <p:spPr>
            <a:xfrm>
              <a:off x="9391048" y="2164649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6"/>
                  </a:lnTo>
                  <a:lnTo>
                    <a:pt x="0" y="1082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9391048" y="1082324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9391048" y="-1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9380743" y="3246975"/>
              <a:ext cx="362552" cy="362552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 rot="-5400000">
              <a:off x="8673761" y="-63460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7946170" y="291274"/>
              <a:ext cx="362552" cy="362552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2A71DC77-C0C5-761E-A6CB-47A345AA73E9}"/>
              </a:ext>
            </a:extLst>
          </p:cNvPr>
          <p:cNvGrpSpPr/>
          <p:nvPr/>
        </p:nvGrpSpPr>
        <p:grpSpPr>
          <a:xfrm>
            <a:off x="10507193" y="3474066"/>
            <a:ext cx="1684806" cy="3383934"/>
            <a:chOff x="8973534" y="3474066"/>
            <a:chExt cx="1684806" cy="3383934"/>
          </a:xfrm>
        </p:grpSpPr>
        <p:sp>
          <p:nvSpPr>
            <p:cNvPr id="2" name="Freeform 2"/>
            <p:cNvSpPr/>
            <p:nvPr/>
          </p:nvSpPr>
          <p:spPr>
            <a:xfrm>
              <a:off x="10328107" y="5843320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3" name="Freeform 3"/>
            <p:cNvSpPr/>
            <p:nvPr/>
          </p:nvSpPr>
          <p:spPr>
            <a:xfrm>
              <a:off x="10328107" y="4828640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0328107" y="3813959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6"/>
                  </a:lnTo>
                  <a:lnTo>
                    <a:pt x="0" y="1082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10318446" y="3474066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 rot="-5400000">
              <a:off x="9655651" y="5941527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8973534" y="6274089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CEF79B9C-3C0B-8DD4-F471-1DC89AE48699}"/>
              </a:ext>
            </a:extLst>
          </p:cNvPr>
          <p:cNvGrpSpPr/>
          <p:nvPr/>
        </p:nvGrpSpPr>
        <p:grpSpPr>
          <a:xfrm>
            <a:off x="0" y="0"/>
            <a:ext cx="1694466" cy="6858000"/>
            <a:chOff x="1524000" y="0"/>
            <a:chExt cx="1694466" cy="6858000"/>
          </a:xfrm>
        </p:grpSpPr>
        <p:grpSp>
          <p:nvGrpSpPr>
            <p:cNvPr id="10" name="Group 10"/>
            <p:cNvGrpSpPr/>
            <p:nvPr/>
          </p:nvGrpSpPr>
          <p:grpSpPr>
            <a:xfrm>
              <a:off x="1524000" y="0"/>
              <a:ext cx="339893" cy="6858000"/>
              <a:chOff x="0" y="0"/>
              <a:chExt cx="483403" cy="97536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3740" y="831050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13740" y="6867399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1"/>
                    </a:lnTo>
                    <a:lnTo>
                      <a:pt x="0" y="14431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13740" y="2886201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3740" y="144310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1"/>
                    </a:lnTo>
                    <a:lnTo>
                      <a:pt x="0" y="14431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13740" y="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13740" y="5424299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0" y="4329301"/>
                <a:ext cx="483403" cy="483403"/>
              </a:xfrm>
              <a:custGeom>
                <a:avLst/>
                <a:gdLst/>
                <a:ahLst/>
                <a:cxnLst/>
                <a:rect l="l" t="t" r="r" b="b"/>
                <a:pathLst>
                  <a:path w="483403" h="483403">
                    <a:moveTo>
                      <a:pt x="0" y="0"/>
                    </a:moveTo>
                    <a:lnTo>
                      <a:pt x="483403" y="0"/>
                    </a:lnTo>
                    <a:lnTo>
                      <a:pt x="483403" y="483403"/>
                    </a:lnTo>
                    <a:lnTo>
                      <a:pt x="0" y="4834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0" y="4940896"/>
                <a:ext cx="483403" cy="483403"/>
              </a:xfrm>
              <a:custGeom>
                <a:avLst/>
                <a:gdLst/>
                <a:ahLst/>
                <a:cxnLst/>
                <a:rect l="l" t="t" r="r" b="b"/>
                <a:pathLst>
                  <a:path w="483403" h="483403">
                    <a:moveTo>
                      <a:pt x="0" y="0"/>
                    </a:moveTo>
                    <a:lnTo>
                      <a:pt x="483403" y="0"/>
                    </a:lnTo>
                    <a:lnTo>
                      <a:pt x="483403" y="483403"/>
                    </a:lnTo>
                    <a:lnTo>
                      <a:pt x="0" y="4834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مجموعة 28">
              <a:extLst>
                <a:ext uri="{FF2B5EF4-FFF2-40B4-BE49-F238E27FC236}">
                  <a16:creationId xmlns:a16="http://schemas.microsoft.com/office/drawing/2014/main" id="{2C93DFEE-3EFB-762F-D9F8-8170752A5EEB}"/>
                </a:ext>
              </a:extLst>
            </p:cNvPr>
            <p:cNvGrpSpPr/>
            <p:nvPr/>
          </p:nvGrpSpPr>
          <p:grpSpPr>
            <a:xfrm>
              <a:off x="1863893" y="273070"/>
              <a:ext cx="1354573" cy="339893"/>
              <a:chOff x="1863893" y="273070"/>
              <a:chExt cx="1354573" cy="339893"/>
            </a:xfrm>
          </p:grpSpPr>
          <p:sp>
            <p:nvSpPr>
              <p:cNvPr id="20" name="Freeform 20"/>
              <p:cNvSpPr/>
              <p:nvPr/>
            </p:nvSpPr>
            <p:spPr>
              <a:xfrm rot="-5400000">
                <a:off x="2206116" y="-59493"/>
                <a:ext cx="330233" cy="1014680"/>
              </a:xfrm>
              <a:custGeom>
                <a:avLst/>
                <a:gdLst/>
                <a:ahLst/>
                <a:cxnLst/>
                <a:rect l="l" t="t" r="r" b="b"/>
                <a:pathLst>
                  <a:path w="352248" h="1082325">
                    <a:moveTo>
                      <a:pt x="0" y="0"/>
                    </a:moveTo>
                    <a:lnTo>
                      <a:pt x="352248" y="0"/>
                    </a:lnTo>
                    <a:lnTo>
                      <a:pt x="352248" y="1082325"/>
                    </a:lnTo>
                    <a:lnTo>
                      <a:pt x="0" y="10823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2878573" y="273070"/>
                <a:ext cx="339893" cy="339893"/>
              </a:xfrm>
              <a:custGeom>
                <a:avLst/>
                <a:gdLst/>
                <a:ahLst/>
                <a:cxnLst/>
                <a:rect l="l" t="t" r="r" b="b"/>
                <a:pathLst>
                  <a:path w="362552" h="362552">
                    <a:moveTo>
                      <a:pt x="0" y="0"/>
                    </a:moveTo>
                    <a:lnTo>
                      <a:pt x="362552" y="0"/>
                    </a:lnTo>
                    <a:lnTo>
                      <a:pt x="362552" y="362552"/>
                    </a:lnTo>
                    <a:lnTo>
                      <a:pt x="0" y="36255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Freeform 24"/>
            <p:cNvSpPr/>
            <p:nvPr/>
          </p:nvSpPr>
          <p:spPr>
            <a:xfrm rot="-5400000">
              <a:off x="2206116" y="5941528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2878573" y="6274090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0">
            <a:extLst>
              <a:ext uri="{FF2B5EF4-FFF2-40B4-BE49-F238E27FC236}">
                <a16:creationId xmlns:a16="http://schemas.microsoft.com/office/drawing/2014/main" id="{08C181A2-A9DA-41CB-D7D3-B7A814CFA0A7}"/>
              </a:ext>
            </a:extLst>
          </p:cNvPr>
          <p:cNvGrpSpPr/>
          <p:nvPr/>
        </p:nvGrpSpPr>
        <p:grpSpPr>
          <a:xfrm>
            <a:off x="1873475" y="282729"/>
            <a:ext cx="6938521" cy="1090403"/>
            <a:chOff x="0" y="-208126"/>
            <a:chExt cx="4689829" cy="729244"/>
          </a:xfrm>
        </p:grpSpPr>
        <p:grpSp>
          <p:nvGrpSpPr>
            <p:cNvPr id="39" name="Group 31">
              <a:extLst>
                <a:ext uri="{FF2B5EF4-FFF2-40B4-BE49-F238E27FC236}">
                  <a16:creationId xmlns:a16="http://schemas.microsoft.com/office/drawing/2014/main" id="{D20ECC04-54F0-92B5-E8AE-150F61149E50}"/>
                </a:ext>
              </a:extLst>
            </p:cNvPr>
            <p:cNvGrpSpPr/>
            <p:nvPr/>
          </p:nvGrpSpPr>
          <p:grpSpPr>
            <a:xfrm>
              <a:off x="906511" y="-208126"/>
              <a:ext cx="3783318" cy="729244"/>
              <a:chOff x="-606273" y="-129465"/>
              <a:chExt cx="2123701" cy="409349"/>
            </a:xfrm>
          </p:grpSpPr>
          <p:sp>
            <p:nvSpPr>
              <p:cNvPr id="45" name="Freeform 32">
                <a:extLst>
                  <a:ext uri="{FF2B5EF4-FFF2-40B4-BE49-F238E27FC236}">
                    <a16:creationId xmlns:a16="http://schemas.microsoft.com/office/drawing/2014/main" id="{0202C7A5-BC00-E82C-3210-F5DC9EA4E4A9}"/>
                  </a:ext>
                </a:extLst>
              </p:cNvPr>
              <p:cNvSpPr/>
              <p:nvPr/>
            </p:nvSpPr>
            <p:spPr>
              <a:xfrm>
                <a:off x="-606273" y="-129465"/>
                <a:ext cx="2123701" cy="358879"/>
              </a:xfrm>
              <a:custGeom>
                <a:avLst/>
                <a:gdLst/>
                <a:ahLst/>
                <a:cxnLst/>
                <a:rect l="l" t="t" r="r" b="b"/>
                <a:pathLst>
                  <a:path w="962981" h="279884">
                    <a:moveTo>
                      <a:pt x="759781" y="0"/>
                    </a:moveTo>
                    <a:cubicBezTo>
                      <a:pt x="872005" y="0"/>
                      <a:pt x="962981" y="62654"/>
                      <a:pt x="962981" y="139942"/>
                    </a:cubicBezTo>
                    <a:cubicBezTo>
                      <a:pt x="962981" y="217230"/>
                      <a:pt x="872005" y="279884"/>
                      <a:pt x="759781" y="279884"/>
                    </a:cubicBezTo>
                    <a:lnTo>
                      <a:pt x="203200" y="279884"/>
                    </a:lnTo>
                    <a:cubicBezTo>
                      <a:pt x="90976" y="279884"/>
                      <a:pt x="0" y="217230"/>
                      <a:pt x="0" y="139942"/>
                    </a:cubicBezTo>
                    <a:cubicBezTo>
                      <a:pt x="0" y="62654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6C35"/>
              </a:solidFill>
            </p:spPr>
            <p:txBody>
              <a:bodyPr/>
              <a:lstStyle/>
              <a:p>
                <a:endParaRPr lang="ar-SA" sz="36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TextBox 33">
                <a:extLst>
                  <a:ext uri="{FF2B5EF4-FFF2-40B4-BE49-F238E27FC236}">
                    <a16:creationId xmlns:a16="http://schemas.microsoft.com/office/drawing/2014/main" id="{67BE5564-E56D-1779-9EE7-41AFD06489C5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962981" cy="2989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82"/>
                  </a:lnSpc>
                </a:pPr>
                <a:endParaRPr sz="36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0" name="TextBox 34">
              <a:extLst>
                <a:ext uri="{FF2B5EF4-FFF2-40B4-BE49-F238E27FC236}">
                  <a16:creationId xmlns:a16="http://schemas.microsoft.com/office/drawing/2014/main" id="{6C0AACEC-ECCB-9CAA-CE2B-FF0F9EAA11A7}"/>
                </a:ext>
              </a:extLst>
            </p:cNvPr>
            <p:cNvSpPr txBox="1"/>
            <p:nvPr/>
          </p:nvSpPr>
          <p:spPr>
            <a:xfrm>
              <a:off x="1354943" y="12719"/>
              <a:ext cx="2782545" cy="2551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699"/>
                </a:lnSpc>
              </a:pPr>
              <a:r>
                <a:rPr lang="ar-SA" sz="3600" b="1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النشيد الوطني السعودي</a:t>
              </a:r>
              <a:endParaRPr lang="en-US" sz="36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TextBox 37">
              <a:extLst>
                <a:ext uri="{FF2B5EF4-FFF2-40B4-BE49-F238E27FC236}">
                  <a16:creationId xmlns:a16="http://schemas.microsoft.com/office/drawing/2014/main" id="{4C9BCF57-FBD1-4F50-6B47-466E1CC8CD69}"/>
                </a:ext>
              </a:extLst>
            </p:cNvPr>
            <p:cNvSpPr txBox="1"/>
            <p:nvPr/>
          </p:nvSpPr>
          <p:spPr>
            <a:xfrm>
              <a:off x="0" y="-33937"/>
              <a:ext cx="1715527" cy="5325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82"/>
                </a:lnSpc>
              </a:pPr>
              <a:endParaRPr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7" name="صورة 46">
            <a:extLst>
              <a:ext uri="{FF2B5EF4-FFF2-40B4-BE49-F238E27FC236}">
                <a16:creationId xmlns:a16="http://schemas.microsoft.com/office/drawing/2014/main" id="{D8B90C74-6092-FE43-5762-A548843FEE7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48" y="576847"/>
            <a:ext cx="1052537" cy="1052537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5CDFBC7A-F47A-556F-8A83-E72BBB8760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277" y="5117088"/>
            <a:ext cx="1475783" cy="1168883"/>
          </a:xfrm>
          <a:prstGeom prst="rect">
            <a:avLst/>
          </a:prstGeom>
        </p:spPr>
      </p:pic>
      <p:pic>
        <p:nvPicPr>
          <p:cNvPr id="33" name="النشيد الوطني السعودي بدون موسيقى (1)">
            <a:hlinkClick r:id="" action="ppaction://media"/>
            <a:extLst>
              <a:ext uri="{FF2B5EF4-FFF2-40B4-BE49-F238E27FC236}">
                <a16:creationId xmlns:a16="http://schemas.microsoft.com/office/drawing/2014/main" id="{57F1E06D-9507-5971-49B3-B08EEB9259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t="6520"/>
          <a:stretch/>
        </p:blipFill>
        <p:spPr>
          <a:xfrm>
            <a:off x="1779193" y="1482138"/>
            <a:ext cx="8643272" cy="481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1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50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2267EDB4-D15C-7293-F7F1-F7D8B8B8A1E7}"/>
              </a:ext>
            </a:extLst>
          </p:cNvPr>
          <p:cNvGrpSpPr/>
          <p:nvPr/>
        </p:nvGrpSpPr>
        <p:grpSpPr>
          <a:xfrm>
            <a:off x="10507194" y="-10404"/>
            <a:ext cx="1684806" cy="3383933"/>
            <a:chOff x="7946170" y="-1"/>
            <a:chExt cx="1797126" cy="3609528"/>
          </a:xfrm>
        </p:grpSpPr>
        <p:sp>
          <p:nvSpPr>
            <p:cNvPr id="4" name="Freeform 4"/>
            <p:cNvSpPr/>
            <p:nvPr/>
          </p:nvSpPr>
          <p:spPr>
            <a:xfrm>
              <a:off x="9391048" y="2164649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6"/>
                  </a:lnTo>
                  <a:lnTo>
                    <a:pt x="0" y="1082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9391048" y="1082324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9391048" y="-1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9380743" y="3246975"/>
              <a:ext cx="362552" cy="362552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 rot="-5400000">
              <a:off x="8673761" y="-63460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7946170" y="291274"/>
              <a:ext cx="362552" cy="362552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2A71DC77-C0C5-761E-A6CB-47A345AA73E9}"/>
              </a:ext>
            </a:extLst>
          </p:cNvPr>
          <p:cNvGrpSpPr/>
          <p:nvPr/>
        </p:nvGrpSpPr>
        <p:grpSpPr>
          <a:xfrm>
            <a:off x="10507193" y="3474066"/>
            <a:ext cx="1684806" cy="3383934"/>
            <a:chOff x="8973534" y="3474066"/>
            <a:chExt cx="1684806" cy="3383934"/>
          </a:xfrm>
        </p:grpSpPr>
        <p:sp>
          <p:nvSpPr>
            <p:cNvPr id="2" name="Freeform 2"/>
            <p:cNvSpPr/>
            <p:nvPr/>
          </p:nvSpPr>
          <p:spPr>
            <a:xfrm>
              <a:off x="10328107" y="5843320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3" name="Freeform 3"/>
            <p:cNvSpPr/>
            <p:nvPr/>
          </p:nvSpPr>
          <p:spPr>
            <a:xfrm>
              <a:off x="10328107" y="4828640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0328107" y="3813959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6"/>
                  </a:lnTo>
                  <a:lnTo>
                    <a:pt x="0" y="1082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10318446" y="3474066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 rot="-5400000">
              <a:off x="9655651" y="5941527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8973534" y="6274089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CEF79B9C-3C0B-8DD4-F471-1DC89AE48699}"/>
              </a:ext>
            </a:extLst>
          </p:cNvPr>
          <p:cNvGrpSpPr/>
          <p:nvPr/>
        </p:nvGrpSpPr>
        <p:grpSpPr>
          <a:xfrm>
            <a:off x="0" y="0"/>
            <a:ext cx="1694466" cy="6858000"/>
            <a:chOff x="1524000" y="0"/>
            <a:chExt cx="1694466" cy="6858000"/>
          </a:xfrm>
        </p:grpSpPr>
        <p:grpSp>
          <p:nvGrpSpPr>
            <p:cNvPr id="10" name="Group 10"/>
            <p:cNvGrpSpPr/>
            <p:nvPr/>
          </p:nvGrpSpPr>
          <p:grpSpPr>
            <a:xfrm>
              <a:off x="1524000" y="0"/>
              <a:ext cx="339893" cy="6858000"/>
              <a:chOff x="0" y="0"/>
              <a:chExt cx="483403" cy="97536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3740" y="831050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13740" y="6867399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1"/>
                    </a:lnTo>
                    <a:lnTo>
                      <a:pt x="0" y="14431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13740" y="2886201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3740" y="144310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1"/>
                    </a:lnTo>
                    <a:lnTo>
                      <a:pt x="0" y="14431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13740" y="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13740" y="5424299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0" y="4329301"/>
                <a:ext cx="483403" cy="483403"/>
              </a:xfrm>
              <a:custGeom>
                <a:avLst/>
                <a:gdLst/>
                <a:ahLst/>
                <a:cxnLst/>
                <a:rect l="l" t="t" r="r" b="b"/>
                <a:pathLst>
                  <a:path w="483403" h="483403">
                    <a:moveTo>
                      <a:pt x="0" y="0"/>
                    </a:moveTo>
                    <a:lnTo>
                      <a:pt x="483403" y="0"/>
                    </a:lnTo>
                    <a:lnTo>
                      <a:pt x="483403" y="483403"/>
                    </a:lnTo>
                    <a:lnTo>
                      <a:pt x="0" y="4834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0" y="4940896"/>
                <a:ext cx="483403" cy="483403"/>
              </a:xfrm>
              <a:custGeom>
                <a:avLst/>
                <a:gdLst/>
                <a:ahLst/>
                <a:cxnLst/>
                <a:rect l="l" t="t" r="r" b="b"/>
                <a:pathLst>
                  <a:path w="483403" h="483403">
                    <a:moveTo>
                      <a:pt x="0" y="0"/>
                    </a:moveTo>
                    <a:lnTo>
                      <a:pt x="483403" y="0"/>
                    </a:lnTo>
                    <a:lnTo>
                      <a:pt x="483403" y="483403"/>
                    </a:lnTo>
                    <a:lnTo>
                      <a:pt x="0" y="4834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مجموعة 28">
              <a:extLst>
                <a:ext uri="{FF2B5EF4-FFF2-40B4-BE49-F238E27FC236}">
                  <a16:creationId xmlns:a16="http://schemas.microsoft.com/office/drawing/2014/main" id="{2C93DFEE-3EFB-762F-D9F8-8170752A5EEB}"/>
                </a:ext>
              </a:extLst>
            </p:cNvPr>
            <p:cNvGrpSpPr/>
            <p:nvPr/>
          </p:nvGrpSpPr>
          <p:grpSpPr>
            <a:xfrm>
              <a:off x="1863893" y="273070"/>
              <a:ext cx="1354573" cy="339893"/>
              <a:chOff x="1863893" y="273070"/>
              <a:chExt cx="1354573" cy="339893"/>
            </a:xfrm>
          </p:grpSpPr>
          <p:sp>
            <p:nvSpPr>
              <p:cNvPr id="20" name="Freeform 20"/>
              <p:cNvSpPr/>
              <p:nvPr/>
            </p:nvSpPr>
            <p:spPr>
              <a:xfrm rot="-5400000">
                <a:off x="2206116" y="-59493"/>
                <a:ext cx="330233" cy="1014680"/>
              </a:xfrm>
              <a:custGeom>
                <a:avLst/>
                <a:gdLst/>
                <a:ahLst/>
                <a:cxnLst/>
                <a:rect l="l" t="t" r="r" b="b"/>
                <a:pathLst>
                  <a:path w="352248" h="1082325">
                    <a:moveTo>
                      <a:pt x="0" y="0"/>
                    </a:moveTo>
                    <a:lnTo>
                      <a:pt x="352248" y="0"/>
                    </a:lnTo>
                    <a:lnTo>
                      <a:pt x="352248" y="1082325"/>
                    </a:lnTo>
                    <a:lnTo>
                      <a:pt x="0" y="10823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2878573" y="273070"/>
                <a:ext cx="339893" cy="339893"/>
              </a:xfrm>
              <a:custGeom>
                <a:avLst/>
                <a:gdLst/>
                <a:ahLst/>
                <a:cxnLst/>
                <a:rect l="l" t="t" r="r" b="b"/>
                <a:pathLst>
                  <a:path w="362552" h="362552">
                    <a:moveTo>
                      <a:pt x="0" y="0"/>
                    </a:moveTo>
                    <a:lnTo>
                      <a:pt x="362552" y="0"/>
                    </a:lnTo>
                    <a:lnTo>
                      <a:pt x="362552" y="362552"/>
                    </a:lnTo>
                    <a:lnTo>
                      <a:pt x="0" y="36255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Freeform 24"/>
            <p:cNvSpPr/>
            <p:nvPr/>
          </p:nvSpPr>
          <p:spPr>
            <a:xfrm rot="-5400000">
              <a:off x="2206116" y="5941528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2878573" y="6274090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0">
            <a:extLst>
              <a:ext uri="{FF2B5EF4-FFF2-40B4-BE49-F238E27FC236}">
                <a16:creationId xmlns:a16="http://schemas.microsoft.com/office/drawing/2014/main" id="{08C181A2-A9DA-41CB-D7D3-B7A814CFA0A7}"/>
              </a:ext>
            </a:extLst>
          </p:cNvPr>
          <p:cNvGrpSpPr/>
          <p:nvPr/>
        </p:nvGrpSpPr>
        <p:grpSpPr>
          <a:xfrm>
            <a:off x="67679" y="1509670"/>
            <a:ext cx="6866520" cy="1094401"/>
            <a:chOff x="0" y="-210800"/>
            <a:chExt cx="5217484" cy="731918"/>
          </a:xfrm>
        </p:grpSpPr>
        <p:grpSp>
          <p:nvGrpSpPr>
            <p:cNvPr id="39" name="Group 31">
              <a:extLst>
                <a:ext uri="{FF2B5EF4-FFF2-40B4-BE49-F238E27FC236}">
                  <a16:creationId xmlns:a16="http://schemas.microsoft.com/office/drawing/2014/main" id="{D20ECC04-54F0-92B5-E8AE-150F61149E50}"/>
                </a:ext>
              </a:extLst>
            </p:cNvPr>
            <p:cNvGrpSpPr/>
            <p:nvPr/>
          </p:nvGrpSpPr>
          <p:grpSpPr>
            <a:xfrm>
              <a:off x="1434166" y="-210800"/>
              <a:ext cx="3783318" cy="731918"/>
              <a:chOff x="-310083" y="-130966"/>
              <a:chExt cx="2123701" cy="410850"/>
            </a:xfrm>
          </p:grpSpPr>
          <p:sp>
            <p:nvSpPr>
              <p:cNvPr id="45" name="Freeform 32">
                <a:extLst>
                  <a:ext uri="{FF2B5EF4-FFF2-40B4-BE49-F238E27FC236}">
                    <a16:creationId xmlns:a16="http://schemas.microsoft.com/office/drawing/2014/main" id="{0202C7A5-BC00-E82C-3210-F5DC9EA4E4A9}"/>
                  </a:ext>
                </a:extLst>
              </p:cNvPr>
              <p:cNvSpPr/>
              <p:nvPr/>
            </p:nvSpPr>
            <p:spPr>
              <a:xfrm>
                <a:off x="-310083" y="-130966"/>
                <a:ext cx="2123701" cy="358879"/>
              </a:xfrm>
              <a:custGeom>
                <a:avLst/>
                <a:gdLst/>
                <a:ahLst/>
                <a:cxnLst/>
                <a:rect l="l" t="t" r="r" b="b"/>
                <a:pathLst>
                  <a:path w="962981" h="279884">
                    <a:moveTo>
                      <a:pt x="759781" y="0"/>
                    </a:moveTo>
                    <a:cubicBezTo>
                      <a:pt x="872005" y="0"/>
                      <a:pt x="962981" y="62654"/>
                      <a:pt x="962981" y="139942"/>
                    </a:cubicBezTo>
                    <a:cubicBezTo>
                      <a:pt x="962981" y="217230"/>
                      <a:pt x="872005" y="279884"/>
                      <a:pt x="759781" y="279884"/>
                    </a:cubicBezTo>
                    <a:lnTo>
                      <a:pt x="203200" y="279884"/>
                    </a:lnTo>
                    <a:cubicBezTo>
                      <a:pt x="90976" y="279884"/>
                      <a:pt x="0" y="217230"/>
                      <a:pt x="0" y="139942"/>
                    </a:cubicBezTo>
                    <a:cubicBezTo>
                      <a:pt x="0" y="62654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6C35"/>
              </a:solidFill>
            </p:spPr>
            <p:txBody>
              <a:bodyPr/>
              <a:lstStyle/>
              <a:p>
                <a:endParaRPr lang="ar-SA" sz="36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TextBox 33">
                <a:extLst>
                  <a:ext uri="{FF2B5EF4-FFF2-40B4-BE49-F238E27FC236}">
                    <a16:creationId xmlns:a16="http://schemas.microsoft.com/office/drawing/2014/main" id="{67BE5564-E56D-1779-9EE7-41AFD06489C5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962981" cy="2989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82"/>
                  </a:lnSpc>
                </a:pPr>
                <a:endParaRPr sz="36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0" name="TextBox 34">
              <a:extLst>
                <a:ext uri="{FF2B5EF4-FFF2-40B4-BE49-F238E27FC236}">
                  <a16:creationId xmlns:a16="http://schemas.microsoft.com/office/drawing/2014/main" id="{6C0AACEC-ECCB-9CAA-CE2B-FF0F9EAA11A7}"/>
                </a:ext>
              </a:extLst>
            </p:cNvPr>
            <p:cNvSpPr txBox="1"/>
            <p:nvPr/>
          </p:nvSpPr>
          <p:spPr>
            <a:xfrm>
              <a:off x="1805170" y="10721"/>
              <a:ext cx="3098780" cy="2868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699"/>
                </a:lnSpc>
              </a:pPr>
              <a:r>
                <a:rPr lang="ar-SA" sz="4400" b="1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PT Bold Heading" panose="02010400000000000000" pitchFamily="2" charset="-78"/>
                </a:rPr>
                <a:t>يوم العلم السعودي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endParaRPr>
            </a:p>
          </p:txBody>
        </p:sp>
        <p:sp>
          <p:nvSpPr>
            <p:cNvPr id="44" name="TextBox 37">
              <a:extLst>
                <a:ext uri="{FF2B5EF4-FFF2-40B4-BE49-F238E27FC236}">
                  <a16:creationId xmlns:a16="http://schemas.microsoft.com/office/drawing/2014/main" id="{4C9BCF57-FBD1-4F50-6B47-466E1CC8CD69}"/>
                </a:ext>
              </a:extLst>
            </p:cNvPr>
            <p:cNvSpPr txBox="1"/>
            <p:nvPr/>
          </p:nvSpPr>
          <p:spPr>
            <a:xfrm>
              <a:off x="0" y="-33937"/>
              <a:ext cx="1715527" cy="5325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82"/>
                </a:lnSpc>
              </a:pPr>
              <a:endParaRPr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7" name="صورة 46">
            <a:extLst>
              <a:ext uri="{FF2B5EF4-FFF2-40B4-BE49-F238E27FC236}">
                <a16:creationId xmlns:a16="http://schemas.microsoft.com/office/drawing/2014/main" id="{D8B90C74-6092-FE43-5762-A548843FEE7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65" y="582099"/>
            <a:ext cx="1052537" cy="1052537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5CDFBC7A-F47A-556F-8A83-E72BBB8760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76" y="5105205"/>
            <a:ext cx="1475783" cy="1168883"/>
          </a:xfrm>
          <a:prstGeom prst="rect">
            <a:avLst/>
          </a:prstGeom>
        </p:spPr>
      </p:pic>
      <p:pic>
        <p:nvPicPr>
          <p:cNvPr id="32" name="Untitled video (1)">
            <a:hlinkClick r:id="" action="ppaction://media"/>
            <a:extLst>
              <a:ext uri="{FF2B5EF4-FFF2-40B4-BE49-F238E27FC236}">
                <a16:creationId xmlns:a16="http://schemas.microsoft.com/office/drawing/2014/main" id="{E958521D-D09D-FBF7-114E-1D79602E92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00846" y="1344856"/>
            <a:ext cx="3456602" cy="4287329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2ACD8D3A-7963-2975-E11A-33351E3742D7}"/>
              </a:ext>
            </a:extLst>
          </p:cNvPr>
          <p:cNvSpPr txBox="1"/>
          <p:nvPr/>
        </p:nvSpPr>
        <p:spPr>
          <a:xfrm>
            <a:off x="1246262" y="3213986"/>
            <a:ext cx="60930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مناسبة وطنية تحتفل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3456EE46-A6A9-3B79-5B58-25B2043E2F12}"/>
              </a:ext>
            </a:extLst>
          </p:cNvPr>
          <p:cNvSpPr txBox="1"/>
          <p:nvPr/>
        </p:nvSpPr>
        <p:spPr>
          <a:xfrm>
            <a:off x="1038564" y="4086266"/>
            <a:ext cx="60930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بها المملكة العربية السعودية 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F66B5415-9B59-2023-EDEA-B4DA4598FA4B}"/>
              </a:ext>
            </a:extLst>
          </p:cNvPr>
          <p:cNvSpPr txBox="1"/>
          <p:nvPr/>
        </p:nvSpPr>
        <p:spPr>
          <a:xfrm>
            <a:off x="1050567" y="4832052"/>
            <a:ext cx="60930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في يوم 11 مارس</a:t>
            </a:r>
          </a:p>
        </p:txBody>
      </p:sp>
    </p:spTree>
    <p:extLst>
      <p:ext uri="{BB962C8B-B14F-4D97-AF65-F5344CB8AC3E}">
        <p14:creationId xmlns:p14="http://schemas.microsoft.com/office/powerpoint/2010/main" val="422311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48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  <p:bldLst>
      <p:bldP spid="36" grpId="0" build="p"/>
      <p:bldP spid="31" grpId="0" build="p"/>
      <p:bldP spid="3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2267EDB4-D15C-7293-F7F1-F7D8B8B8A1E7}"/>
              </a:ext>
            </a:extLst>
          </p:cNvPr>
          <p:cNvGrpSpPr/>
          <p:nvPr/>
        </p:nvGrpSpPr>
        <p:grpSpPr>
          <a:xfrm>
            <a:off x="10507194" y="-10404"/>
            <a:ext cx="1684806" cy="3383933"/>
            <a:chOff x="7946170" y="-1"/>
            <a:chExt cx="1797126" cy="3609528"/>
          </a:xfrm>
        </p:grpSpPr>
        <p:sp>
          <p:nvSpPr>
            <p:cNvPr id="4" name="Freeform 4"/>
            <p:cNvSpPr/>
            <p:nvPr/>
          </p:nvSpPr>
          <p:spPr>
            <a:xfrm>
              <a:off x="9391048" y="2164649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6"/>
                  </a:lnTo>
                  <a:lnTo>
                    <a:pt x="0" y="1082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9391048" y="1082324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9391048" y="-1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9380743" y="3246975"/>
              <a:ext cx="362552" cy="362552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 rot="-5400000">
              <a:off x="8673761" y="-63460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7946170" y="291274"/>
              <a:ext cx="362552" cy="362552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2A71DC77-C0C5-761E-A6CB-47A345AA73E9}"/>
              </a:ext>
            </a:extLst>
          </p:cNvPr>
          <p:cNvGrpSpPr/>
          <p:nvPr/>
        </p:nvGrpSpPr>
        <p:grpSpPr>
          <a:xfrm>
            <a:off x="10507193" y="3474066"/>
            <a:ext cx="1684806" cy="3383934"/>
            <a:chOff x="8973534" y="3474066"/>
            <a:chExt cx="1684806" cy="3383934"/>
          </a:xfrm>
        </p:grpSpPr>
        <p:sp>
          <p:nvSpPr>
            <p:cNvPr id="2" name="Freeform 2"/>
            <p:cNvSpPr/>
            <p:nvPr/>
          </p:nvSpPr>
          <p:spPr>
            <a:xfrm>
              <a:off x="10328107" y="5843320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3" name="Freeform 3"/>
            <p:cNvSpPr/>
            <p:nvPr/>
          </p:nvSpPr>
          <p:spPr>
            <a:xfrm>
              <a:off x="10328107" y="4828640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0328107" y="3813959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6"/>
                  </a:lnTo>
                  <a:lnTo>
                    <a:pt x="0" y="1082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10318446" y="3474066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 rot="-5400000">
              <a:off x="9655651" y="5941527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8973534" y="6274089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CEF79B9C-3C0B-8DD4-F471-1DC89AE48699}"/>
              </a:ext>
            </a:extLst>
          </p:cNvPr>
          <p:cNvGrpSpPr/>
          <p:nvPr/>
        </p:nvGrpSpPr>
        <p:grpSpPr>
          <a:xfrm>
            <a:off x="0" y="0"/>
            <a:ext cx="1694466" cy="6858000"/>
            <a:chOff x="1524000" y="0"/>
            <a:chExt cx="1694466" cy="6858000"/>
          </a:xfrm>
        </p:grpSpPr>
        <p:grpSp>
          <p:nvGrpSpPr>
            <p:cNvPr id="10" name="Group 10"/>
            <p:cNvGrpSpPr/>
            <p:nvPr/>
          </p:nvGrpSpPr>
          <p:grpSpPr>
            <a:xfrm>
              <a:off x="1524000" y="0"/>
              <a:ext cx="339893" cy="6858000"/>
              <a:chOff x="0" y="0"/>
              <a:chExt cx="483403" cy="97536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3740" y="831050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13740" y="6867399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1"/>
                    </a:lnTo>
                    <a:lnTo>
                      <a:pt x="0" y="14431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13740" y="2886201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3740" y="144310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1"/>
                    </a:lnTo>
                    <a:lnTo>
                      <a:pt x="0" y="14431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13740" y="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13740" y="5424299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0" y="4329301"/>
                <a:ext cx="483403" cy="483403"/>
              </a:xfrm>
              <a:custGeom>
                <a:avLst/>
                <a:gdLst/>
                <a:ahLst/>
                <a:cxnLst/>
                <a:rect l="l" t="t" r="r" b="b"/>
                <a:pathLst>
                  <a:path w="483403" h="483403">
                    <a:moveTo>
                      <a:pt x="0" y="0"/>
                    </a:moveTo>
                    <a:lnTo>
                      <a:pt x="483403" y="0"/>
                    </a:lnTo>
                    <a:lnTo>
                      <a:pt x="483403" y="483403"/>
                    </a:lnTo>
                    <a:lnTo>
                      <a:pt x="0" y="4834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0" y="4940896"/>
                <a:ext cx="483403" cy="483403"/>
              </a:xfrm>
              <a:custGeom>
                <a:avLst/>
                <a:gdLst/>
                <a:ahLst/>
                <a:cxnLst/>
                <a:rect l="l" t="t" r="r" b="b"/>
                <a:pathLst>
                  <a:path w="483403" h="483403">
                    <a:moveTo>
                      <a:pt x="0" y="0"/>
                    </a:moveTo>
                    <a:lnTo>
                      <a:pt x="483403" y="0"/>
                    </a:lnTo>
                    <a:lnTo>
                      <a:pt x="483403" y="483403"/>
                    </a:lnTo>
                    <a:lnTo>
                      <a:pt x="0" y="4834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مجموعة 28">
              <a:extLst>
                <a:ext uri="{FF2B5EF4-FFF2-40B4-BE49-F238E27FC236}">
                  <a16:creationId xmlns:a16="http://schemas.microsoft.com/office/drawing/2014/main" id="{2C93DFEE-3EFB-762F-D9F8-8170752A5EEB}"/>
                </a:ext>
              </a:extLst>
            </p:cNvPr>
            <p:cNvGrpSpPr/>
            <p:nvPr/>
          </p:nvGrpSpPr>
          <p:grpSpPr>
            <a:xfrm>
              <a:off x="1863893" y="273070"/>
              <a:ext cx="1354573" cy="339893"/>
              <a:chOff x="1863893" y="273070"/>
              <a:chExt cx="1354573" cy="339893"/>
            </a:xfrm>
          </p:grpSpPr>
          <p:sp>
            <p:nvSpPr>
              <p:cNvPr id="20" name="Freeform 20"/>
              <p:cNvSpPr/>
              <p:nvPr/>
            </p:nvSpPr>
            <p:spPr>
              <a:xfrm rot="-5400000">
                <a:off x="2206116" y="-59493"/>
                <a:ext cx="330233" cy="1014680"/>
              </a:xfrm>
              <a:custGeom>
                <a:avLst/>
                <a:gdLst/>
                <a:ahLst/>
                <a:cxnLst/>
                <a:rect l="l" t="t" r="r" b="b"/>
                <a:pathLst>
                  <a:path w="352248" h="1082325">
                    <a:moveTo>
                      <a:pt x="0" y="0"/>
                    </a:moveTo>
                    <a:lnTo>
                      <a:pt x="352248" y="0"/>
                    </a:lnTo>
                    <a:lnTo>
                      <a:pt x="352248" y="1082325"/>
                    </a:lnTo>
                    <a:lnTo>
                      <a:pt x="0" y="10823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2878573" y="273070"/>
                <a:ext cx="339893" cy="339893"/>
              </a:xfrm>
              <a:custGeom>
                <a:avLst/>
                <a:gdLst/>
                <a:ahLst/>
                <a:cxnLst/>
                <a:rect l="l" t="t" r="r" b="b"/>
                <a:pathLst>
                  <a:path w="362552" h="362552">
                    <a:moveTo>
                      <a:pt x="0" y="0"/>
                    </a:moveTo>
                    <a:lnTo>
                      <a:pt x="362552" y="0"/>
                    </a:lnTo>
                    <a:lnTo>
                      <a:pt x="362552" y="362552"/>
                    </a:lnTo>
                    <a:lnTo>
                      <a:pt x="0" y="36255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Freeform 24"/>
            <p:cNvSpPr/>
            <p:nvPr/>
          </p:nvSpPr>
          <p:spPr>
            <a:xfrm rot="-5400000">
              <a:off x="2206116" y="5941528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2878573" y="6274090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0">
            <a:extLst>
              <a:ext uri="{FF2B5EF4-FFF2-40B4-BE49-F238E27FC236}">
                <a16:creationId xmlns:a16="http://schemas.microsoft.com/office/drawing/2014/main" id="{08C181A2-A9DA-41CB-D7D3-B7A814CFA0A7}"/>
              </a:ext>
            </a:extLst>
          </p:cNvPr>
          <p:cNvGrpSpPr/>
          <p:nvPr/>
        </p:nvGrpSpPr>
        <p:grpSpPr>
          <a:xfrm>
            <a:off x="1869002" y="147378"/>
            <a:ext cx="6866520" cy="1094401"/>
            <a:chOff x="0" y="-210800"/>
            <a:chExt cx="5217484" cy="731918"/>
          </a:xfrm>
        </p:grpSpPr>
        <p:grpSp>
          <p:nvGrpSpPr>
            <p:cNvPr id="39" name="Group 31">
              <a:extLst>
                <a:ext uri="{FF2B5EF4-FFF2-40B4-BE49-F238E27FC236}">
                  <a16:creationId xmlns:a16="http://schemas.microsoft.com/office/drawing/2014/main" id="{D20ECC04-54F0-92B5-E8AE-150F61149E50}"/>
                </a:ext>
              </a:extLst>
            </p:cNvPr>
            <p:cNvGrpSpPr/>
            <p:nvPr/>
          </p:nvGrpSpPr>
          <p:grpSpPr>
            <a:xfrm>
              <a:off x="1434166" y="-210800"/>
              <a:ext cx="3783318" cy="731918"/>
              <a:chOff x="-310083" y="-130966"/>
              <a:chExt cx="2123701" cy="410850"/>
            </a:xfrm>
          </p:grpSpPr>
          <p:sp>
            <p:nvSpPr>
              <p:cNvPr id="45" name="Freeform 32">
                <a:extLst>
                  <a:ext uri="{FF2B5EF4-FFF2-40B4-BE49-F238E27FC236}">
                    <a16:creationId xmlns:a16="http://schemas.microsoft.com/office/drawing/2014/main" id="{0202C7A5-BC00-E82C-3210-F5DC9EA4E4A9}"/>
                  </a:ext>
                </a:extLst>
              </p:cNvPr>
              <p:cNvSpPr/>
              <p:nvPr/>
            </p:nvSpPr>
            <p:spPr>
              <a:xfrm>
                <a:off x="-310083" y="-130966"/>
                <a:ext cx="2123701" cy="358879"/>
              </a:xfrm>
              <a:custGeom>
                <a:avLst/>
                <a:gdLst/>
                <a:ahLst/>
                <a:cxnLst/>
                <a:rect l="l" t="t" r="r" b="b"/>
                <a:pathLst>
                  <a:path w="962981" h="279884">
                    <a:moveTo>
                      <a:pt x="759781" y="0"/>
                    </a:moveTo>
                    <a:cubicBezTo>
                      <a:pt x="872005" y="0"/>
                      <a:pt x="962981" y="62654"/>
                      <a:pt x="962981" y="139942"/>
                    </a:cubicBezTo>
                    <a:cubicBezTo>
                      <a:pt x="962981" y="217230"/>
                      <a:pt x="872005" y="279884"/>
                      <a:pt x="759781" y="279884"/>
                    </a:cubicBezTo>
                    <a:lnTo>
                      <a:pt x="203200" y="279884"/>
                    </a:lnTo>
                    <a:cubicBezTo>
                      <a:pt x="90976" y="279884"/>
                      <a:pt x="0" y="217230"/>
                      <a:pt x="0" y="139942"/>
                    </a:cubicBezTo>
                    <a:cubicBezTo>
                      <a:pt x="0" y="62654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6C35"/>
              </a:solidFill>
            </p:spPr>
            <p:txBody>
              <a:bodyPr/>
              <a:lstStyle/>
              <a:p>
                <a:endParaRPr lang="ar-SA" sz="36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TextBox 33">
                <a:extLst>
                  <a:ext uri="{FF2B5EF4-FFF2-40B4-BE49-F238E27FC236}">
                    <a16:creationId xmlns:a16="http://schemas.microsoft.com/office/drawing/2014/main" id="{67BE5564-E56D-1779-9EE7-41AFD06489C5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962981" cy="2989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82"/>
                  </a:lnSpc>
                </a:pPr>
                <a:endParaRPr sz="36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0" name="TextBox 34">
              <a:extLst>
                <a:ext uri="{FF2B5EF4-FFF2-40B4-BE49-F238E27FC236}">
                  <a16:creationId xmlns:a16="http://schemas.microsoft.com/office/drawing/2014/main" id="{6C0AACEC-ECCB-9CAA-CE2B-FF0F9EAA11A7}"/>
                </a:ext>
              </a:extLst>
            </p:cNvPr>
            <p:cNvSpPr txBox="1"/>
            <p:nvPr/>
          </p:nvSpPr>
          <p:spPr>
            <a:xfrm>
              <a:off x="1805170" y="10721"/>
              <a:ext cx="3098780" cy="2868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699"/>
                </a:lnSpc>
              </a:pPr>
              <a:r>
                <a:rPr lang="ar-SA" sz="4400" b="1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PT Bold Heading" panose="02010400000000000000" pitchFamily="2" charset="-78"/>
                </a:rPr>
                <a:t>يوم العلم السعودي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endParaRPr>
            </a:p>
          </p:txBody>
        </p:sp>
        <p:sp>
          <p:nvSpPr>
            <p:cNvPr id="44" name="TextBox 37">
              <a:extLst>
                <a:ext uri="{FF2B5EF4-FFF2-40B4-BE49-F238E27FC236}">
                  <a16:creationId xmlns:a16="http://schemas.microsoft.com/office/drawing/2014/main" id="{4C9BCF57-FBD1-4F50-6B47-466E1CC8CD69}"/>
                </a:ext>
              </a:extLst>
            </p:cNvPr>
            <p:cNvSpPr txBox="1"/>
            <p:nvPr/>
          </p:nvSpPr>
          <p:spPr>
            <a:xfrm>
              <a:off x="0" y="-33937"/>
              <a:ext cx="1715527" cy="5325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82"/>
                </a:lnSpc>
              </a:pPr>
              <a:endParaRPr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1" name="Picture 2">
            <a:hlinkClick r:id="" action="ppaction://media"/>
            <a:extLst>
              <a:ext uri="{FF2B5EF4-FFF2-40B4-BE49-F238E27FC236}">
                <a16:creationId xmlns:a16="http://schemas.microsoft.com/office/drawing/2014/main" id="{3475E8C0-9162-BD8D-E8B5-6D8474CB58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lum bright="40000" contrast="40000"/>
          </a:blip>
          <a:srcRect/>
          <a:stretch>
            <a:fillRect/>
          </a:stretch>
        </p:blipFill>
        <p:spPr>
          <a:xfrm>
            <a:off x="1741462" y="1276111"/>
            <a:ext cx="8718734" cy="4678831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D8B90C74-6092-FE43-5762-A548843FEE76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65" y="582099"/>
            <a:ext cx="1052537" cy="1052537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5CDFBC7A-F47A-556F-8A83-E72BBB8760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977" y="5135463"/>
            <a:ext cx="1475783" cy="1168883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2ACD8D3A-7963-2975-E11A-33351E3742D7}"/>
              </a:ext>
            </a:extLst>
          </p:cNvPr>
          <p:cNvSpPr txBox="1"/>
          <p:nvPr/>
        </p:nvSpPr>
        <p:spPr>
          <a:xfrm>
            <a:off x="1448210" y="1506234"/>
            <a:ext cx="567145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cs typeface="PT Bold Heading" panose="02010400000000000000" pitchFamily="2" charset="-78"/>
              </a:rPr>
              <a:t>اختير يوم 11 مارس يوماً للعلم السعودي</a:t>
            </a:r>
          </a:p>
          <a:p>
            <a:pPr algn="ctr"/>
            <a:r>
              <a:rPr lang="ar-SA" sz="2400" dirty="0">
                <a:cs typeface="PT Bold Heading" panose="02010400000000000000" pitchFamily="2" charset="-78"/>
              </a:rPr>
              <a:t> وهو اليوم الذي أقر فيه </a:t>
            </a:r>
          </a:p>
          <a:p>
            <a:pPr algn="ctr"/>
            <a:r>
              <a:rPr lang="ar-SA" sz="2400" dirty="0">
                <a:cs typeface="PT Bold Heading" panose="02010400000000000000" pitchFamily="2" charset="-78"/>
              </a:rPr>
              <a:t>الملك عبد العزيز آل سعود</a:t>
            </a:r>
          </a:p>
          <a:p>
            <a:pPr algn="ctr"/>
            <a:r>
              <a:rPr lang="ar-SA" sz="2400" dirty="0">
                <a:cs typeface="PT Bold Heading" panose="02010400000000000000" pitchFamily="2" charset="-78"/>
              </a:rPr>
              <a:t> العلم السعودي بشكله الذي نراه اليوم</a:t>
            </a:r>
          </a:p>
          <a:p>
            <a:pPr algn="ctr"/>
            <a:r>
              <a:rPr lang="ar-SA" sz="2400" dirty="0">
                <a:cs typeface="PT Bold Heading" panose="02010400000000000000" pitchFamily="2" charset="-78"/>
              </a:rPr>
              <a:t> ويوافق </a:t>
            </a:r>
          </a:p>
          <a:p>
            <a:pPr algn="ctr"/>
            <a:r>
              <a:rPr lang="ar-SA" sz="2400" dirty="0">
                <a:cs typeface="PT Bold Heading" panose="02010400000000000000" pitchFamily="2" charset="-78"/>
              </a:rPr>
              <a:t>27 ذي الحجة 1355هـ / 11 مارس 1937م.</a:t>
            </a:r>
          </a:p>
          <a:p>
            <a:pPr algn="ctr"/>
            <a:r>
              <a:rPr lang="ar-SA" sz="2400" dirty="0">
                <a:cs typeface="PT Bold Heading" panose="02010400000000000000" pitchFamily="2" charset="-78"/>
              </a:rPr>
              <a:t> كما يشير العلم السعودي </a:t>
            </a:r>
          </a:p>
          <a:p>
            <a:pPr algn="ctr"/>
            <a:r>
              <a:rPr lang="ar-SA" sz="2400" dirty="0">
                <a:cs typeface="PT Bold Heading" panose="02010400000000000000" pitchFamily="2" charset="-78"/>
              </a:rPr>
              <a:t>إلى التوحيد والعدل والقوة والنماء والرخاء.</a:t>
            </a:r>
          </a:p>
        </p:txBody>
      </p:sp>
      <p:sp>
        <p:nvSpPr>
          <p:cNvPr id="52" name="Freeform 4">
            <a:extLst>
              <a:ext uri="{FF2B5EF4-FFF2-40B4-BE49-F238E27FC236}">
                <a16:creationId xmlns:a16="http://schemas.microsoft.com/office/drawing/2014/main" id="{C502FAB0-2F58-183E-9151-49693F96E386}"/>
              </a:ext>
            </a:extLst>
          </p:cNvPr>
          <p:cNvSpPr/>
          <p:nvPr/>
        </p:nvSpPr>
        <p:spPr>
          <a:xfrm>
            <a:off x="1741461" y="5008587"/>
            <a:ext cx="8709077" cy="946356"/>
          </a:xfrm>
          <a:custGeom>
            <a:avLst/>
            <a:gdLst/>
            <a:ahLst/>
            <a:cxnLst/>
            <a:rect l="l" t="t" r="r" b="b"/>
            <a:pathLst>
              <a:path w="7321924" h="1647433">
                <a:moveTo>
                  <a:pt x="0" y="0"/>
                </a:moveTo>
                <a:lnTo>
                  <a:pt x="7321924" y="0"/>
                </a:lnTo>
                <a:lnTo>
                  <a:pt x="7321924" y="1647433"/>
                </a:lnTo>
                <a:lnTo>
                  <a:pt x="0" y="16474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8650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23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0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  <p:bldLst>
      <p:bldP spid="36" grpId="0" uiExpand="1" build="p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2267EDB4-D15C-7293-F7F1-F7D8B8B8A1E7}"/>
              </a:ext>
            </a:extLst>
          </p:cNvPr>
          <p:cNvGrpSpPr/>
          <p:nvPr/>
        </p:nvGrpSpPr>
        <p:grpSpPr>
          <a:xfrm>
            <a:off x="10507194" y="-10404"/>
            <a:ext cx="1684806" cy="3383933"/>
            <a:chOff x="7946170" y="-1"/>
            <a:chExt cx="1797126" cy="3609528"/>
          </a:xfrm>
        </p:grpSpPr>
        <p:sp>
          <p:nvSpPr>
            <p:cNvPr id="4" name="Freeform 4"/>
            <p:cNvSpPr/>
            <p:nvPr/>
          </p:nvSpPr>
          <p:spPr>
            <a:xfrm>
              <a:off x="9391048" y="2164649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6"/>
                  </a:lnTo>
                  <a:lnTo>
                    <a:pt x="0" y="1082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9391048" y="1082324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9391048" y="-1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9380743" y="3246975"/>
              <a:ext cx="362552" cy="362552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 rot="-5400000">
              <a:off x="8673761" y="-63460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7946170" y="291274"/>
              <a:ext cx="362552" cy="362552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2A71DC77-C0C5-761E-A6CB-47A345AA73E9}"/>
              </a:ext>
            </a:extLst>
          </p:cNvPr>
          <p:cNvGrpSpPr/>
          <p:nvPr/>
        </p:nvGrpSpPr>
        <p:grpSpPr>
          <a:xfrm>
            <a:off x="10507193" y="3474066"/>
            <a:ext cx="1684806" cy="3383934"/>
            <a:chOff x="8973534" y="3474066"/>
            <a:chExt cx="1684806" cy="3383934"/>
          </a:xfrm>
        </p:grpSpPr>
        <p:sp>
          <p:nvSpPr>
            <p:cNvPr id="2" name="Freeform 2"/>
            <p:cNvSpPr/>
            <p:nvPr/>
          </p:nvSpPr>
          <p:spPr>
            <a:xfrm>
              <a:off x="10328107" y="5843320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3" name="Freeform 3"/>
            <p:cNvSpPr/>
            <p:nvPr/>
          </p:nvSpPr>
          <p:spPr>
            <a:xfrm>
              <a:off x="10328107" y="4828640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0328107" y="3813959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6"/>
                  </a:lnTo>
                  <a:lnTo>
                    <a:pt x="0" y="1082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10318446" y="3474066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 rot="-5400000">
              <a:off x="9655651" y="5941527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8973534" y="6274089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CEF79B9C-3C0B-8DD4-F471-1DC89AE48699}"/>
              </a:ext>
            </a:extLst>
          </p:cNvPr>
          <p:cNvGrpSpPr/>
          <p:nvPr/>
        </p:nvGrpSpPr>
        <p:grpSpPr>
          <a:xfrm>
            <a:off x="0" y="0"/>
            <a:ext cx="1694466" cy="6858000"/>
            <a:chOff x="1524000" y="0"/>
            <a:chExt cx="1694466" cy="6858000"/>
          </a:xfrm>
        </p:grpSpPr>
        <p:grpSp>
          <p:nvGrpSpPr>
            <p:cNvPr id="10" name="Group 10"/>
            <p:cNvGrpSpPr/>
            <p:nvPr/>
          </p:nvGrpSpPr>
          <p:grpSpPr>
            <a:xfrm>
              <a:off x="1524000" y="0"/>
              <a:ext cx="339893" cy="6858000"/>
              <a:chOff x="0" y="0"/>
              <a:chExt cx="483403" cy="97536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3740" y="831050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13740" y="6867399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1"/>
                    </a:lnTo>
                    <a:lnTo>
                      <a:pt x="0" y="14431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13740" y="2886201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3740" y="144310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1"/>
                    </a:lnTo>
                    <a:lnTo>
                      <a:pt x="0" y="14431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13740" y="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13740" y="5424299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0" y="4329301"/>
                <a:ext cx="483403" cy="483403"/>
              </a:xfrm>
              <a:custGeom>
                <a:avLst/>
                <a:gdLst/>
                <a:ahLst/>
                <a:cxnLst/>
                <a:rect l="l" t="t" r="r" b="b"/>
                <a:pathLst>
                  <a:path w="483403" h="483403">
                    <a:moveTo>
                      <a:pt x="0" y="0"/>
                    </a:moveTo>
                    <a:lnTo>
                      <a:pt x="483403" y="0"/>
                    </a:lnTo>
                    <a:lnTo>
                      <a:pt x="483403" y="483403"/>
                    </a:lnTo>
                    <a:lnTo>
                      <a:pt x="0" y="4834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0" y="4940896"/>
                <a:ext cx="483403" cy="483403"/>
              </a:xfrm>
              <a:custGeom>
                <a:avLst/>
                <a:gdLst/>
                <a:ahLst/>
                <a:cxnLst/>
                <a:rect l="l" t="t" r="r" b="b"/>
                <a:pathLst>
                  <a:path w="483403" h="483403">
                    <a:moveTo>
                      <a:pt x="0" y="0"/>
                    </a:moveTo>
                    <a:lnTo>
                      <a:pt x="483403" y="0"/>
                    </a:lnTo>
                    <a:lnTo>
                      <a:pt x="483403" y="483403"/>
                    </a:lnTo>
                    <a:lnTo>
                      <a:pt x="0" y="4834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مجموعة 28">
              <a:extLst>
                <a:ext uri="{FF2B5EF4-FFF2-40B4-BE49-F238E27FC236}">
                  <a16:creationId xmlns:a16="http://schemas.microsoft.com/office/drawing/2014/main" id="{2C93DFEE-3EFB-762F-D9F8-8170752A5EEB}"/>
                </a:ext>
              </a:extLst>
            </p:cNvPr>
            <p:cNvGrpSpPr/>
            <p:nvPr/>
          </p:nvGrpSpPr>
          <p:grpSpPr>
            <a:xfrm>
              <a:off x="1863893" y="273070"/>
              <a:ext cx="1354573" cy="339893"/>
              <a:chOff x="1863893" y="273070"/>
              <a:chExt cx="1354573" cy="339893"/>
            </a:xfrm>
          </p:grpSpPr>
          <p:sp>
            <p:nvSpPr>
              <p:cNvPr id="20" name="Freeform 20"/>
              <p:cNvSpPr/>
              <p:nvPr/>
            </p:nvSpPr>
            <p:spPr>
              <a:xfrm rot="-5400000">
                <a:off x="2206116" y="-59493"/>
                <a:ext cx="330233" cy="1014680"/>
              </a:xfrm>
              <a:custGeom>
                <a:avLst/>
                <a:gdLst/>
                <a:ahLst/>
                <a:cxnLst/>
                <a:rect l="l" t="t" r="r" b="b"/>
                <a:pathLst>
                  <a:path w="352248" h="1082325">
                    <a:moveTo>
                      <a:pt x="0" y="0"/>
                    </a:moveTo>
                    <a:lnTo>
                      <a:pt x="352248" y="0"/>
                    </a:lnTo>
                    <a:lnTo>
                      <a:pt x="352248" y="1082325"/>
                    </a:lnTo>
                    <a:lnTo>
                      <a:pt x="0" y="10823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2878573" y="273070"/>
                <a:ext cx="339893" cy="339893"/>
              </a:xfrm>
              <a:custGeom>
                <a:avLst/>
                <a:gdLst/>
                <a:ahLst/>
                <a:cxnLst/>
                <a:rect l="l" t="t" r="r" b="b"/>
                <a:pathLst>
                  <a:path w="362552" h="362552">
                    <a:moveTo>
                      <a:pt x="0" y="0"/>
                    </a:moveTo>
                    <a:lnTo>
                      <a:pt x="362552" y="0"/>
                    </a:lnTo>
                    <a:lnTo>
                      <a:pt x="362552" y="362552"/>
                    </a:lnTo>
                    <a:lnTo>
                      <a:pt x="0" y="36255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Freeform 24"/>
            <p:cNvSpPr/>
            <p:nvPr/>
          </p:nvSpPr>
          <p:spPr>
            <a:xfrm rot="-5400000">
              <a:off x="2206116" y="5941528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2878573" y="6274090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0">
            <a:extLst>
              <a:ext uri="{FF2B5EF4-FFF2-40B4-BE49-F238E27FC236}">
                <a16:creationId xmlns:a16="http://schemas.microsoft.com/office/drawing/2014/main" id="{08C181A2-A9DA-41CB-D7D3-B7A814CFA0A7}"/>
              </a:ext>
            </a:extLst>
          </p:cNvPr>
          <p:cNvGrpSpPr/>
          <p:nvPr/>
        </p:nvGrpSpPr>
        <p:grpSpPr>
          <a:xfrm>
            <a:off x="1873475" y="282729"/>
            <a:ext cx="6938521" cy="1090403"/>
            <a:chOff x="0" y="-208126"/>
            <a:chExt cx="4689829" cy="729244"/>
          </a:xfrm>
        </p:grpSpPr>
        <p:grpSp>
          <p:nvGrpSpPr>
            <p:cNvPr id="39" name="Group 31">
              <a:extLst>
                <a:ext uri="{FF2B5EF4-FFF2-40B4-BE49-F238E27FC236}">
                  <a16:creationId xmlns:a16="http://schemas.microsoft.com/office/drawing/2014/main" id="{D20ECC04-54F0-92B5-E8AE-150F61149E50}"/>
                </a:ext>
              </a:extLst>
            </p:cNvPr>
            <p:cNvGrpSpPr/>
            <p:nvPr/>
          </p:nvGrpSpPr>
          <p:grpSpPr>
            <a:xfrm>
              <a:off x="906511" y="-208126"/>
              <a:ext cx="3783318" cy="729244"/>
              <a:chOff x="-606273" y="-129465"/>
              <a:chExt cx="2123701" cy="409349"/>
            </a:xfrm>
          </p:grpSpPr>
          <p:sp>
            <p:nvSpPr>
              <p:cNvPr id="45" name="Freeform 32">
                <a:extLst>
                  <a:ext uri="{FF2B5EF4-FFF2-40B4-BE49-F238E27FC236}">
                    <a16:creationId xmlns:a16="http://schemas.microsoft.com/office/drawing/2014/main" id="{0202C7A5-BC00-E82C-3210-F5DC9EA4E4A9}"/>
                  </a:ext>
                </a:extLst>
              </p:cNvPr>
              <p:cNvSpPr/>
              <p:nvPr/>
            </p:nvSpPr>
            <p:spPr>
              <a:xfrm>
                <a:off x="-606273" y="-129465"/>
                <a:ext cx="2123701" cy="358879"/>
              </a:xfrm>
              <a:custGeom>
                <a:avLst/>
                <a:gdLst/>
                <a:ahLst/>
                <a:cxnLst/>
                <a:rect l="l" t="t" r="r" b="b"/>
                <a:pathLst>
                  <a:path w="962981" h="279884">
                    <a:moveTo>
                      <a:pt x="759781" y="0"/>
                    </a:moveTo>
                    <a:cubicBezTo>
                      <a:pt x="872005" y="0"/>
                      <a:pt x="962981" y="62654"/>
                      <a:pt x="962981" y="139942"/>
                    </a:cubicBezTo>
                    <a:cubicBezTo>
                      <a:pt x="962981" y="217230"/>
                      <a:pt x="872005" y="279884"/>
                      <a:pt x="759781" y="279884"/>
                    </a:cubicBezTo>
                    <a:lnTo>
                      <a:pt x="203200" y="279884"/>
                    </a:lnTo>
                    <a:cubicBezTo>
                      <a:pt x="90976" y="279884"/>
                      <a:pt x="0" y="217230"/>
                      <a:pt x="0" y="139942"/>
                    </a:cubicBezTo>
                    <a:cubicBezTo>
                      <a:pt x="0" y="62654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6C35"/>
              </a:solidFill>
            </p:spPr>
            <p:txBody>
              <a:bodyPr/>
              <a:lstStyle/>
              <a:p>
                <a:endParaRPr lang="ar-SA" sz="36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TextBox 33">
                <a:extLst>
                  <a:ext uri="{FF2B5EF4-FFF2-40B4-BE49-F238E27FC236}">
                    <a16:creationId xmlns:a16="http://schemas.microsoft.com/office/drawing/2014/main" id="{67BE5564-E56D-1779-9EE7-41AFD06489C5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962981" cy="2989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82"/>
                  </a:lnSpc>
                </a:pPr>
                <a:endParaRPr sz="36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0" name="TextBox 34">
              <a:extLst>
                <a:ext uri="{FF2B5EF4-FFF2-40B4-BE49-F238E27FC236}">
                  <a16:creationId xmlns:a16="http://schemas.microsoft.com/office/drawing/2014/main" id="{6C0AACEC-ECCB-9CAA-CE2B-FF0F9EAA11A7}"/>
                </a:ext>
              </a:extLst>
            </p:cNvPr>
            <p:cNvSpPr txBox="1"/>
            <p:nvPr/>
          </p:nvSpPr>
          <p:spPr>
            <a:xfrm>
              <a:off x="1212975" y="-8441"/>
              <a:ext cx="3035201" cy="2551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699"/>
                </a:lnSpc>
              </a:pPr>
              <a:r>
                <a:rPr lang="ar-SA" sz="3600" b="1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مراحل تطور العلم السعودي</a:t>
              </a:r>
              <a:endParaRPr lang="en-US" sz="36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TextBox 37">
              <a:extLst>
                <a:ext uri="{FF2B5EF4-FFF2-40B4-BE49-F238E27FC236}">
                  <a16:creationId xmlns:a16="http://schemas.microsoft.com/office/drawing/2014/main" id="{4C9BCF57-FBD1-4F50-6B47-466E1CC8CD69}"/>
                </a:ext>
              </a:extLst>
            </p:cNvPr>
            <p:cNvSpPr txBox="1"/>
            <p:nvPr/>
          </p:nvSpPr>
          <p:spPr>
            <a:xfrm>
              <a:off x="0" y="-33937"/>
              <a:ext cx="1715527" cy="5325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82"/>
                </a:lnSpc>
              </a:pPr>
              <a:endParaRPr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7" name="صورة 46">
            <a:extLst>
              <a:ext uri="{FF2B5EF4-FFF2-40B4-BE49-F238E27FC236}">
                <a16:creationId xmlns:a16="http://schemas.microsoft.com/office/drawing/2014/main" id="{D8B90C74-6092-FE43-5762-A548843FEE7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48" y="576847"/>
            <a:ext cx="1052537" cy="1052537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5CDFBC7A-F47A-556F-8A83-E72BBB8760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277" y="5117088"/>
            <a:ext cx="1475783" cy="1168883"/>
          </a:xfrm>
          <a:prstGeom prst="rect">
            <a:avLst/>
          </a:prstGeom>
        </p:spPr>
      </p:pic>
      <p:pic>
        <p:nvPicPr>
          <p:cNvPr id="35" name="صورة 34">
            <a:hlinkClick r:id="rId11" action="ppaction://hlinksldjump"/>
            <a:extLst>
              <a:ext uri="{FF2B5EF4-FFF2-40B4-BE49-F238E27FC236}">
                <a16:creationId xmlns:a16="http://schemas.microsoft.com/office/drawing/2014/main" id="{56BCA8CB-A085-0409-76F5-5E5865348F4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83575" r="6638" b="82669"/>
          <a:stretch/>
        </p:blipFill>
        <p:spPr>
          <a:xfrm>
            <a:off x="9481560" y="1866740"/>
            <a:ext cx="1403230" cy="2070749"/>
          </a:xfrm>
          <a:prstGeom prst="rect">
            <a:avLst/>
          </a:prstGeom>
        </p:spPr>
      </p:pic>
      <p:pic>
        <p:nvPicPr>
          <p:cNvPr id="37" name="صورة 36">
            <a:hlinkClick r:id="rId14" action="ppaction://hlinksldjump"/>
            <a:extLst>
              <a:ext uri="{FF2B5EF4-FFF2-40B4-BE49-F238E27FC236}">
                <a16:creationId xmlns:a16="http://schemas.microsoft.com/office/drawing/2014/main" id="{7AB3040A-7C9A-6728-B364-259B86F2D63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6113" t="3323" r="54142" b="59660"/>
          <a:stretch/>
        </p:blipFill>
        <p:spPr>
          <a:xfrm>
            <a:off x="2772483" y="1350101"/>
            <a:ext cx="1538664" cy="2923557"/>
          </a:xfrm>
          <a:prstGeom prst="rect">
            <a:avLst/>
          </a:prstGeom>
        </p:spPr>
      </p:pic>
      <p:pic>
        <p:nvPicPr>
          <p:cNvPr id="42" name="صورة 41">
            <a:hlinkClick r:id="rId15" action="ppaction://hlinksldjump"/>
            <a:extLst>
              <a:ext uri="{FF2B5EF4-FFF2-40B4-BE49-F238E27FC236}">
                <a16:creationId xmlns:a16="http://schemas.microsoft.com/office/drawing/2014/main" id="{B80445C6-C35D-2C1F-AF54-E7F8719B30A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5591" r="73480" b="46377"/>
          <a:stretch/>
        </p:blipFill>
        <p:spPr>
          <a:xfrm>
            <a:off x="364154" y="2254328"/>
            <a:ext cx="2236604" cy="2916606"/>
          </a:xfrm>
          <a:prstGeom prst="rect">
            <a:avLst/>
          </a:prstGeom>
        </p:spPr>
      </p:pic>
      <p:grpSp>
        <p:nvGrpSpPr>
          <p:cNvPr id="51" name="مجموعة 50">
            <a:extLst>
              <a:ext uri="{FF2B5EF4-FFF2-40B4-BE49-F238E27FC236}">
                <a16:creationId xmlns:a16="http://schemas.microsoft.com/office/drawing/2014/main" id="{5421F330-49A0-7603-0F39-17BA995D57DC}"/>
              </a:ext>
            </a:extLst>
          </p:cNvPr>
          <p:cNvGrpSpPr/>
          <p:nvPr/>
        </p:nvGrpSpPr>
        <p:grpSpPr>
          <a:xfrm>
            <a:off x="6475131" y="2383667"/>
            <a:ext cx="1403230" cy="2832451"/>
            <a:chOff x="6586332" y="1590024"/>
            <a:chExt cx="1005042" cy="2403894"/>
          </a:xfrm>
        </p:grpSpPr>
        <p:pic>
          <p:nvPicPr>
            <p:cNvPr id="50" name="صورة 49">
              <a:extLst>
                <a:ext uri="{FF2B5EF4-FFF2-40B4-BE49-F238E27FC236}">
                  <a16:creationId xmlns:a16="http://schemas.microsoft.com/office/drawing/2014/main" id="{C337DBD8-3A83-DBAD-3218-5063DDBD6C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73694" t="3323" r="24300" b="59660"/>
            <a:stretch/>
          </p:blipFill>
          <p:spPr>
            <a:xfrm>
              <a:off x="7435041" y="1590024"/>
              <a:ext cx="156333" cy="2403894"/>
            </a:xfrm>
            <a:prstGeom prst="rect">
              <a:avLst/>
            </a:prstGeom>
          </p:spPr>
        </p:pic>
        <p:pic>
          <p:nvPicPr>
            <p:cNvPr id="49" name="صورة 48">
              <a:hlinkClick r:id="rId16" action="ppaction://hlinksldjump"/>
              <a:extLst>
                <a:ext uri="{FF2B5EF4-FFF2-40B4-BE49-F238E27FC236}">
                  <a16:creationId xmlns:a16="http://schemas.microsoft.com/office/drawing/2014/main" id="{D0DFC182-B577-71F3-EB9E-20EDC4871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61264" t="8241" r="27463" b="69028"/>
            <a:stretch/>
          </p:blipFill>
          <p:spPr>
            <a:xfrm>
              <a:off x="6586332" y="1897404"/>
              <a:ext cx="878393" cy="1476125"/>
            </a:xfrm>
            <a:prstGeom prst="rect">
              <a:avLst/>
            </a:prstGeom>
          </p:spPr>
        </p:pic>
      </p:grp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EB67C35-B052-FE04-9F20-7BA01883FEB9}"/>
              </a:ext>
            </a:extLst>
          </p:cNvPr>
          <p:cNvGrpSpPr/>
          <p:nvPr/>
        </p:nvGrpSpPr>
        <p:grpSpPr>
          <a:xfrm>
            <a:off x="4470656" y="1350102"/>
            <a:ext cx="1738775" cy="3397904"/>
            <a:chOff x="5037149" y="1667250"/>
            <a:chExt cx="1210687" cy="2403894"/>
          </a:xfrm>
        </p:grpSpPr>
        <p:pic>
          <p:nvPicPr>
            <p:cNvPr id="52" name="صورة 51">
              <a:extLst>
                <a:ext uri="{FF2B5EF4-FFF2-40B4-BE49-F238E27FC236}">
                  <a16:creationId xmlns:a16="http://schemas.microsoft.com/office/drawing/2014/main" id="{98F44956-B0A2-2688-AF08-3EB70270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73694" t="3323" r="24300" b="59660"/>
            <a:stretch/>
          </p:blipFill>
          <p:spPr>
            <a:xfrm>
              <a:off x="6091502" y="1667250"/>
              <a:ext cx="156334" cy="2403894"/>
            </a:xfrm>
            <a:prstGeom prst="rect">
              <a:avLst/>
            </a:prstGeom>
          </p:spPr>
        </p:pic>
        <p:pic>
          <p:nvPicPr>
            <p:cNvPr id="43" name="صورة 42">
              <a:hlinkClick r:id="rId17" action="ppaction://hlinksldjump"/>
              <a:extLst>
                <a:ext uri="{FF2B5EF4-FFF2-40B4-BE49-F238E27FC236}">
                  <a16:creationId xmlns:a16="http://schemas.microsoft.com/office/drawing/2014/main" id="{2BB9A6BC-6242-0438-C2B6-1F4CB0C0D8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45711" t="3323" r="40401" b="73190"/>
            <a:stretch/>
          </p:blipFill>
          <p:spPr>
            <a:xfrm>
              <a:off x="5037149" y="2029360"/>
              <a:ext cx="1082206" cy="1525222"/>
            </a:xfrm>
            <a:prstGeom prst="rect">
              <a:avLst/>
            </a:prstGeom>
          </p:spPr>
        </p:pic>
      </p:grp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2B48B388-B4BF-8908-830C-0C30F07BD31D}"/>
              </a:ext>
            </a:extLst>
          </p:cNvPr>
          <p:cNvGrpSpPr/>
          <p:nvPr/>
        </p:nvGrpSpPr>
        <p:grpSpPr>
          <a:xfrm>
            <a:off x="7783403" y="1641882"/>
            <a:ext cx="1261008" cy="2070749"/>
            <a:chOff x="7783403" y="1641882"/>
            <a:chExt cx="1261008" cy="2070749"/>
          </a:xfrm>
        </p:grpSpPr>
        <p:pic>
          <p:nvPicPr>
            <p:cNvPr id="41" name="صورة 40">
              <a:hlinkClick r:id="rId18" action="ppaction://hlinksldjump"/>
              <a:extLst>
                <a:ext uri="{FF2B5EF4-FFF2-40B4-BE49-F238E27FC236}">
                  <a16:creationId xmlns:a16="http://schemas.microsoft.com/office/drawing/2014/main" id="{D8379EEA-EDBB-D2A9-06F2-67F9AF1605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75191" t="3127" r="16014" b="79542"/>
            <a:stretch/>
          </p:blipFill>
          <p:spPr>
            <a:xfrm>
              <a:off x="7783403" y="1641882"/>
              <a:ext cx="1261008" cy="2070749"/>
            </a:xfrm>
            <a:prstGeom prst="rect">
              <a:avLst/>
            </a:prstGeom>
          </p:spPr>
        </p:pic>
        <p:pic>
          <p:nvPicPr>
            <p:cNvPr id="54" name="صورة 53">
              <a:hlinkClick r:id="rId18" action="ppaction://hlinksldjump"/>
              <a:extLst>
                <a:ext uri="{FF2B5EF4-FFF2-40B4-BE49-F238E27FC236}">
                  <a16:creationId xmlns:a16="http://schemas.microsoft.com/office/drawing/2014/main" id="{DEEE59BA-EEB3-A18F-6F3F-CF93A7718E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68897" t="14759" r="13829" b="77862"/>
            <a:stretch/>
          </p:blipFill>
          <p:spPr>
            <a:xfrm>
              <a:off x="7883191" y="1790695"/>
              <a:ext cx="1034528" cy="872743"/>
            </a:xfrm>
            <a:prstGeom prst="rect">
              <a:avLst/>
            </a:prstGeom>
          </p:spPr>
        </p:pic>
      </p:grpSp>
      <p:pic>
        <p:nvPicPr>
          <p:cNvPr id="57" name="رسم 56" descr="اتجاه مع تعبئة خالصة">
            <a:extLst>
              <a:ext uri="{FF2B5EF4-FFF2-40B4-BE49-F238E27FC236}">
                <a16:creationId xmlns:a16="http://schemas.microsoft.com/office/drawing/2014/main" id="{C990CBDA-309E-3033-6645-6C08DE3EE9D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18950773">
            <a:off x="10501326" y="3935967"/>
            <a:ext cx="470203" cy="470203"/>
          </a:xfrm>
          <a:prstGeom prst="rect">
            <a:avLst/>
          </a:prstGeom>
        </p:spPr>
      </p:pic>
      <p:sp>
        <p:nvSpPr>
          <p:cNvPr id="60" name="شكل بيضاوي 59">
            <a:extLst>
              <a:ext uri="{FF2B5EF4-FFF2-40B4-BE49-F238E27FC236}">
                <a16:creationId xmlns:a16="http://schemas.microsoft.com/office/drawing/2014/main" id="{1774EDE2-BAB5-9FC8-44CC-CCF1C07A034C}"/>
              </a:ext>
            </a:extLst>
          </p:cNvPr>
          <p:cNvSpPr/>
          <p:nvPr/>
        </p:nvSpPr>
        <p:spPr>
          <a:xfrm>
            <a:off x="9914042" y="4300418"/>
            <a:ext cx="1644770" cy="751780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مستطيل 57">
            <a:extLst>
              <a:ext uri="{FF2B5EF4-FFF2-40B4-BE49-F238E27FC236}">
                <a16:creationId xmlns:a16="http://schemas.microsoft.com/office/drawing/2014/main" id="{69026A01-8334-E6AD-7A11-F801F97B4D2B}"/>
              </a:ext>
            </a:extLst>
          </p:cNvPr>
          <p:cNvSpPr/>
          <p:nvPr/>
        </p:nvSpPr>
        <p:spPr>
          <a:xfrm>
            <a:off x="9889781" y="4426151"/>
            <a:ext cx="1693292" cy="604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إمارة الدرعية</a:t>
            </a:r>
          </a:p>
          <a:p>
            <a:pPr algn="ctr"/>
            <a:r>
              <a:rPr lang="ar-SA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1750م</a:t>
            </a:r>
          </a:p>
        </p:txBody>
      </p:sp>
      <p:pic>
        <p:nvPicPr>
          <p:cNvPr id="61" name="رسم 60" descr="اتجاه مع تعبئة خالصة">
            <a:extLst>
              <a:ext uri="{FF2B5EF4-FFF2-40B4-BE49-F238E27FC236}">
                <a16:creationId xmlns:a16="http://schemas.microsoft.com/office/drawing/2014/main" id="{D7473F32-75CD-1771-405A-11B2F365100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18950773">
            <a:off x="8687364" y="3668441"/>
            <a:ext cx="470203" cy="470203"/>
          </a:xfrm>
          <a:prstGeom prst="rect">
            <a:avLst/>
          </a:prstGeom>
        </p:spPr>
      </p:pic>
      <p:sp>
        <p:nvSpPr>
          <p:cNvPr id="62" name="شكل بيضاوي 61">
            <a:extLst>
              <a:ext uri="{FF2B5EF4-FFF2-40B4-BE49-F238E27FC236}">
                <a16:creationId xmlns:a16="http://schemas.microsoft.com/office/drawing/2014/main" id="{D3E64A40-700A-CA40-4C9A-BFCDC2EA57F0}"/>
              </a:ext>
            </a:extLst>
          </p:cNvPr>
          <p:cNvSpPr/>
          <p:nvPr/>
        </p:nvSpPr>
        <p:spPr>
          <a:xfrm>
            <a:off x="8100080" y="4032892"/>
            <a:ext cx="1644770" cy="751780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3" name="مستطيل 62">
            <a:extLst>
              <a:ext uri="{FF2B5EF4-FFF2-40B4-BE49-F238E27FC236}">
                <a16:creationId xmlns:a16="http://schemas.microsoft.com/office/drawing/2014/main" id="{4770DF2B-8CB2-A6AC-55CA-2886D58547AC}"/>
              </a:ext>
            </a:extLst>
          </p:cNvPr>
          <p:cNvSpPr/>
          <p:nvPr/>
        </p:nvSpPr>
        <p:spPr>
          <a:xfrm>
            <a:off x="8075819" y="4158625"/>
            <a:ext cx="1693292" cy="604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إمارة نجد</a:t>
            </a:r>
          </a:p>
          <a:p>
            <a:pPr algn="ctr"/>
            <a:r>
              <a:rPr lang="ar-SA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1902م</a:t>
            </a:r>
          </a:p>
        </p:txBody>
      </p:sp>
      <p:pic>
        <p:nvPicPr>
          <p:cNvPr id="64" name="رسم 63" descr="اتجاه مع تعبئة خالصة">
            <a:extLst>
              <a:ext uri="{FF2B5EF4-FFF2-40B4-BE49-F238E27FC236}">
                <a16:creationId xmlns:a16="http://schemas.microsoft.com/office/drawing/2014/main" id="{FAC8BAE7-73DC-780E-4D3C-977EC1375DC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18950773">
            <a:off x="7505069" y="5151660"/>
            <a:ext cx="470203" cy="470203"/>
          </a:xfrm>
          <a:prstGeom prst="rect">
            <a:avLst/>
          </a:prstGeom>
        </p:spPr>
      </p:pic>
      <p:sp>
        <p:nvSpPr>
          <p:cNvPr id="65" name="شكل بيضاوي 64">
            <a:extLst>
              <a:ext uri="{FF2B5EF4-FFF2-40B4-BE49-F238E27FC236}">
                <a16:creationId xmlns:a16="http://schemas.microsoft.com/office/drawing/2014/main" id="{EE8FCFD6-0B09-1C17-8585-4B53CC0680C9}"/>
              </a:ext>
            </a:extLst>
          </p:cNvPr>
          <p:cNvSpPr/>
          <p:nvPr/>
        </p:nvSpPr>
        <p:spPr>
          <a:xfrm>
            <a:off x="6917785" y="5516111"/>
            <a:ext cx="1644770" cy="751780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6" name="مستطيل 65">
            <a:extLst>
              <a:ext uri="{FF2B5EF4-FFF2-40B4-BE49-F238E27FC236}">
                <a16:creationId xmlns:a16="http://schemas.microsoft.com/office/drawing/2014/main" id="{6410782C-9899-49BA-C05E-E91E97493871}"/>
              </a:ext>
            </a:extLst>
          </p:cNvPr>
          <p:cNvSpPr/>
          <p:nvPr/>
        </p:nvSpPr>
        <p:spPr>
          <a:xfrm>
            <a:off x="6893524" y="5641844"/>
            <a:ext cx="1693292" cy="604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مملكة نجد</a:t>
            </a:r>
          </a:p>
          <a:p>
            <a:pPr algn="ctr"/>
            <a:r>
              <a:rPr lang="ar-SA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1921م</a:t>
            </a:r>
          </a:p>
        </p:txBody>
      </p:sp>
      <p:pic>
        <p:nvPicPr>
          <p:cNvPr id="67" name="رسم 66" descr="اتجاه مع تعبئة خالصة">
            <a:extLst>
              <a:ext uri="{FF2B5EF4-FFF2-40B4-BE49-F238E27FC236}">
                <a16:creationId xmlns:a16="http://schemas.microsoft.com/office/drawing/2014/main" id="{48EB771D-3F9E-265C-6AE6-B1E560B8C5C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18950773">
            <a:off x="5824010" y="4727089"/>
            <a:ext cx="470203" cy="470203"/>
          </a:xfrm>
          <a:prstGeom prst="rect">
            <a:avLst/>
          </a:prstGeom>
        </p:spPr>
      </p:pic>
      <p:sp>
        <p:nvSpPr>
          <p:cNvPr id="68" name="شكل بيضاوي 67">
            <a:extLst>
              <a:ext uri="{FF2B5EF4-FFF2-40B4-BE49-F238E27FC236}">
                <a16:creationId xmlns:a16="http://schemas.microsoft.com/office/drawing/2014/main" id="{5E356CC1-42E8-F5A2-1AAA-419637B1CCA1}"/>
              </a:ext>
            </a:extLst>
          </p:cNvPr>
          <p:cNvSpPr/>
          <p:nvPr/>
        </p:nvSpPr>
        <p:spPr>
          <a:xfrm>
            <a:off x="5236726" y="5091540"/>
            <a:ext cx="1644770" cy="751780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9" name="مستطيل 68">
            <a:extLst>
              <a:ext uri="{FF2B5EF4-FFF2-40B4-BE49-F238E27FC236}">
                <a16:creationId xmlns:a16="http://schemas.microsoft.com/office/drawing/2014/main" id="{8A3DF394-DCC0-EC67-BEC0-41BF4A06D740}"/>
              </a:ext>
            </a:extLst>
          </p:cNvPr>
          <p:cNvSpPr/>
          <p:nvPr/>
        </p:nvSpPr>
        <p:spPr>
          <a:xfrm>
            <a:off x="5212465" y="5217273"/>
            <a:ext cx="1693292" cy="604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مملكة نجد</a:t>
            </a:r>
          </a:p>
          <a:p>
            <a:pPr algn="ctr"/>
            <a:r>
              <a:rPr lang="ar-SA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1926م</a:t>
            </a:r>
          </a:p>
        </p:txBody>
      </p:sp>
      <p:pic>
        <p:nvPicPr>
          <p:cNvPr id="70" name="رسم 69" descr="اتجاه مع تعبئة خالصة">
            <a:extLst>
              <a:ext uri="{FF2B5EF4-FFF2-40B4-BE49-F238E27FC236}">
                <a16:creationId xmlns:a16="http://schemas.microsoft.com/office/drawing/2014/main" id="{F3D956FB-E0DE-AD56-D739-CA60949082E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18950773">
            <a:off x="3976005" y="4265292"/>
            <a:ext cx="470203" cy="470203"/>
          </a:xfrm>
          <a:prstGeom prst="rect">
            <a:avLst/>
          </a:prstGeom>
        </p:spPr>
      </p:pic>
      <p:sp>
        <p:nvSpPr>
          <p:cNvPr id="71" name="شكل بيضاوي 70">
            <a:extLst>
              <a:ext uri="{FF2B5EF4-FFF2-40B4-BE49-F238E27FC236}">
                <a16:creationId xmlns:a16="http://schemas.microsoft.com/office/drawing/2014/main" id="{B5FF6B3A-80E6-2E9D-6A5E-74897C9C1D81}"/>
              </a:ext>
            </a:extLst>
          </p:cNvPr>
          <p:cNvSpPr/>
          <p:nvPr/>
        </p:nvSpPr>
        <p:spPr>
          <a:xfrm>
            <a:off x="3388721" y="4629743"/>
            <a:ext cx="1644770" cy="751780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2" name="مستطيل 71">
            <a:extLst>
              <a:ext uri="{FF2B5EF4-FFF2-40B4-BE49-F238E27FC236}">
                <a16:creationId xmlns:a16="http://schemas.microsoft.com/office/drawing/2014/main" id="{211B1989-35B5-0D84-D78B-4184936FE515}"/>
              </a:ext>
            </a:extLst>
          </p:cNvPr>
          <p:cNvSpPr/>
          <p:nvPr/>
        </p:nvSpPr>
        <p:spPr>
          <a:xfrm>
            <a:off x="3364460" y="4755476"/>
            <a:ext cx="1693292" cy="604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المملكة العربية</a:t>
            </a:r>
          </a:p>
          <a:p>
            <a:pPr algn="ctr"/>
            <a:r>
              <a:rPr lang="ar-SA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1932م</a:t>
            </a:r>
          </a:p>
        </p:txBody>
      </p:sp>
      <p:pic>
        <p:nvPicPr>
          <p:cNvPr id="76" name="رسم 75" descr="اتجاه مع تعبئة خالصة">
            <a:extLst>
              <a:ext uri="{FF2B5EF4-FFF2-40B4-BE49-F238E27FC236}">
                <a16:creationId xmlns:a16="http://schemas.microsoft.com/office/drawing/2014/main" id="{C54254D3-2FF4-9AFE-D9A9-DCDF488447F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18950773">
            <a:off x="2230137" y="5151660"/>
            <a:ext cx="470203" cy="470203"/>
          </a:xfrm>
          <a:prstGeom prst="rect">
            <a:avLst/>
          </a:prstGeom>
        </p:spPr>
      </p:pic>
      <p:sp>
        <p:nvSpPr>
          <p:cNvPr id="77" name="شكل بيضاوي 76">
            <a:extLst>
              <a:ext uri="{FF2B5EF4-FFF2-40B4-BE49-F238E27FC236}">
                <a16:creationId xmlns:a16="http://schemas.microsoft.com/office/drawing/2014/main" id="{99F6234A-9990-C7BF-C20F-4260AFC9B8C2}"/>
              </a:ext>
            </a:extLst>
          </p:cNvPr>
          <p:cNvSpPr/>
          <p:nvPr/>
        </p:nvSpPr>
        <p:spPr>
          <a:xfrm>
            <a:off x="1187057" y="5516111"/>
            <a:ext cx="2429898" cy="772406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8" name="مستطيل 77">
            <a:extLst>
              <a:ext uri="{FF2B5EF4-FFF2-40B4-BE49-F238E27FC236}">
                <a16:creationId xmlns:a16="http://schemas.microsoft.com/office/drawing/2014/main" id="{B5CA241A-6F31-2DD3-7839-9CF262A40A97}"/>
              </a:ext>
            </a:extLst>
          </p:cNvPr>
          <p:cNvSpPr/>
          <p:nvPr/>
        </p:nvSpPr>
        <p:spPr>
          <a:xfrm>
            <a:off x="1231211" y="5702281"/>
            <a:ext cx="2261744" cy="604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المملكة العربية السعودية</a:t>
            </a:r>
          </a:p>
          <a:p>
            <a:pPr algn="ctr"/>
            <a:r>
              <a:rPr lang="ar-SA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1973م</a:t>
            </a:r>
          </a:p>
        </p:txBody>
      </p:sp>
      <p:sp>
        <p:nvSpPr>
          <p:cNvPr id="79" name="مستطيل 78">
            <a:extLst>
              <a:ext uri="{FF2B5EF4-FFF2-40B4-BE49-F238E27FC236}">
                <a16:creationId xmlns:a16="http://schemas.microsoft.com/office/drawing/2014/main" id="{41C5337A-6595-725C-30F4-F6CB1B6DD946}"/>
              </a:ext>
            </a:extLst>
          </p:cNvPr>
          <p:cNvSpPr/>
          <p:nvPr/>
        </p:nvSpPr>
        <p:spPr>
          <a:xfrm>
            <a:off x="3662901" y="6081104"/>
            <a:ext cx="2667696" cy="704999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اضغط على العلم السعودي</a:t>
            </a:r>
          </a:p>
          <a:p>
            <a:pPr algn="ctr"/>
            <a:r>
              <a:rPr lang="ar-SA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وأجب عن السؤال</a:t>
            </a:r>
          </a:p>
        </p:txBody>
      </p:sp>
    </p:spTree>
    <p:extLst>
      <p:ext uri="{BB962C8B-B14F-4D97-AF65-F5344CB8AC3E}">
        <p14:creationId xmlns:p14="http://schemas.microsoft.com/office/powerpoint/2010/main" val="93049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5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25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7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25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50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750"/>
                            </p:stCondLst>
                            <p:childTnLst>
                              <p:par>
                                <p:cTn id="10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8" grpId="0"/>
      <p:bldP spid="62" grpId="0" animBg="1"/>
      <p:bldP spid="63" grpId="0"/>
      <p:bldP spid="65" grpId="0" animBg="1"/>
      <p:bldP spid="66" grpId="0"/>
      <p:bldP spid="68" grpId="0" animBg="1"/>
      <p:bldP spid="69" grpId="0"/>
      <p:bldP spid="71" grpId="0" animBg="1"/>
      <p:bldP spid="72" grpId="0"/>
      <p:bldP spid="77" grpId="0" animBg="1"/>
      <p:bldP spid="78" grpId="0"/>
      <p:bldP spid="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2267EDB4-D15C-7293-F7F1-F7D8B8B8A1E7}"/>
              </a:ext>
            </a:extLst>
          </p:cNvPr>
          <p:cNvGrpSpPr/>
          <p:nvPr/>
        </p:nvGrpSpPr>
        <p:grpSpPr>
          <a:xfrm>
            <a:off x="10507194" y="-10404"/>
            <a:ext cx="1684806" cy="3383933"/>
            <a:chOff x="7946170" y="-1"/>
            <a:chExt cx="1797126" cy="3609528"/>
          </a:xfrm>
        </p:grpSpPr>
        <p:sp>
          <p:nvSpPr>
            <p:cNvPr id="4" name="Freeform 4"/>
            <p:cNvSpPr/>
            <p:nvPr/>
          </p:nvSpPr>
          <p:spPr>
            <a:xfrm>
              <a:off x="9391048" y="2164649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6"/>
                  </a:lnTo>
                  <a:lnTo>
                    <a:pt x="0" y="1082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9391048" y="1082324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9391048" y="-1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9380743" y="3246975"/>
              <a:ext cx="362552" cy="362552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 rot="-5400000">
              <a:off x="8673761" y="-63460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7946170" y="291274"/>
              <a:ext cx="362552" cy="362552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2A71DC77-C0C5-761E-A6CB-47A345AA73E9}"/>
              </a:ext>
            </a:extLst>
          </p:cNvPr>
          <p:cNvGrpSpPr/>
          <p:nvPr/>
        </p:nvGrpSpPr>
        <p:grpSpPr>
          <a:xfrm>
            <a:off x="10507193" y="3474066"/>
            <a:ext cx="1684806" cy="3383934"/>
            <a:chOff x="8973534" y="3474066"/>
            <a:chExt cx="1684806" cy="3383934"/>
          </a:xfrm>
        </p:grpSpPr>
        <p:sp>
          <p:nvSpPr>
            <p:cNvPr id="2" name="Freeform 2"/>
            <p:cNvSpPr/>
            <p:nvPr/>
          </p:nvSpPr>
          <p:spPr>
            <a:xfrm>
              <a:off x="10328107" y="5843320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3" name="Freeform 3"/>
            <p:cNvSpPr/>
            <p:nvPr/>
          </p:nvSpPr>
          <p:spPr>
            <a:xfrm>
              <a:off x="10328107" y="4828640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0328107" y="3813959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6"/>
                  </a:lnTo>
                  <a:lnTo>
                    <a:pt x="0" y="1082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10318446" y="3474066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 rot="-5400000">
              <a:off x="9655651" y="5941527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8973534" y="6274089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CEF79B9C-3C0B-8DD4-F471-1DC89AE48699}"/>
              </a:ext>
            </a:extLst>
          </p:cNvPr>
          <p:cNvGrpSpPr/>
          <p:nvPr/>
        </p:nvGrpSpPr>
        <p:grpSpPr>
          <a:xfrm>
            <a:off x="0" y="0"/>
            <a:ext cx="1694466" cy="6858000"/>
            <a:chOff x="1524000" y="0"/>
            <a:chExt cx="1694466" cy="6858000"/>
          </a:xfrm>
        </p:grpSpPr>
        <p:grpSp>
          <p:nvGrpSpPr>
            <p:cNvPr id="10" name="Group 10"/>
            <p:cNvGrpSpPr/>
            <p:nvPr/>
          </p:nvGrpSpPr>
          <p:grpSpPr>
            <a:xfrm>
              <a:off x="1524000" y="0"/>
              <a:ext cx="339893" cy="6858000"/>
              <a:chOff x="0" y="0"/>
              <a:chExt cx="483403" cy="97536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3740" y="831050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13740" y="6867399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1"/>
                    </a:lnTo>
                    <a:lnTo>
                      <a:pt x="0" y="14431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13740" y="2886201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3740" y="144310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1"/>
                    </a:lnTo>
                    <a:lnTo>
                      <a:pt x="0" y="14431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13740" y="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13740" y="5424299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0" y="4329301"/>
                <a:ext cx="483403" cy="483403"/>
              </a:xfrm>
              <a:custGeom>
                <a:avLst/>
                <a:gdLst/>
                <a:ahLst/>
                <a:cxnLst/>
                <a:rect l="l" t="t" r="r" b="b"/>
                <a:pathLst>
                  <a:path w="483403" h="483403">
                    <a:moveTo>
                      <a:pt x="0" y="0"/>
                    </a:moveTo>
                    <a:lnTo>
                      <a:pt x="483403" y="0"/>
                    </a:lnTo>
                    <a:lnTo>
                      <a:pt x="483403" y="483403"/>
                    </a:lnTo>
                    <a:lnTo>
                      <a:pt x="0" y="4834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0" y="4940896"/>
                <a:ext cx="483403" cy="483403"/>
              </a:xfrm>
              <a:custGeom>
                <a:avLst/>
                <a:gdLst/>
                <a:ahLst/>
                <a:cxnLst/>
                <a:rect l="l" t="t" r="r" b="b"/>
                <a:pathLst>
                  <a:path w="483403" h="483403">
                    <a:moveTo>
                      <a:pt x="0" y="0"/>
                    </a:moveTo>
                    <a:lnTo>
                      <a:pt x="483403" y="0"/>
                    </a:lnTo>
                    <a:lnTo>
                      <a:pt x="483403" y="483403"/>
                    </a:lnTo>
                    <a:lnTo>
                      <a:pt x="0" y="4834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مجموعة 28">
              <a:extLst>
                <a:ext uri="{FF2B5EF4-FFF2-40B4-BE49-F238E27FC236}">
                  <a16:creationId xmlns:a16="http://schemas.microsoft.com/office/drawing/2014/main" id="{2C93DFEE-3EFB-762F-D9F8-8170752A5EEB}"/>
                </a:ext>
              </a:extLst>
            </p:cNvPr>
            <p:cNvGrpSpPr/>
            <p:nvPr/>
          </p:nvGrpSpPr>
          <p:grpSpPr>
            <a:xfrm>
              <a:off x="1863893" y="273070"/>
              <a:ext cx="1354573" cy="339893"/>
              <a:chOff x="1863893" y="273070"/>
              <a:chExt cx="1354573" cy="339893"/>
            </a:xfrm>
          </p:grpSpPr>
          <p:sp>
            <p:nvSpPr>
              <p:cNvPr id="20" name="Freeform 20"/>
              <p:cNvSpPr/>
              <p:nvPr/>
            </p:nvSpPr>
            <p:spPr>
              <a:xfrm rot="-5400000">
                <a:off x="2206116" y="-59493"/>
                <a:ext cx="330233" cy="1014680"/>
              </a:xfrm>
              <a:custGeom>
                <a:avLst/>
                <a:gdLst/>
                <a:ahLst/>
                <a:cxnLst/>
                <a:rect l="l" t="t" r="r" b="b"/>
                <a:pathLst>
                  <a:path w="352248" h="1082325">
                    <a:moveTo>
                      <a:pt x="0" y="0"/>
                    </a:moveTo>
                    <a:lnTo>
                      <a:pt x="352248" y="0"/>
                    </a:lnTo>
                    <a:lnTo>
                      <a:pt x="352248" y="1082325"/>
                    </a:lnTo>
                    <a:lnTo>
                      <a:pt x="0" y="10823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2878573" y="273070"/>
                <a:ext cx="339893" cy="339893"/>
              </a:xfrm>
              <a:custGeom>
                <a:avLst/>
                <a:gdLst/>
                <a:ahLst/>
                <a:cxnLst/>
                <a:rect l="l" t="t" r="r" b="b"/>
                <a:pathLst>
                  <a:path w="362552" h="362552">
                    <a:moveTo>
                      <a:pt x="0" y="0"/>
                    </a:moveTo>
                    <a:lnTo>
                      <a:pt x="362552" y="0"/>
                    </a:lnTo>
                    <a:lnTo>
                      <a:pt x="362552" y="362552"/>
                    </a:lnTo>
                    <a:lnTo>
                      <a:pt x="0" y="36255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Freeform 24"/>
            <p:cNvSpPr/>
            <p:nvPr/>
          </p:nvSpPr>
          <p:spPr>
            <a:xfrm rot="-5400000">
              <a:off x="2206116" y="5941528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2878573" y="6274090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pic>
        <p:nvPicPr>
          <p:cNvPr id="47" name="صورة 46">
            <a:extLst>
              <a:ext uri="{FF2B5EF4-FFF2-40B4-BE49-F238E27FC236}">
                <a16:creationId xmlns:a16="http://schemas.microsoft.com/office/drawing/2014/main" id="{D8B90C74-6092-FE43-5762-A548843FEE7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48" y="576847"/>
            <a:ext cx="1052537" cy="1052537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5CDFBC7A-F47A-556F-8A83-E72BBB8760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277" y="5117088"/>
            <a:ext cx="1475783" cy="1168883"/>
          </a:xfrm>
          <a:prstGeom prst="rect">
            <a:avLst/>
          </a:prstGeom>
        </p:spPr>
      </p:pic>
      <p:pic>
        <p:nvPicPr>
          <p:cNvPr id="31" name="صورة 30">
            <a:hlinkClick r:id="rId11" action="ppaction://hlinksldjump"/>
            <a:extLst>
              <a:ext uri="{FF2B5EF4-FFF2-40B4-BE49-F238E27FC236}">
                <a16:creationId xmlns:a16="http://schemas.microsoft.com/office/drawing/2014/main" id="{E23CE85E-E0B4-088B-0386-F82BE9A3694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83575" r="6638" b="82669"/>
          <a:stretch/>
        </p:blipFill>
        <p:spPr>
          <a:xfrm>
            <a:off x="9069047" y="1643181"/>
            <a:ext cx="1403230" cy="2070749"/>
          </a:xfrm>
          <a:prstGeom prst="rect">
            <a:avLst/>
          </a:prstGeom>
        </p:spPr>
      </p:pic>
      <p:pic>
        <p:nvPicPr>
          <p:cNvPr id="32" name="رسم 31" descr="اتجاه مع تعبئة خالصة">
            <a:extLst>
              <a:ext uri="{FF2B5EF4-FFF2-40B4-BE49-F238E27FC236}">
                <a16:creationId xmlns:a16="http://schemas.microsoft.com/office/drawing/2014/main" id="{069960EF-1CD8-3870-5F32-01DD6C9BC1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950773">
            <a:off x="10088813" y="3712408"/>
            <a:ext cx="470203" cy="470203"/>
          </a:xfrm>
          <a:prstGeom prst="rect">
            <a:avLst/>
          </a:prstGeom>
        </p:spPr>
      </p:pic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E9032862-1509-6BC5-684F-000FD76B1A69}"/>
              </a:ext>
            </a:extLst>
          </p:cNvPr>
          <p:cNvSpPr/>
          <p:nvPr/>
        </p:nvSpPr>
        <p:spPr>
          <a:xfrm>
            <a:off x="9501529" y="4076859"/>
            <a:ext cx="1644770" cy="751780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46C0FF7-E133-820D-8C31-234E616EA24B}"/>
              </a:ext>
            </a:extLst>
          </p:cNvPr>
          <p:cNvSpPr/>
          <p:nvPr/>
        </p:nvSpPr>
        <p:spPr>
          <a:xfrm>
            <a:off x="9477268" y="4202592"/>
            <a:ext cx="1693292" cy="604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إمارة الدرعية</a:t>
            </a:r>
          </a:p>
          <a:p>
            <a:pPr algn="ctr"/>
            <a:r>
              <a:rPr lang="ar-SA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1750م</a:t>
            </a: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66BEBCBF-2681-52E9-CC66-44B80BB88024}"/>
              </a:ext>
            </a:extLst>
          </p:cNvPr>
          <p:cNvSpPr/>
          <p:nvPr/>
        </p:nvSpPr>
        <p:spPr>
          <a:xfrm>
            <a:off x="1808674" y="6107501"/>
            <a:ext cx="1275282" cy="689033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اضغط على</a:t>
            </a:r>
          </a:p>
          <a:p>
            <a:pPr algn="ctr"/>
            <a:r>
              <a:rPr lang="ar-SA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العلم السعودي</a:t>
            </a:r>
          </a:p>
          <a:p>
            <a:pPr algn="ctr"/>
            <a:r>
              <a:rPr lang="ar-SA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للعودة</a:t>
            </a:r>
          </a:p>
        </p:txBody>
      </p:sp>
      <p:sp>
        <p:nvSpPr>
          <p:cNvPr id="36" name="Freeform 32">
            <a:extLst>
              <a:ext uri="{FF2B5EF4-FFF2-40B4-BE49-F238E27FC236}">
                <a16:creationId xmlns:a16="http://schemas.microsoft.com/office/drawing/2014/main" id="{9649A23E-8A5A-907E-761A-424A263E2921}"/>
              </a:ext>
            </a:extLst>
          </p:cNvPr>
          <p:cNvSpPr/>
          <p:nvPr/>
        </p:nvSpPr>
        <p:spPr>
          <a:xfrm>
            <a:off x="1808674" y="1014680"/>
            <a:ext cx="5597354" cy="2329506"/>
          </a:xfrm>
          <a:custGeom>
            <a:avLst/>
            <a:gdLst/>
            <a:ahLst/>
            <a:cxnLst/>
            <a:rect l="l" t="t" r="r" b="b"/>
            <a:pathLst>
              <a:path w="962981" h="279884">
                <a:moveTo>
                  <a:pt x="759781" y="0"/>
                </a:moveTo>
                <a:cubicBezTo>
                  <a:pt x="872005" y="0"/>
                  <a:pt x="962981" y="62654"/>
                  <a:pt x="962981" y="139942"/>
                </a:cubicBezTo>
                <a:cubicBezTo>
                  <a:pt x="962981" y="217230"/>
                  <a:pt x="872005" y="279884"/>
                  <a:pt x="759781" y="279884"/>
                </a:cubicBezTo>
                <a:lnTo>
                  <a:pt x="203200" y="279884"/>
                </a:lnTo>
                <a:cubicBezTo>
                  <a:pt x="90976" y="279884"/>
                  <a:pt x="0" y="217230"/>
                  <a:pt x="0" y="139942"/>
                </a:cubicBezTo>
                <a:cubicBezTo>
                  <a:pt x="0" y="62654"/>
                  <a:pt x="90976" y="0"/>
                  <a:pt x="203200" y="0"/>
                </a:cubicBezTo>
                <a:close/>
              </a:path>
            </a:pathLst>
          </a:custGeom>
          <a:solidFill>
            <a:srgbClr val="006C35"/>
          </a:solidFill>
        </p:spPr>
        <p:txBody>
          <a:bodyPr/>
          <a:lstStyle/>
          <a:p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51DE538A-D659-BA4A-0BFB-D0CB4750432A}"/>
              </a:ext>
            </a:extLst>
          </p:cNvPr>
          <p:cNvSpPr txBox="1"/>
          <p:nvPr/>
        </p:nvSpPr>
        <p:spPr>
          <a:xfrm>
            <a:off x="2288044" y="1141479"/>
            <a:ext cx="45531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</a:t>
            </a:r>
          </a:p>
          <a:p>
            <a:pPr algn="ctr"/>
            <a:r>
              <a:rPr lang="ar-SA" sz="32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اكتب السؤال</a:t>
            </a:r>
          </a:p>
        </p:txBody>
      </p:sp>
      <p:sp>
        <p:nvSpPr>
          <p:cNvPr id="43" name="Freeform 32">
            <a:extLst>
              <a:ext uri="{FF2B5EF4-FFF2-40B4-BE49-F238E27FC236}">
                <a16:creationId xmlns:a16="http://schemas.microsoft.com/office/drawing/2014/main" id="{9EE13459-BB61-D649-6DF6-D01C2688B65D}"/>
              </a:ext>
            </a:extLst>
          </p:cNvPr>
          <p:cNvSpPr/>
          <p:nvPr/>
        </p:nvSpPr>
        <p:spPr>
          <a:xfrm>
            <a:off x="5018568" y="3875471"/>
            <a:ext cx="3115339" cy="808972"/>
          </a:xfrm>
          <a:custGeom>
            <a:avLst/>
            <a:gdLst/>
            <a:ahLst/>
            <a:cxnLst/>
            <a:rect l="l" t="t" r="r" b="b"/>
            <a:pathLst>
              <a:path w="962981" h="279884">
                <a:moveTo>
                  <a:pt x="759781" y="0"/>
                </a:moveTo>
                <a:cubicBezTo>
                  <a:pt x="872005" y="0"/>
                  <a:pt x="962981" y="62654"/>
                  <a:pt x="962981" y="139942"/>
                </a:cubicBezTo>
                <a:cubicBezTo>
                  <a:pt x="962981" y="217230"/>
                  <a:pt x="872005" y="279884"/>
                  <a:pt x="759781" y="279884"/>
                </a:cubicBezTo>
                <a:lnTo>
                  <a:pt x="203200" y="279884"/>
                </a:lnTo>
                <a:cubicBezTo>
                  <a:pt x="90976" y="279884"/>
                  <a:pt x="0" y="217230"/>
                  <a:pt x="0" y="139942"/>
                </a:cubicBezTo>
                <a:cubicBezTo>
                  <a:pt x="0" y="62654"/>
                  <a:pt x="90976" y="0"/>
                  <a:pt x="203200" y="0"/>
                </a:cubicBezTo>
                <a:close/>
              </a:path>
            </a:pathLst>
          </a:custGeom>
          <a:solidFill>
            <a:srgbClr val="006C35"/>
          </a:solidFill>
        </p:spPr>
        <p:txBody>
          <a:bodyPr/>
          <a:lstStyle/>
          <a:p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D7F40D8B-5A7A-4FA8-265A-9BAAC33A3DDE}"/>
              </a:ext>
            </a:extLst>
          </p:cNvPr>
          <p:cNvSpPr txBox="1"/>
          <p:nvPr/>
        </p:nvSpPr>
        <p:spPr>
          <a:xfrm>
            <a:off x="4784651" y="4102544"/>
            <a:ext cx="3206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الإجابة خطأ</a:t>
            </a:r>
          </a:p>
        </p:txBody>
      </p:sp>
      <p:sp>
        <p:nvSpPr>
          <p:cNvPr id="50" name="شكل بيضاوي 49">
            <a:extLst>
              <a:ext uri="{FF2B5EF4-FFF2-40B4-BE49-F238E27FC236}">
                <a16:creationId xmlns:a16="http://schemas.microsoft.com/office/drawing/2014/main" id="{F6E1E987-D640-93C5-8F84-98D97D339940}"/>
              </a:ext>
            </a:extLst>
          </p:cNvPr>
          <p:cNvSpPr/>
          <p:nvPr/>
        </p:nvSpPr>
        <p:spPr>
          <a:xfrm>
            <a:off x="7133927" y="3977296"/>
            <a:ext cx="873069" cy="584775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cs typeface="PT Bold Heading" panose="02010400000000000000" pitchFamily="2" charset="-78"/>
              </a:rPr>
              <a:t>أ</a:t>
            </a:r>
          </a:p>
        </p:txBody>
      </p:sp>
      <p:sp>
        <p:nvSpPr>
          <p:cNvPr id="35" name="Freeform 32">
            <a:extLst>
              <a:ext uri="{FF2B5EF4-FFF2-40B4-BE49-F238E27FC236}">
                <a16:creationId xmlns:a16="http://schemas.microsoft.com/office/drawing/2014/main" id="{47D54458-AA13-F57F-F66F-172909ED74F0}"/>
              </a:ext>
            </a:extLst>
          </p:cNvPr>
          <p:cNvSpPr/>
          <p:nvPr/>
        </p:nvSpPr>
        <p:spPr>
          <a:xfrm>
            <a:off x="1004603" y="3876580"/>
            <a:ext cx="3115339" cy="808972"/>
          </a:xfrm>
          <a:custGeom>
            <a:avLst/>
            <a:gdLst/>
            <a:ahLst/>
            <a:cxnLst/>
            <a:rect l="l" t="t" r="r" b="b"/>
            <a:pathLst>
              <a:path w="962981" h="279884">
                <a:moveTo>
                  <a:pt x="759781" y="0"/>
                </a:moveTo>
                <a:cubicBezTo>
                  <a:pt x="872005" y="0"/>
                  <a:pt x="962981" y="62654"/>
                  <a:pt x="962981" y="139942"/>
                </a:cubicBezTo>
                <a:cubicBezTo>
                  <a:pt x="962981" y="217230"/>
                  <a:pt x="872005" y="279884"/>
                  <a:pt x="759781" y="279884"/>
                </a:cubicBezTo>
                <a:lnTo>
                  <a:pt x="203200" y="279884"/>
                </a:lnTo>
                <a:cubicBezTo>
                  <a:pt x="90976" y="279884"/>
                  <a:pt x="0" y="217230"/>
                  <a:pt x="0" y="139942"/>
                </a:cubicBezTo>
                <a:cubicBezTo>
                  <a:pt x="0" y="62654"/>
                  <a:pt x="90976" y="0"/>
                  <a:pt x="203200" y="0"/>
                </a:cubicBezTo>
                <a:close/>
              </a:path>
            </a:pathLst>
          </a:custGeom>
          <a:solidFill>
            <a:srgbClr val="006C35"/>
          </a:solidFill>
        </p:spPr>
        <p:txBody>
          <a:bodyPr/>
          <a:lstStyle/>
          <a:p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665F7DCA-3F0E-BC81-86B9-B1CCEC2DC63B}"/>
              </a:ext>
            </a:extLst>
          </p:cNvPr>
          <p:cNvSpPr txBox="1"/>
          <p:nvPr/>
        </p:nvSpPr>
        <p:spPr>
          <a:xfrm>
            <a:off x="753973" y="4099174"/>
            <a:ext cx="3206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الإجابة خطأ</a:t>
            </a:r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36DCBACE-429F-FB10-2E8A-176F6A3E3EB1}"/>
              </a:ext>
            </a:extLst>
          </p:cNvPr>
          <p:cNvSpPr/>
          <p:nvPr/>
        </p:nvSpPr>
        <p:spPr>
          <a:xfrm>
            <a:off x="3119962" y="3978405"/>
            <a:ext cx="873069" cy="584775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cs typeface="PT Bold Heading" panose="02010400000000000000" pitchFamily="2" charset="-78"/>
              </a:rPr>
              <a:t>ب</a:t>
            </a:r>
          </a:p>
        </p:txBody>
      </p:sp>
      <p:sp>
        <p:nvSpPr>
          <p:cNvPr id="40" name="Freeform 32">
            <a:extLst>
              <a:ext uri="{FF2B5EF4-FFF2-40B4-BE49-F238E27FC236}">
                <a16:creationId xmlns:a16="http://schemas.microsoft.com/office/drawing/2014/main" id="{897F5280-6EC0-B7A0-5D2D-3B506AF96BA1}"/>
              </a:ext>
            </a:extLst>
          </p:cNvPr>
          <p:cNvSpPr/>
          <p:nvPr/>
        </p:nvSpPr>
        <p:spPr>
          <a:xfrm>
            <a:off x="5018568" y="4999962"/>
            <a:ext cx="3115339" cy="808972"/>
          </a:xfrm>
          <a:custGeom>
            <a:avLst/>
            <a:gdLst/>
            <a:ahLst/>
            <a:cxnLst/>
            <a:rect l="l" t="t" r="r" b="b"/>
            <a:pathLst>
              <a:path w="962981" h="279884">
                <a:moveTo>
                  <a:pt x="759781" y="0"/>
                </a:moveTo>
                <a:cubicBezTo>
                  <a:pt x="872005" y="0"/>
                  <a:pt x="962981" y="62654"/>
                  <a:pt x="962981" y="139942"/>
                </a:cubicBezTo>
                <a:cubicBezTo>
                  <a:pt x="962981" y="217230"/>
                  <a:pt x="872005" y="279884"/>
                  <a:pt x="759781" y="279884"/>
                </a:cubicBezTo>
                <a:lnTo>
                  <a:pt x="203200" y="279884"/>
                </a:lnTo>
                <a:cubicBezTo>
                  <a:pt x="90976" y="279884"/>
                  <a:pt x="0" y="217230"/>
                  <a:pt x="0" y="139942"/>
                </a:cubicBezTo>
                <a:cubicBezTo>
                  <a:pt x="0" y="62654"/>
                  <a:pt x="90976" y="0"/>
                  <a:pt x="203200" y="0"/>
                </a:cubicBezTo>
                <a:close/>
              </a:path>
            </a:pathLst>
          </a:custGeom>
          <a:solidFill>
            <a:srgbClr val="006C35"/>
          </a:solidFill>
        </p:spPr>
        <p:txBody>
          <a:bodyPr/>
          <a:lstStyle/>
          <a:p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BFA06207-985C-3397-4169-78BED931B51E}"/>
              </a:ext>
            </a:extLst>
          </p:cNvPr>
          <p:cNvSpPr txBox="1"/>
          <p:nvPr/>
        </p:nvSpPr>
        <p:spPr>
          <a:xfrm>
            <a:off x="4784651" y="5242746"/>
            <a:ext cx="3206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الإجابة خطأ</a:t>
            </a:r>
          </a:p>
        </p:txBody>
      </p:sp>
      <p:sp>
        <p:nvSpPr>
          <p:cNvPr id="44" name="شكل بيضاوي 43">
            <a:extLst>
              <a:ext uri="{FF2B5EF4-FFF2-40B4-BE49-F238E27FC236}">
                <a16:creationId xmlns:a16="http://schemas.microsoft.com/office/drawing/2014/main" id="{74331176-BD62-CD1C-9AFC-D4195E15C4D5}"/>
              </a:ext>
            </a:extLst>
          </p:cNvPr>
          <p:cNvSpPr/>
          <p:nvPr/>
        </p:nvSpPr>
        <p:spPr>
          <a:xfrm>
            <a:off x="7133927" y="5101787"/>
            <a:ext cx="873069" cy="584775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cs typeface="PT Bold Heading" panose="02010400000000000000" pitchFamily="2" charset="-78"/>
              </a:rPr>
              <a:t>ج</a:t>
            </a:r>
          </a:p>
        </p:txBody>
      </p:sp>
      <p:sp>
        <p:nvSpPr>
          <p:cNvPr id="45" name="Freeform 32">
            <a:extLst>
              <a:ext uri="{FF2B5EF4-FFF2-40B4-BE49-F238E27FC236}">
                <a16:creationId xmlns:a16="http://schemas.microsoft.com/office/drawing/2014/main" id="{6D64D55E-3C45-ABAF-3978-F7A34F77A14D}"/>
              </a:ext>
            </a:extLst>
          </p:cNvPr>
          <p:cNvSpPr/>
          <p:nvPr/>
        </p:nvSpPr>
        <p:spPr>
          <a:xfrm>
            <a:off x="1004603" y="4947395"/>
            <a:ext cx="3115339" cy="808972"/>
          </a:xfrm>
          <a:custGeom>
            <a:avLst/>
            <a:gdLst/>
            <a:ahLst/>
            <a:cxnLst/>
            <a:rect l="l" t="t" r="r" b="b"/>
            <a:pathLst>
              <a:path w="962981" h="279884">
                <a:moveTo>
                  <a:pt x="759781" y="0"/>
                </a:moveTo>
                <a:cubicBezTo>
                  <a:pt x="872005" y="0"/>
                  <a:pt x="962981" y="62654"/>
                  <a:pt x="962981" y="139942"/>
                </a:cubicBezTo>
                <a:cubicBezTo>
                  <a:pt x="962981" y="217230"/>
                  <a:pt x="872005" y="279884"/>
                  <a:pt x="759781" y="279884"/>
                </a:cubicBezTo>
                <a:lnTo>
                  <a:pt x="203200" y="279884"/>
                </a:lnTo>
                <a:cubicBezTo>
                  <a:pt x="90976" y="279884"/>
                  <a:pt x="0" y="217230"/>
                  <a:pt x="0" y="139942"/>
                </a:cubicBezTo>
                <a:cubicBezTo>
                  <a:pt x="0" y="62654"/>
                  <a:pt x="90976" y="0"/>
                  <a:pt x="203200" y="0"/>
                </a:cubicBezTo>
                <a:close/>
              </a:path>
            </a:pathLst>
          </a:custGeom>
          <a:solidFill>
            <a:srgbClr val="006C35"/>
          </a:solidFill>
        </p:spPr>
        <p:txBody>
          <a:bodyPr/>
          <a:lstStyle/>
          <a:p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05D37EB6-E3FF-E0B8-09E7-16C15E111ED3}"/>
              </a:ext>
            </a:extLst>
          </p:cNvPr>
          <p:cNvSpPr txBox="1"/>
          <p:nvPr/>
        </p:nvSpPr>
        <p:spPr>
          <a:xfrm>
            <a:off x="684586" y="5191272"/>
            <a:ext cx="3206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الإجابة صحيحة</a:t>
            </a:r>
          </a:p>
        </p:txBody>
      </p:sp>
      <p:sp>
        <p:nvSpPr>
          <p:cNvPr id="51" name="شكل بيضاوي 50">
            <a:extLst>
              <a:ext uri="{FF2B5EF4-FFF2-40B4-BE49-F238E27FC236}">
                <a16:creationId xmlns:a16="http://schemas.microsoft.com/office/drawing/2014/main" id="{89484F23-EBB7-8F79-DEE4-F0523A185AEF}"/>
              </a:ext>
            </a:extLst>
          </p:cNvPr>
          <p:cNvSpPr/>
          <p:nvPr/>
        </p:nvSpPr>
        <p:spPr>
          <a:xfrm>
            <a:off x="3119962" y="5049220"/>
            <a:ext cx="873069" cy="584775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cs typeface="PT Bold Heading" panose="02010400000000000000" pitchFamily="2" charset="-78"/>
              </a:rPr>
              <a:t>د</a:t>
            </a:r>
          </a:p>
        </p:txBody>
      </p:sp>
    </p:spTree>
    <p:extLst>
      <p:ext uri="{BB962C8B-B14F-4D97-AF65-F5344CB8AC3E}">
        <p14:creationId xmlns:p14="http://schemas.microsoft.com/office/powerpoint/2010/main" val="367157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7" grpId="0" animBg="1"/>
      <p:bldP spid="36" grpId="0" animBg="1"/>
      <p:bldP spid="42" grpId="0"/>
      <p:bldP spid="43" grpId="0" animBg="1"/>
      <p:bldP spid="49" grpId="0"/>
      <p:bldP spid="50" grpId="0" animBg="1"/>
      <p:bldP spid="35" grpId="0" animBg="1"/>
      <p:bldP spid="38" grpId="0"/>
      <p:bldP spid="39" grpId="0" animBg="1"/>
      <p:bldP spid="40" grpId="0" animBg="1"/>
      <p:bldP spid="41" grpId="0"/>
      <p:bldP spid="44" grpId="0" animBg="1"/>
      <p:bldP spid="45" grpId="0" animBg="1"/>
      <p:bldP spid="46" grpId="0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2267EDB4-D15C-7293-F7F1-F7D8B8B8A1E7}"/>
              </a:ext>
            </a:extLst>
          </p:cNvPr>
          <p:cNvGrpSpPr/>
          <p:nvPr/>
        </p:nvGrpSpPr>
        <p:grpSpPr>
          <a:xfrm>
            <a:off x="10507194" y="-10404"/>
            <a:ext cx="1684806" cy="3383933"/>
            <a:chOff x="7946170" y="-1"/>
            <a:chExt cx="1797126" cy="3609528"/>
          </a:xfrm>
        </p:grpSpPr>
        <p:sp>
          <p:nvSpPr>
            <p:cNvPr id="4" name="Freeform 4"/>
            <p:cNvSpPr/>
            <p:nvPr/>
          </p:nvSpPr>
          <p:spPr>
            <a:xfrm>
              <a:off x="9391048" y="2164649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6"/>
                  </a:lnTo>
                  <a:lnTo>
                    <a:pt x="0" y="1082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9391048" y="1082324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9391048" y="-1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9380743" y="3246975"/>
              <a:ext cx="362552" cy="362552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 rot="-5400000">
              <a:off x="8673761" y="-63460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7946170" y="291274"/>
              <a:ext cx="362552" cy="362552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2A71DC77-C0C5-761E-A6CB-47A345AA73E9}"/>
              </a:ext>
            </a:extLst>
          </p:cNvPr>
          <p:cNvGrpSpPr/>
          <p:nvPr/>
        </p:nvGrpSpPr>
        <p:grpSpPr>
          <a:xfrm>
            <a:off x="10507193" y="3474066"/>
            <a:ext cx="1684806" cy="3383934"/>
            <a:chOff x="8973534" y="3474066"/>
            <a:chExt cx="1684806" cy="3383934"/>
          </a:xfrm>
        </p:grpSpPr>
        <p:sp>
          <p:nvSpPr>
            <p:cNvPr id="2" name="Freeform 2"/>
            <p:cNvSpPr/>
            <p:nvPr/>
          </p:nvSpPr>
          <p:spPr>
            <a:xfrm>
              <a:off x="10328107" y="5843320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3" name="Freeform 3"/>
            <p:cNvSpPr/>
            <p:nvPr/>
          </p:nvSpPr>
          <p:spPr>
            <a:xfrm>
              <a:off x="10328107" y="4828640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0328107" y="3813959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6"/>
                  </a:lnTo>
                  <a:lnTo>
                    <a:pt x="0" y="1082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10318446" y="3474066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 rot="-5400000">
              <a:off x="9655651" y="5941527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8973534" y="6274089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CEF79B9C-3C0B-8DD4-F471-1DC89AE48699}"/>
              </a:ext>
            </a:extLst>
          </p:cNvPr>
          <p:cNvGrpSpPr/>
          <p:nvPr/>
        </p:nvGrpSpPr>
        <p:grpSpPr>
          <a:xfrm>
            <a:off x="0" y="0"/>
            <a:ext cx="1694466" cy="6858000"/>
            <a:chOff x="1524000" y="0"/>
            <a:chExt cx="1694466" cy="6858000"/>
          </a:xfrm>
        </p:grpSpPr>
        <p:grpSp>
          <p:nvGrpSpPr>
            <p:cNvPr id="10" name="Group 10"/>
            <p:cNvGrpSpPr/>
            <p:nvPr/>
          </p:nvGrpSpPr>
          <p:grpSpPr>
            <a:xfrm>
              <a:off x="1524000" y="0"/>
              <a:ext cx="339893" cy="6858000"/>
              <a:chOff x="0" y="0"/>
              <a:chExt cx="483403" cy="97536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3740" y="831050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13740" y="6867399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1"/>
                    </a:lnTo>
                    <a:lnTo>
                      <a:pt x="0" y="14431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13740" y="2886201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3740" y="144310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1"/>
                    </a:lnTo>
                    <a:lnTo>
                      <a:pt x="0" y="14431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13740" y="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13740" y="5424299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0" y="4329301"/>
                <a:ext cx="483403" cy="483403"/>
              </a:xfrm>
              <a:custGeom>
                <a:avLst/>
                <a:gdLst/>
                <a:ahLst/>
                <a:cxnLst/>
                <a:rect l="l" t="t" r="r" b="b"/>
                <a:pathLst>
                  <a:path w="483403" h="483403">
                    <a:moveTo>
                      <a:pt x="0" y="0"/>
                    </a:moveTo>
                    <a:lnTo>
                      <a:pt x="483403" y="0"/>
                    </a:lnTo>
                    <a:lnTo>
                      <a:pt x="483403" y="483403"/>
                    </a:lnTo>
                    <a:lnTo>
                      <a:pt x="0" y="4834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0" y="4940896"/>
                <a:ext cx="483403" cy="483403"/>
              </a:xfrm>
              <a:custGeom>
                <a:avLst/>
                <a:gdLst/>
                <a:ahLst/>
                <a:cxnLst/>
                <a:rect l="l" t="t" r="r" b="b"/>
                <a:pathLst>
                  <a:path w="483403" h="483403">
                    <a:moveTo>
                      <a:pt x="0" y="0"/>
                    </a:moveTo>
                    <a:lnTo>
                      <a:pt x="483403" y="0"/>
                    </a:lnTo>
                    <a:lnTo>
                      <a:pt x="483403" y="483403"/>
                    </a:lnTo>
                    <a:lnTo>
                      <a:pt x="0" y="4834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مجموعة 28">
              <a:extLst>
                <a:ext uri="{FF2B5EF4-FFF2-40B4-BE49-F238E27FC236}">
                  <a16:creationId xmlns:a16="http://schemas.microsoft.com/office/drawing/2014/main" id="{2C93DFEE-3EFB-762F-D9F8-8170752A5EEB}"/>
                </a:ext>
              </a:extLst>
            </p:cNvPr>
            <p:cNvGrpSpPr/>
            <p:nvPr/>
          </p:nvGrpSpPr>
          <p:grpSpPr>
            <a:xfrm>
              <a:off x="1863893" y="273070"/>
              <a:ext cx="1354573" cy="339893"/>
              <a:chOff x="1863893" y="273070"/>
              <a:chExt cx="1354573" cy="339893"/>
            </a:xfrm>
          </p:grpSpPr>
          <p:sp>
            <p:nvSpPr>
              <p:cNvPr id="20" name="Freeform 20"/>
              <p:cNvSpPr/>
              <p:nvPr/>
            </p:nvSpPr>
            <p:spPr>
              <a:xfrm rot="-5400000">
                <a:off x="2206116" y="-59493"/>
                <a:ext cx="330233" cy="1014680"/>
              </a:xfrm>
              <a:custGeom>
                <a:avLst/>
                <a:gdLst/>
                <a:ahLst/>
                <a:cxnLst/>
                <a:rect l="l" t="t" r="r" b="b"/>
                <a:pathLst>
                  <a:path w="352248" h="1082325">
                    <a:moveTo>
                      <a:pt x="0" y="0"/>
                    </a:moveTo>
                    <a:lnTo>
                      <a:pt x="352248" y="0"/>
                    </a:lnTo>
                    <a:lnTo>
                      <a:pt x="352248" y="1082325"/>
                    </a:lnTo>
                    <a:lnTo>
                      <a:pt x="0" y="10823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2878573" y="273070"/>
                <a:ext cx="339893" cy="339893"/>
              </a:xfrm>
              <a:custGeom>
                <a:avLst/>
                <a:gdLst/>
                <a:ahLst/>
                <a:cxnLst/>
                <a:rect l="l" t="t" r="r" b="b"/>
                <a:pathLst>
                  <a:path w="362552" h="362552">
                    <a:moveTo>
                      <a:pt x="0" y="0"/>
                    </a:moveTo>
                    <a:lnTo>
                      <a:pt x="362552" y="0"/>
                    </a:lnTo>
                    <a:lnTo>
                      <a:pt x="362552" y="362552"/>
                    </a:lnTo>
                    <a:lnTo>
                      <a:pt x="0" y="36255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Freeform 24"/>
            <p:cNvSpPr/>
            <p:nvPr/>
          </p:nvSpPr>
          <p:spPr>
            <a:xfrm rot="-5400000">
              <a:off x="2206116" y="5941528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2878573" y="6274090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pic>
        <p:nvPicPr>
          <p:cNvPr id="47" name="صورة 46">
            <a:extLst>
              <a:ext uri="{FF2B5EF4-FFF2-40B4-BE49-F238E27FC236}">
                <a16:creationId xmlns:a16="http://schemas.microsoft.com/office/drawing/2014/main" id="{D8B90C74-6092-FE43-5762-A548843FEE7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509" y="564517"/>
            <a:ext cx="1052537" cy="1052537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5CDFBC7A-F47A-556F-8A83-E72BBB8760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277" y="5117088"/>
            <a:ext cx="1475783" cy="1168883"/>
          </a:xfrm>
          <a:prstGeom prst="rect">
            <a:avLst/>
          </a:prstGeom>
        </p:spPr>
      </p:pic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5D6DE521-E8EA-6FF7-F6A7-4873FF0D9CF8}"/>
              </a:ext>
            </a:extLst>
          </p:cNvPr>
          <p:cNvGrpSpPr/>
          <p:nvPr/>
        </p:nvGrpSpPr>
        <p:grpSpPr>
          <a:xfrm>
            <a:off x="9246185" y="1857801"/>
            <a:ext cx="1261008" cy="2070749"/>
            <a:chOff x="7783403" y="1641882"/>
            <a:chExt cx="1261008" cy="2070749"/>
          </a:xfrm>
        </p:grpSpPr>
        <p:pic>
          <p:nvPicPr>
            <p:cNvPr id="36" name="صورة 35">
              <a:hlinkClick r:id="rId11" action="ppaction://hlinksldjump"/>
              <a:extLst>
                <a:ext uri="{FF2B5EF4-FFF2-40B4-BE49-F238E27FC236}">
                  <a16:creationId xmlns:a16="http://schemas.microsoft.com/office/drawing/2014/main" id="{1A980F6F-4FD9-C0F4-4488-2AA7AAF48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75191" t="3127" r="16014" b="79542"/>
            <a:stretch/>
          </p:blipFill>
          <p:spPr>
            <a:xfrm>
              <a:off x="7783403" y="1641882"/>
              <a:ext cx="1261008" cy="2070749"/>
            </a:xfrm>
            <a:prstGeom prst="rect">
              <a:avLst/>
            </a:prstGeom>
          </p:spPr>
        </p:pic>
        <p:pic>
          <p:nvPicPr>
            <p:cNvPr id="37" name="صورة 36">
              <a:hlinkClick r:id="rId11" action="ppaction://hlinksldjump"/>
              <a:extLst>
                <a:ext uri="{FF2B5EF4-FFF2-40B4-BE49-F238E27FC236}">
                  <a16:creationId xmlns:a16="http://schemas.microsoft.com/office/drawing/2014/main" id="{A904A8D7-36BA-FECD-4D7D-4D8DB91E1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68897" t="14759" r="13829" b="77862"/>
            <a:stretch/>
          </p:blipFill>
          <p:spPr>
            <a:xfrm>
              <a:off x="7883191" y="1790695"/>
              <a:ext cx="1034528" cy="872743"/>
            </a:xfrm>
            <a:prstGeom prst="rect">
              <a:avLst/>
            </a:prstGeom>
          </p:spPr>
        </p:pic>
      </p:grpSp>
      <p:pic>
        <p:nvPicPr>
          <p:cNvPr id="41" name="رسم 40" descr="اتجاه مع تعبئة خالصة">
            <a:extLst>
              <a:ext uri="{FF2B5EF4-FFF2-40B4-BE49-F238E27FC236}">
                <a16:creationId xmlns:a16="http://schemas.microsoft.com/office/drawing/2014/main" id="{1D7440F2-3EAF-A775-E532-51069C4B5E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8950773">
            <a:off x="10150146" y="3884360"/>
            <a:ext cx="470203" cy="470203"/>
          </a:xfrm>
          <a:prstGeom prst="rect">
            <a:avLst/>
          </a:prstGeom>
        </p:spPr>
      </p:pic>
      <p:sp>
        <p:nvSpPr>
          <p:cNvPr id="42" name="شكل بيضاوي 41">
            <a:extLst>
              <a:ext uri="{FF2B5EF4-FFF2-40B4-BE49-F238E27FC236}">
                <a16:creationId xmlns:a16="http://schemas.microsoft.com/office/drawing/2014/main" id="{AFA8A37A-0227-63D5-D7E6-C65313D62331}"/>
              </a:ext>
            </a:extLst>
          </p:cNvPr>
          <p:cNvSpPr/>
          <p:nvPr/>
        </p:nvSpPr>
        <p:spPr>
          <a:xfrm>
            <a:off x="9562862" y="4248811"/>
            <a:ext cx="1644770" cy="751780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3283F780-8548-3B87-9D7F-EE7FDF92AFB7}"/>
              </a:ext>
            </a:extLst>
          </p:cNvPr>
          <p:cNvSpPr/>
          <p:nvPr/>
        </p:nvSpPr>
        <p:spPr>
          <a:xfrm>
            <a:off x="9538601" y="4374544"/>
            <a:ext cx="1693292" cy="604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إمارة نجد</a:t>
            </a:r>
          </a:p>
          <a:p>
            <a:pPr algn="ctr"/>
            <a:r>
              <a:rPr lang="ar-SA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1902م</a:t>
            </a:r>
          </a:p>
        </p:txBody>
      </p:sp>
      <p:sp>
        <p:nvSpPr>
          <p:cNvPr id="31" name="Freeform 32">
            <a:extLst>
              <a:ext uri="{FF2B5EF4-FFF2-40B4-BE49-F238E27FC236}">
                <a16:creationId xmlns:a16="http://schemas.microsoft.com/office/drawing/2014/main" id="{856D1719-B271-E8CA-A034-D514AADB33D8}"/>
              </a:ext>
            </a:extLst>
          </p:cNvPr>
          <p:cNvSpPr/>
          <p:nvPr/>
        </p:nvSpPr>
        <p:spPr>
          <a:xfrm>
            <a:off x="1808674" y="1014680"/>
            <a:ext cx="5597354" cy="2329506"/>
          </a:xfrm>
          <a:custGeom>
            <a:avLst/>
            <a:gdLst/>
            <a:ahLst/>
            <a:cxnLst/>
            <a:rect l="l" t="t" r="r" b="b"/>
            <a:pathLst>
              <a:path w="962981" h="279884">
                <a:moveTo>
                  <a:pt x="759781" y="0"/>
                </a:moveTo>
                <a:cubicBezTo>
                  <a:pt x="872005" y="0"/>
                  <a:pt x="962981" y="62654"/>
                  <a:pt x="962981" y="139942"/>
                </a:cubicBezTo>
                <a:cubicBezTo>
                  <a:pt x="962981" y="217230"/>
                  <a:pt x="872005" y="279884"/>
                  <a:pt x="759781" y="279884"/>
                </a:cubicBezTo>
                <a:lnTo>
                  <a:pt x="203200" y="279884"/>
                </a:lnTo>
                <a:cubicBezTo>
                  <a:pt x="90976" y="279884"/>
                  <a:pt x="0" y="217230"/>
                  <a:pt x="0" y="139942"/>
                </a:cubicBezTo>
                <a:cubicBezTo>
                  <a:pt x="0" y="62654"/>
                  <a:pt x="90976" y="0"/>
                  <a:pt x="203200" y="0"/>
                </a:cubicBezTo>
                <a:close/>
              </a:path>
            </a:pathLst>
          </a:custGeom>
          <a:solidFill>
            <a:srgbClr val="006C35"/>
          </a:solidFill>
        </p:spPr>
        <p:txBody>
          <a:bodyPr/>
          <a:lstStyle/>
          <a:p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C793873E-89F7-1C19-45D4-C57AF69A2CE4}"/>
              </a:ext>
            </a:extLst>
          </p:cNvPr>
          <p:cNvSpPr txBox="1"/>
          <p:nvPr/>
        </p:nvSpPr>
        <p:spPr>
          <a:xfrm>
            <a:off x="2330784" y="1277961"/>
            <a:ext cx="45531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</a:t>
            </a:r>
          </a:p>
          <a:p>
            <a:pPr algn="ctr"/>
            <a:r>
              <a:rPr lang="ar-SA" sz="3200" dirty="0">
                <a:solidFill>
                  <a:schemeClr val="bg2"/>
                </a:solidFill>
                <a:cs typeface="PT Bold Heading" panose="02010400000000000000" pitchFamily="2" charset="-78"/>
              </a:rPr>
              <a:t>اكتب السؤال</a:t>
            </a:r>
            <a:endParaRPr lang="ar-SA" sz="3200" b="1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1C63A5D4-2251-81CF-A6CB-947198B978E9}"/>
              </a:ext>
            </a:extLst>
          </p:cNvPr>
          <p:cNvSpPr/>
          <p:nvPr/>
        </p:nvSpPr>
        <p:spPr>
          <a:xfrm>
            <a:off x="5018568" y="3875471"/>
            <a:ext cx="3115339" cy="808972"/>
          </a:xfrm>
          <a:custGeom>
            <a:avLst/>
            <a:gdLst/>
            <a:ahLst/>
            <a:cxnLst/>
            <a:rect l="l" t="t" r="r" b="b"/>
            <a:pathLst>
              <a:path w="962981" h="279884">
                <a:moveTo>
                  <a:pt x="759781" y="0"/>
                </a:moveTo>
                <a:cubicBezTo>
                  <a:pt x="872005" y="0"/>
                  <a:pt x="962981" y="62654"/>
                  <a:pt x="962981" y="139942"/>
                </a:cubicBezTo>
                <a:cubicBezTo>
                  <a:pt x="962981" y="217230"/>
                  <a:pt x="872005" y="279884"/>
                  <a:pt x="759781" y="279884"/>
                </a:cubicBezTo>
                <a:lnTo>
                  <a:pt x="203200" y="279884"/>
                </a:lnTo>
                <a:cubicBezTo>
                  <a:pt x="90976" y="279884"/>
                  <a:pt x="0" y="217230"/>
                  <a:pt x="0" y="139942"/>
                </a:cubicBezTo>
                <a:cubicBezTo>
                  <a:pt x="0" y="62654"/>
                  <a:pt x="90976" y="0"/>
                  <a:pt x="203200" y="0"/>
                </a:cubicBezTo>
                <a:close/>
              </a:path>
            </a:pathLst>
          </a:custGeom>
          <a:solidFill>
            <a:srgbClr val="006C35"/>
          </a:solidFill>
        </p:spPr>
        <p:txBody>
          <a:bodyPr/>
          <a:lstStyle/>
          <a:p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22D11C97-E451-A474-F89B-B2EA66A2E3B2}"/>
              </a:ext>
            </a:extLst>
          </p:cNvPr>
          <p:cNvSpPr txBox="1"/>
          <p:nvPr/>
        </p:nvSpPr>
        <p:spPr>
          <a:xfrm>
            <a:off x="4784217" y="4079902"/>
            <a:ext cx="3206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الإجابة خطأ</a:t>
            </a:r>
          </a:p>
        </p:txBody>
      </p:sp>
      <p:sp>
        <p:nvSpPr>
          <p:cNvPr id="38" name="شكل بيضاوي 37">
            <a:extLst>
              <a:ext uri="{FF2B5EF4-FFF2-40B4-BE49-F238E27FC236}">
                <a16:creationId xmlns:a16="http://schemas.microsoft.com/office/drawing/2014/main" id="{FF2011FB-BD28-5342-0766-34B6DD8FF491}"/>
              </a:ext>
            </a:extLst>
          </p:cNvPr>
          <p:cNvSpPr/>
          <p:nvPr/>
        </p:nvSpPr>
        <p:spPr>
          <a:xfrm>
            <a:off x="7133927" y="3977296"/>
            <a:ext cx="873069" cy="584775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cs typeface="PT Bold Heading" panose="02010400000000000000" pitchFamily="2" charset="-78"/>
              </a:rPr>
              <a:t>أ</a:t>
            </a:r>
          </a:p>
        </p:txBody>
      </p:sp>
      <p:sp>
        <p:nvSpPr>
          <p:cNvPr id="39" name="Freeform 32">
            <a:extLst>
              <a:ext uri="{FF2B5EF4-FFF2-40B4-BE49-F238E27FC236}">
                <a16:creationId xmlns:a16="http://schemas.microsoft.com/office/drawing/2014/main" id="{FA37AC62-33B2-E0E7-B677-2F66F33F7FDD}"/>
              </a:ext>
            </a:extLst>
          </p:cNvPr>
          <p:cNvSpPr/>
          <p:nvPr/>
        </p:nvSpPr>
        <p:spPr>
          <a:xfrm>
            <a:off x="1004603" y="3876580"/>
            <a:ext cx="3115339" cy="808972"/>
          </a:xfrm>
          <a:custGeom>
            <a:avLst/>
            <a:gdLst/>
            <a:ahLst/>
            <a:cxnLst/>
            <a:rect l="l" t="t" r="r" b="b"/>
            <a:pathLst>
              <a:path w="962981" h="279884">
                <a:moveTo>
                  <a:pt x="759781" y="0"/>
                </a:moveTo>
                <a:cubicBezTo>
                  <a:pt x="872005" y="0"/>
                  <a:pt x="962981" y="62654"/>
                  <a:pt x="962981" y="139942"/>
                </a:cubicBezTo>
                <a:cubicBezTo>
                  <a:pt x="962981" y="217230"/>
                  <a:pt x="872005" y="279884"/>
                  <a:pt x="759781" y="279884"/>
                </a:cubicBezTo>
                <a:lnTo>
                  <a:pt x="203200" y="279884"/>
                </a:lnTo>
                <a:cubicBezTo>
                  <a:pt x="90976" y="279884"/>
                  <a:pt x="0" y="217230"/>
                  <a:pt x="0" y="139942"/>
                </a:cubicBezTo>
                <a:cubicBezTo>
                  <a:pt x="0" y="62654"/>
                  <a:pt x="90976" y="0"/>
                  <a:pt x="203200" y="0"/>
                </a:cubicBezTo>
                <a:close/>
              </a:path>
            </a:pathLst>
          </a:custGeom>
          <a:solidFill>
            <a:srgbClr val="006C35"/>
          </a:solidFill>
        </p:spPr>
        <p:txBody>
          <a:bodyPr/>
          <a:lstStyle/>
          <a:p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0D353312-A3A7-633E-4DF2-51D3F344B2F0}"/>
              </a:ext>
            </a:extLst>
          </p:cNvPr>
          <p:cNvSpPr txBox="1"/>
          <p:nvPr/>
        </p:nvSpPr>
        <p:spPr>
          <a:xfrm>
            <a:off x="727326" y="4089031"/>
            <a:ext cx="3206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الإجابة خطأ</a:t>
            </a:r>
          </a:p>
        </p:txBody>
      </p:sp>
      <p:sp>
        <p:nvSpPr>
          <p:cNvPr id="44" name="شكل بيضاوي 43">
            <a:extLst>
              <a:ext uri="{FF2B5EF4-FFF2-40B4-BE49-F238E27FC236}">
                <a16:creationId xmlns:a16="http://schemas.microsoft.com/office/drawing/2014/main" id="{0503C2CA-00A3-AA1F-1D18-C95881216B35}"/>
              </a:ext>
            </a:extLst>
          </p:cNvPr>
          <p:cNvSpPr/>
          <p:nvPr/>
        </p:nvSpPr>
        <p:spPr>
          <a:xfrm>
            <a:off x="3119962" y="3978405"/>
            <a:ext cx="873069" cy="584775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cs typeface="PT Bold Heading" panose="02010400000000000000" pitchFamily="2" charset="-78"/>
              </a:rPr>
              <a:t>ب</a:t>
            </a:r>
          </a:p>
        </p:txBody>
      </p:sp>
      <p:sp>
        <p:nvSpPr>
          <p:cNvPr id="45" name="Freeform 32">
            <a:extLst>
              <a:ext uri="{FF2B5EF4-FFF2-40B4-BE49-F238E27FC236}">
                <a16:creationId xmlns:a16="http://schemas.microsoft.com/office/drawing/2014/main" id="{3B1F68D9-4428-6A44-DCF3-F7962BD37BB4}"/>
              </a:ext>
            </a:extLst>
          </p:cNvPr>
          <p:cNvSpPr/>
          <p:nvPr/>
        </p:nvSpPr>
        <p:spPr>
          <a:xfrm>
            <a:off x="5018568" y="4999962"/>
            <a:ext cx="3115339" cy="808972"/>
          </a:xfrm>
          <a:custGeom>
            <a:avLst/>
            <a:gdLst/>
            <a:ahLst/>
            <a:cxnLst/>
            <a:rect l="l" t="t" r="r" b="b"/>
            <a:pathLst>
              <a:path w="962981" h="279884">
                <a:moveTo>
                  <a:pt x="759781" y="0"/>
                </a:moveTo>
                <a:cubicBezTo>
                  <a:pt x="872005" y="0"/>
                  <a:pt x="962981" y="62654"/>
                  <a:pt x="962981" y="139942"/>
                </a:cubicBezTo>
                <a:cubicBezTo>
                  <a:pt x="962981" y="217230"/>
                  <a:pt x="872005" y="279884"/>
                  <a:pt x="759781" y="279884"/>
                </a:cubicBezTo>
                <a:lnTo>
                  <a:pt x="203200" y="279884"/>
                </a:lnTo>
                <a:cubicBezTo>
                  <a:pt x="90976" y="279884"/>
                  <a:pt x="0" y="217230"/>
                  <a:pt x="0" y="139942"/>
                </a:cubicBezTo>
                <a:cubicBezTo>
                  <a:pt x="0" y="62654"/>
                  <a:pt x="90976" y="0"/>
                  <a:pt x="203200" y="0"/>
                </a:cubicBezTo>
                <a:close/>
              </a:path>
            </a:pathLst>
          </a:custGeom>
          <a:solidFill>
            <a:srgbClr val="006C35"/>
          </a:solidFill>
        </p:spPr>
        <p:txBody>
          <a:bodyPr/>
          <a:lstStyle/>
          <a:p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0733FE9B-4BF5-6FD5-CE36-68CE348C490D}"/>
              </a:ext>
            </a:extLst>
          </p:cNvPr>
          <p:cNvSpPr txBox="1"/>
          <p:nvPr/>
        </p:nvSpPr>
        <p:spPr>
          <a:xfrm>
            <a:off x="4774076" y="5204393"/>
            <a:ext cx="3206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الإجابة صحيحة</a:t>
            </a:r>
          </a:p>
        </p:txBody>
      </p:sp>
      <p:sp>
        <p:nvSpPr>
          <p:cNvPr id="49" name="شكل بيضاوي 48">
            <a:extLst>
              <a:ext uri="{FF2B5EF4-FFF2-40B4-BE49-F238E27FC236}">
                <a16:creationId xmlns:a16="http://schemas.microsoft.com/office/drawing/2014/main" id="{0AB29BF0-3073-B272-CF4E-A43536039EF9}"/>
              </a:ext>
            </a:extLst>
          </p:cNvPr>
          <p:cNvSpPr/>
          <p:nvPr/>
        </p:nvSpPr>
        <p:spPr>
          <a:xfrm>
            <a:off x="7133927" y="5101787"/>
            <a:ext cx="873069" cy="584775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cs typeface="PT Bold Heading" panose="02010400000000000000" pitchFamily="2" charset="-78"/>
              </a:rPr>
              <a:t>ج</a:t>
            </a:r>
          </a:p>
        </p:txBody>
      </p:sp>
      <p:sp>
        <p:nvSpPr>
          <p:cNvPr id="50" name="Freeform 32">
            <a:extLst>
              <a:ext uri="{FF2B5EF4-FFF2-40B4-BE49-F238E27FC236}">
                <a16:creationId xmlns:a16="http://schemas.microsoft.com/office/drawing/2014/main" id="{1584A2C5-2051-6284-1219-1701401370B6}"/>
              </a:ext>
            </a:extLst>
          </p:cNvPr>
          <p:cNvSpPr/>
          <p:nvPr/>
        </p:nvSpPr>
        <p:spPr>
          <a:xfrm>
            <a:off x="1004603" y="4947395"/>
            <a:ext cx="3115339" cy="808972"/>
          </a:xfrm>
          <a:custGeom>
            <a:avLst/>
            <a:gdLst/>
            <a:ahLst/>
            <a:cxnLst/>
            <a:rect l="l" t="t" r="r" b="b"/>
            <a:pathLst>
              <a:path w="962981" h="279884">
                <a:moveTo>
                  <a:pt x="759781" y="0"/>
                </a:moveTo>
                <a:cubicBezTo>
                  <a:pt x="872005" y="0"/>
                  <a:pt x="962981" y="62654"/>
                  <a:pt x="962981" y="139942"/>
                </a:cubicBezTo>
                <a:cubicBezTo>
                  <a:pt x="962981" y="217230"/>
                  <a:pt x="872005" y="279884"/>
                  <a:pt x="759781" y="279884"/>
                </a:cubicBezTo>
                <a:lnTo>
                  <a:pt x="203200" y="279884"/>
                </a:lnTo>
                <a:cubicBezTo>
                  <a:pt x="90976" y="279884"/>
                  <a:pt x="0" y="217230"/>
                  <a:pt x="0" y="139942"/>
                </a:cubicBezTo>
                <a:cubicBezTo>
                  <a:pt x="0" y="62654"/>
                  <a:pt x="90976" y="0"/>
                  <a:pt x="203200" y="0"/>
                </a:cubicBezTo>
                <a:close/>
              </a:path>
            </a:pathLst>
          </a:custGeom>
          <a:solidFill>
            <a:srgbClr val="006C35"/>
          </a:solidFill>
        </p:spPr>
        <p:txBody>
          <a:bodyPr/>
          <a:lstStyle/>
          <a:p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051AC90E-8E7C-1C4B-EE45-1E553449F1A6}"/>
              </a:ext>
            </a:extLst>
          </p:cNvPr>
          <p:cNvSpPr txBox="1"/>
          <p:nvPr/>
        </p:nvSpPr>
        <p:spPr>
          <a:xfrm>
            <a:off x="748152" y="5164210"/>
            <a:ext cx="3206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الإجابة خطأ</a:t>
            </a:r>
          </a:p>
        </p:txBody>
      </p:sp>
      <p:sp>
        <p:nvSpPr>
          <p:cNvPr id="52" name="شكل بيضاوي 51">
            <a:extLst>
              <a:ext uri="{FF2B5EF4-FFF2-40B4-BE49-F238E27FC236}">
                <a16:creationId xmlns:a16="http://schemas.microsoft.com/office/drawing/2014/main" id="{D8BA8DF8-F7AB-BA3E-0D1C-9D5364047157}"/>
              </a:ext>
            </a:extLst>
          </p:cNvPr>
          <p:cNvSpPr/>
          <p:nvPr/>
        </p:nvSpPr>
        <p:spPr>
          <a:xfrm>
            <a:off x="3119962" y="5049220"/>
            <a:ext cx="873069" cy="584775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cs typeface="PT Bold Heading" panose="02010400000000000000" pitchFamily="2" charset="-78"/>
              </a:rPr>
              <a:t>د</a:t>
            </a:r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13C3C5F7-6227-5FA1-07EA-CCA66B60B3AE}"/>
              </a:ext>
            </a:extLst>
          </p:cNvPr>
          <p:cNvSpPr/>
          <p:nvPr/>
        </p:nvSpPr>
        <p:spPr>
          <a:xfrm>
            <a:off x="1808674" y="6107501"/>
            <a:ext cx="1275282" cy="689033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اضغط على</a:t>
            </a:r>
          </a:p>
          <a:p>
            <a:pPr algn="ctr"/>
            <a:r>
              <a:rPr lang="ar-SA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العلم السعودي</a:t>
            </a:r>
          </a:p>
          <a:p>
            <a:pPr algn="ctr"/>
            <a:r>
              <a:rPr lang="ar-SA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للعودة</a:t>
            </a:r>
          </a:p>
        </p:txBody>
      </p:sp>
    </p:spTree>
    <p:extLst>
      <p:ext uri="{BB962C8B-B14F-4D97-AF65-F5344CB8AC3E}">
        <p14:creationId xmlns:p14="http://schemas.microsoft.com/office/powerpoint/2010/main" val="171387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  <p:bldP spid="31" grpId="0" animBg="1"/>
      <p:bldP spid="32" grpId="0"/>
      <p:bldP spid="33" grpId="0" animBg="1"/>
      <p:bldP spid="34" grpId="0"/>
      <p:bldP spid="38" grpId="0" animBg="1"/>
      <p:bldP spid="39" grpId="0" animBg="1"/>
      <p:bldP spid="40" grpId="0"/>
      <p:bldP spid="44" grpId="0" animBg="1"/>
      <p:bldP spid="45" grpId="0" animBg="1"/>
      <p:bldP spid="46" grpId="0"/>
      <p:bldP spid="49" grpId="0" animBg="1"/>
      <p:bldP spid="50" grpId="0" animBg="1"/>
      <p:bldP spid="51" grpId="0"/>
      <p:bldP spid="52" grpId="0" animBg="1"/>
      <p:bldP spid="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2267EDB4-D15C-7293-F7F1-F7D8B8B8A1E7}"/>
              </a:ext>
            </a:extLst>
          </p:cNvPr>
          <p:cNvGrpSpPr/>
          <p:nvPr/>
        </p:nvGrpSpPr>
        <p:grpSpPr>
          <a:xfrm>
            <a:off x="10507194" y="-10404"/>
            <a:ext cx="1684806" cy="3383933"/>
            <a:chOff x="7946170" y="-1"/>
            <a:chExt cx="1797126" cy="3609528"/>
          </a:xfrm>
        </p:grpSpPr>
        <p:sp>
          <p:nvSpPr>
            <p:cNvPr id="4" name="Freeform 4"/>
            <p:cNvSpPr/>
            <p:nvPr/>
          </p:nvSpPr>
          <p:spPr>
            <a:xfrm>
              <a:off x="9391048" y="2164649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6"/>
                  </a:lnTo>
                  <a:lnTo>
                    <a:pt x="0" y="1082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9391048" y="1082324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9391048" y="-1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9380743" y="3246975"/>
              <a:ext cx="362552" cy="362552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 rot="-5400000">
              <a:off x="8673761" y="-63460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7946170" y="291274"/>
              <a:ext cx="362552" cy="362552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2A71DC77-C0C5-761E-A6CB-47A345AA73E9}"/>
              </a:ext>
            </a:extLst>
          </p:cNvPr>
          <p:cNvGrpSpPr/>
          <p:nvPr/>
        </p:nvGrpSpPr>
        <p:grpSpPr>
          <a:xfrm>
            <a:off x="10507193" y="3474066"/>
            <a:ext cx="1684806" cy="3383934"/>
            <a:chOff x="8973534" y="3474066"/>
            <a:chExt cx="1684806" cy="3383934"/>
          </a:xfrm>
        </p:grpSpPr>
        <p:sp>
          <p:nvSpPr>
            <p:cNvPr id="2" name="Freeform 2"/>
            <p:cNvSpPr/>
            <p:nvPr/>
          </p:nvSpPr>
          <p:spPr>
            <a:xfrm>
              <a:off x="10328107" y="5843320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3" name="Freeform 3"/>
            <p:cNvSpPr/>
            <p:nvPr/>
          </p:nvSpPr>
          <p:spPr>
            <a:xfrm>
              <a:off x="10328107" y="4828640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0328107" y="3813959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6"/>
                  </a:lnTo>
                  <a:lnTo>
                    <a:pt x="0" y="1082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10318446" y="3474066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 rot="-5400000">
              <a:off x="9655651" y="5941527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8973534" y="6274089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CEF79B9C-3C0B-8DD4-F471-1DC89AE48699}"/>
              </a:ext>
            </a:extLst>
          </p:cNvPr>
          <p:cNvGrpSpPr/>
          <p:nvPr/>
        </p:nvGrpSpPr>
        <p:grpSpPr>
          <a:xfrm>
            <a:off x="0" y="0"/>
            <a:ext cx="1694466" cy="6858000"/>
            <a:chOff x="1524000" y="0"/>
            <a:chExt cx="1694466" cy="6858000"/>
          </a:xfrm>
        </p:grpSpPr>
        <p:grpSp>
          <p:nvGrpSpPr>
            <p:cNvPr id="10" name="Group 10"/>
            <p:cNvGrpSpPr/>
            <p:nvPr/>
          </p:nvGrpSpPr>
          <p:grpSpPr>
            <a:xfrm>
              <a:off x="1524000" y="0"/>
              <a:ext cx="339893" cy="6858000"/>
              <a:chOff x="0" y="0"/>
              <a:chExt cx="483403" cy="97536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3740" y="831050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13740" y="6867399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1"/>
                    </a:lnTo>
                    <a:lnTo>
                      <a:pt x="0" y="14431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13740" y="2886201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3740" y="144310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1"/>
                    </a:lnTo>
                    <a:lnTo>
                      <a:pt x="0" y="14431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13740" y="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13740" y="5424299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0" y="4329301"/>
                <a:ext cx="483403" cy="483403"/>
              </a:xfrm>
              <a:custGeom>
                <a:avLst/>
                <a:gdLst/>
                <a:ahLst/>
                <a:cxnLst/>
                <a:rect l="l" t="t" r="r" b="b"/>
                <a:pathLst>
                  <a:path w="483403" h="483403">
                    <a:moveTo>
                      <a:pt x="0" y="0"/>
                    </a:moveTo>
                    <a:lnTo>
                      <a:pt x="483403" y="0"/>
                    </a:lnTo>
                    <a:lnTo>
                      <a:pt x="483403" y="483403"/>
                    </a:lnTo>
                    <a:lnTo>
                      <a:pt x="0" y="4834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0" y="4940896"/>
                <a:ext cx="483403" cy="483403"/>
              </a:xfrm>
              <a:custGeom>
                <a:avLst/>
                <a:gdLst/>
                <a:ahLst/>
                <a:cxnLst/>
                <a:rect l="l" t="t" r="r" b="b"/>
                <a:pathLst>
                  <a:path w="483403" h="483403">
                    <a:moveTo>
                      <a:pt x="0" y="0"/>
                    </a:moveTo>
                    <a:lnTo>
                      <a:pt x="483403" y="0"/>
                    </a:lnTo>
                    <a:lnTo>
                      <a:pt x="483403" y="483403"/>
                    </a:lnTo>
                    <a:lnTo>
                      <a:pt x="0" y="4834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مجموعة 28">
              <a:extLst>
                <a:ext uri="{FF2B5EF4-FFF2-40B4-BE49-F238E27FC236}">
                  <a16:creationId xmlns:a16="http://schemas.microsoft.com/office/drawing/2014/main" id="{2C93DFEE-3EFB-762F-D9F8-8170752A5EEB}"/>
                </a:ext>
              </a:extLst>
            </p:cNvPr>
            <p:cNvGrpSpPr/>
            <p:nvPr/>
          </p:nvGrpSpPr>
          <p:grpSpPr>
            <a:xfrm>
              <a:off x="1863893" y="273070"/>
              <a:ext cx="1354573" cy="339893"/>
              <a:chOff x="1863893" y="273070"/>
              <a:chExt cx="1354573" cy="339893"/>
            </a:xfrm>
          </p:grpSpPr>
          <p:sp>
            <p:nvSpPr>
              <p:cNvPr id="20" name="Freeform 20"/>
              <p:cNvSpPr/>
              <p:nvPr/>
            </p:nvSpPr>
            <p:spPr>
              <a:xfrm rot="-5400000">
                <a:off x="2206116" y="-59493"/>
                <a:ext cx="330233" cy="1014680"/>
              </a:xfrm>
              <a:custGeom>
                <a:avLst/>
                <a:gdLst/>
                <a:ahLst/>
                <a:cxnLst/>
                <a:rect l="l" t="t" r="r" b="b"/>
                <a:pathLst>
                  <a:path w="352248" h="1082325">
                    <a:moveTo>
                      <a:pt x="0" y="0"/>
                    </a:moveTo>
                    <a:lnTo>
                      <a:pt x="352248" y="0"/>
                    </a:lnTo>
                    <a:lnTo>
                      <a:pt x="352248" y="1082325"/>
                    </a:lnTo>
                    <a:lnTo>
                      <a:pt x="0" y="10823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2878573" y="273070"/>
                <a:ext cx="339893" cy="339893"/>
              </a:xfrm>
              <a:custGeom>
                <a:avLst/>
                <a:gdLst/>
                <a:ahLst/>
                <a:cxnLst/>
                <a:rect l="l" t="t" r="r" b="b"/>
                <a:pathLst>
                  <a:path w="362552" h="362552">
                    <a:moveTo>
                      <a:pt x="0" y="0"/>
                    </a:moveTo>
                    <a:lnTo>
                      <a:pt x="362552" y="0"/>
                    </a:lnTo>
                    <a:lnTo>
                      <a:pt x="362552" y="362552"/>
                    </a:lnTo>
                    <a:lnTo>
                      <a:pt x="0" y="36255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Freeform 24"/>
            <p:cNvSpPr/>
            <p:nvPr/>
          </p:nvSpPr>
          <p:spPr>
            <a:xfrm rot="-5400000">
              <a:off x="2206116" y="5941528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2878573" y="6274090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pic>
        <p:nvPicPr>
          <p:cNvPr id="47" name="صورة 46">
            <a:extLst>
              <a:ext uri="{FF2B5EF4-FFF2-40B4-BE49-F238E27FC236}">
                <a16:creationId xmlns:a16="http://schemas.microsoft.com/office/drawing/2014/main" id="{D8B90C74-6092-FE43-5762-A548843FEE7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48" y="576847"/>
            <a:ext cx="1052537" cy="1052537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5CDFBC7A-F47A-556F-8A83-E72BBB8760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277" y="5117088"/>
            <a:ext cx="1475783" cy="1168883"/>
          </a:xfrm>
          <a:prstGeom prst="rect">
            <a:avLst/>
          </a:prstGeom>
        </p:spPr>
      </p:pic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B3D07473-6336-8BFA-4DD9-CDB1B23F008E}"/>
              </a:ext>
            </a:extLst>
          </p:cNvPr>
          <p:cNvGrpSpPr/>
          <p:nvPr/>
        </p:nvGrpSpPr>
        <p:grpSpPr>
          <a:xfrm>
            <a:off x="9024471" y="1175419"/>
            <a:ext cx="1403230" cy="2832451"/>
            <a:chOff x="6586332" y="1590024"/>
            <a:chExt cx="1005042" cy="2403894"/>
          </a:xfrm>
        </p:grpSpPr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C652BD15-A275-EB4A-E40B-F04C02C090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73694" t="3323" r="24300" b="59660"/>
            <a:stretch/>
          </p:blipFill>
          <p:spPr>
            <a:xfrm>
              <a:off x="7435041" y="1590024"/>
              <a:ext cx="156333" cy="2403894"/>
            </a:xfrm>
            <a:prstGeom prst="rect">
              <a:avLst/>
            </a:prstGeom>
          </p:spPr>
        </p:pic>
        <p:pic>
          <p:nvPicPr>
            <p:cNvPr id="33" name="صورة 32">
              <a:hlinkClick r:id="rId13" action="ppaction://hlinksldjump"/>
              <a:extLst>
                <a:ext uri="{FF2B5EF4-FFF2-40B4-BE49-F238E27FC236}">
                  <a16:creationId xmlns:a16="http://schemas.microsoft.com/office/drawing/2014/main" id="{9FD1DA2E-E09D-D8D9-1FF1-7B787FABD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61264" t="8241" r="27463" b="69028"/>
            <a:stretch/>
          </p:blipFill>
          <p:spPr>
            <a:xfrm>
              <a:off x="6586332" y="1897404"/>
              <a:ext cx="878393" cy="1476125"/>
            </a:xfrm>
            <a:prstGeom prst="rect">
              <a:avLst/>
            </a:prstGeom>
          </p:spPr>
        </p:pic>
      </p:grpSp>
      <p:pic>
        <p:nvPicPr>
          <p:cNvPr id="34" name="رسم 33" descr="اتجاه مع تعبئة خالصة">
            <a:extLst>
              <a:ext uri="{FF2B5EF4-FFF2-40B4-BE49-F238E27FC236}">
                <a16:creationId xmlns:a16="http://schemas.microsoft.com/office/drawing/2014/main" id="{84ECC537-2E37-923B-C39E-40FC1B2CCD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950773">
            <a:off x="10054409" y="3943412"/>
            <a:ext cx="470203" cy="470203"/>
          </a:xfrm>
          <a:prstGeom prst="rect">
            <a:avLst/>
          </a:prstGeom>
        </p:spPr>
      </p:pic>
      <p:sp>
        <p:nvSpPr>
          <p:cNvPr id="35" name="شكل بيضاوي 34">
            <a:extLst>
              <a:ext uri="{FF2B5EF4-FFF2-40B4-BE49-F238E27FC236}">
                <a16:creationId xmlns:a16="http://schemas.microsoft.com/office/drawing/2014/main" id="{FD86425A-0FC2-EA78-8E5F-714011DAE418}"/>
              </a:ext>
            </a:extLst>
          </p:cNvPr>
          <p:cNvSpPr/>
          <p:nvPr/>
        </p:nvSpPr>
        <p:spPr>
          <a:xfrm>
            <a:off x="9467125" y="4307863"/>
            <a:ext cx="1644770" cy="751780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B7325BBF-C237-8CCA-E6D7-1E48E29D0DB6}"/>
              </a:ext>
            </a:extLst>
          </p:cNvPr>
          <p:cNvSpPr/>
          <p:nvPr/>
        </p:nvSpPr>
        <p:spPr>
          <a:xfrm>
            <a:off x="9442864" y="4433596"/>
            <a:ext cx="1693292" cy="604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مملكة نجد</a:t>
            </a:r>
          </a:p>
          <a:p>
            <a:pPr algn="ctr"/>
            <a:r>
              <a:rPr lang="ar-SA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1921م</a:t>
            </a:r>
          </a:p>
        </p:txBody>
      </p:sp>
      <p:sp>
        <p:nvSpPr>
          <p:cNvPr id="37" name="Freeform 32">
            <a:extLst>
              <a:ext uri="{FF2B5EF4-FFF2-40B4-BE49-F238E27FC236}">
                <a16:creationId xmlns:a16="http://schemas.microsoft.com/office/drawing/2014/main" id="{1A55B3A3-00C1-B5CE-557F-2C1B8073206B}"/>
              </a:ext>
            </a:extLst>
          </p:cNvPr>
          <p:cNvSpPr/>
          <p:nvPr/>
        </p:nvSpPr>
        <p:spPr>
          <a:xfrm>
            <a:off x="1808674" y="1014680"/>
            <a:ext cx="5597354" cy="2329506"/>
          </a:xfrm>
          <a:custGeom>
            <a:avLst/>
            <a:gdLst/>
            <a:ahLst/>
            <a:cxnLst/>
            <a:rect l="l" t="t" r="r" b="b"/>
            <a:pathLst>
              <a:path w="962981" h="279884">
                <a:moveTo>
                  <a:pt x="759781" y="0"/>
                </a:moveTo>
                <a:cubicBezTo>
                  <a:pt x="872005" y="0"/>
                  <a:pt x="962981" y="62654"/>
                  <a:pt x="962981" y="139942"/>
                </a:cubicBezTo>
                <a:cubicBezTo>
                  <a:pt x="962981" y="217230"/>
                  <a:pt x="872005" y="279884"/>
                  <a:pt x="759781" y="279884"/>
                </a:cubicBezTo>
                <a:lnTo>
                  <a:pt x="203200" y="279884"/>
                </a:lnTo>
                <a:cubicBezTo>
                  <a:pt x="90976" y="279884"/>
                  <a:pt x="0" y="217230"/>
                  <a:pt x="0" y="139942"/>
                </a:cubicBezTo>
                <a:cubicBezTo>
                  <a:pt x="0" y="62654"/>
                  <a:pt x="90976" y="0"/>
                  <a:pt x="203200" y="0"/>
                </a:cubicBezTo>
                <a:close/>
              </a:path>
            </a:pathLst>
          </a:custGeom>
          <a:solidFill>
            <a:srgbClr val="006C35"/>
          </a:solidFill>
        </p:spPr>
        <p:txBody>
          <a:bodyPr/>
          <a:lstStyle/>
          <a:p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D7496988-5C60-ECFF-9C09-DDA998AEC4DC}"/>
              </a:ext>
            </a:extLst>
          </p:cNvPr>
          <p:cNvSpPr txBox="1"/>
          <p:nvPr/>
        </p:nvSpPr>
        <p:spPr>
          <a:xfrm>
            <a:off x="2243468" y="1537598"/>
            <a:ext cx="45531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</a:t>
            </a:r>
          </a:p>
          <a:p>
            <a:pPr algn="ctr"/>
            <a:r>
              <a:rPr lang="ar-SA" sz="32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اكتب السؤال</a:t>
            </a:r>
          </a:p>
        </p:txBody>
      </p:sp>
      <p:sp>
        <p:nvSpPr>
          <p:cNvPr id="39" name="Freeform 32">
            <a:extLst>
              <a:ext uri="{FF2B5EF4-FFF2-40B4-BE49-F238E27FC236}">
                <a16:creationId xmlns:a16="http://schemas.microsoft.com/office/drawing/2014/main" id="{7513CF64-803F-3651-4D35-1E758B63E03F}"/>
              </a:ext>
            </a:extLst>
          </p:cNvPr>
          <p:cNvSpPr/>
          <p:nvPr/>
        </p:nvSpPr>
        <p:spPr>
          <a:xfrm>
            <a:off x="5018568" y="3875471"/>
            <a:ext cx="3115339" cy="808972"/>
          </a:xfrm>
          <a:custGeom>
            <a:avLst/>
            <a:gdLst/>
            <a:ahLst/>
            <a:cxnLst/>
            <a:rect l="l" t="t" r="r" b="b"/>
            <a:pathLst>
              <a:path w="962981" h="279884">
                <a:moveTo>
                  <a:pt x="759781" y="0"/>
                </a:moveTo>
                <a:cubicBezTo>
                  <a:pt x="872005" y="0"/>
                  <a:pt x="962981" y="62654"/>
                  <a:pt x="962981" y="139942"/>
                </a:cubicBezTo>
                <a:cubicBezTo>
                  <a:pt x="962981" y="217230"/>
                  <a:pt x="872005" y="279884"/>
                  <a:pt x="759781" y="279884"/>
                </a:cubicBezTo>
                <a:lnTo>
                  <a:pt x="203200" y="279884"/>
                </a:lnTo>
                <a:cubicBezTo>
                  <a:pt x="90976" y="279884"/>
                  <a:pt x="0" y="217230"/>
                  <a:pt x="0" y="139942"/>
                </a:cubicBezTo>
                <a:cubicBezTo>
                  <a:pt x="0" y="62654"/>
                  <a:pt x="90976" y="0"/>
                  <a:pt x="203200" y="0"/>
                </a:cubicBezTo>
                <a:close/>
              </a:path>
            </a:pathLst>
          </a:custGeom>
          <a:solidFill>
            <a:srgbClr val="006C35"/>
          </a:solidFill>
        </p:spPr>
        <p:txBody>
          <a:bodyPr/>
          <a:lstStyle/>
          <a:p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C384AFD8-1576-2246-7D62-D70B5FF2C98F}"/>
              </a:ext>
            </a:extLst>
          </p:cNvPr>
          <p:cNvSpPr txBox="1"/>
          <p:nvPr/>
        </p:nvSpPr>
        <p:spPr>
          <a:xfrm>
            <a:off x="4771754" y="4107808"/>
            <a:ext cx="3206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الإجابة خطأ</a:t>
            </a:r>
          </a:p>
        </p:txBody>
      </p:sp>
      <p:sp>
        <p:nvSpPr>
          <p:cNvPr id="41" name="شكل بيضاوي 40">
            <a:extLst>
              <a:ext uri="{FF2B5EF4-FFF2-40B4-BE49-F238E27FC236}">
                <a16:creationId xmlns:a16="http://schemas.microsoft.com/office/drawing/2014/main" id="{4F9461A9-15E1-44A8-E8E4-44290DABD43C}"/>
              </a:ext>
            </a:extLst>
          </p:cNvPr>
          <p:cNvSpPr/>
          <p:nvPr/>
        </p:nvSpPr>
        <p:spPr>
          <a:xfrm>
            <a:off x="7133927" y="3977296"/>
            <a:ext cx="873069" cy="584775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cs typeface="PT Bold Heading" panose="02010400000000000000" pitchFamily="2" charset="-78"/>
              </a:rPr>
              <a:t>أ</a:t>
            </a:r>
          </a:p>
        </p:txBody>
      </p:sp>
      <p:sp>
        <p:nvSpPr>
          <p:cNvPr id="42" name="Freeform 32">
            <a:extLst>
              <a:ext uri="{FF2B5EF4-FFF2-40B4-BE49-F238E27FC236}">
                <a16:creationId xmlns:a16="http://schemas.microsoft.com/office/drawing/2014/main" id="{AF7AF0B6-F850-49C0-DA6A-3C05148C4181}"/>
              </a:ext>
            </a:extLst>
          </p:cNvPr>
          <p:cNvSpPr/>
          <p:nvPr/>
        </p:nvSpPr>
        <p:spPr>
          <a:xfrm>
            <a:off x="1004603" y="3876580"/>
            <a:ext cx="3115339" cy="808972"/>
          </a:xfrm>
          <a:custGeom>
            <a:avLst/>
            <a:gdLst/>
            <a:ahLst/>
            <a:cxnLst/>
            <a:rect l="l" t="t" r="r" b="b"/>
            <a:pathLst>
              <a:path w="962981" h="279884">
                <a:moveTo>
                  <a:pt x="759781" y="0"/>
                </a:moveTo>
                <a:cubicBezTo>
                  <a:pt x="872005" y="0"/>
                  <a:pt x="962981" y="62654"/>
                  <a:pt x="962981" y="139942"/>
                </a:cubicBezTo>
                <a:cubicBezTo>
                  <a:pt x="962981" y="217230"/>
                  <a:pt x="872005" y="279884"/>
                  <a:pt x="759781" y="279884"/>
                </a:cubicBezTo>
                <a:lnTo>
                  <a:pt x="203200" y="279884"/>
                </a:lnTo>
                <a:cubicBezTo>
                  <a:pt x="90976" y="279884"/>
                  <a:pt x="0" y="217230"/>
                  <a:pt x="0" y="139942"/>
                </a:cubicBezTo>
                <a:cubicBezTo>
                  <a:pt x="0" y="62654"/>
                  <a:pt x="90976" y="0"/>
                  <a:pt x="203200" y="0"/>
                </a:cubicBezTo>
                <a:close/>
              </a:path>
            </a:pathLst>
          </a:custGeom>
          <a:solidFill>
            <a:srgbClr val="006C35"/>
          </a:solidFill>
        </p:spPr>
        <p:txBody>
          <a:bodyPr/>
          <a:lstStyle/>
          <a:p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C52E2DA4-F2D3-2FE7-0BE3-75BC60620F0E}"/>
              </a:ext>
            </a:extLst>
          </p:cNvPr>
          <p:cNvSpPr txBox="1"/>
          <p:nvPr/>
        </p:nvSpPr>
        <p:spPr>
          <a:xfrm>
            <a:off x="753649" y="4063101"/>
            <a:ext cx="3206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الإجابة خطأ</a:t>
            </a:r>
          </a:p>
        </p:txBody>
      </p:sp>
      <p:sp>
        <p:nvSpPr>
          <p:cNvPr id="44" name="شكل بيضاوي 43">
            <a:extLst>
              <a:ext uri="{FF2B5EF4-FFF2-40B4-BE49-F238E27FC236}">
                <a16:creationId xmlns:a16="http://schemas.microsoft.com/office/drawing/2014/main" id="{57D90563-6B88-E341-48B4-F4BBF3AA69B7}"/>
              </a:ext>
            </a:extLst>
          </p:cNvPr>
          <p:cNvSpPr/>
          <p:nvPr/>
        </p:nvSpPr>
        <p:spPr>
          <a:xfrm>
            <a:off x="3119962" y="3978405"/>
            <a:ext cx="873069" cy="584775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cs typeface="PT Bold Heading" panose="02010400000000000000" pitchFamily="2" charset="-78"/>
              </a:rPr>
              <a:t>ب</a:t>
            </a:r>
          </a:p>
        </p:txBody>
      </p:sp>
      <p:sp>
        <p:nvSpPr>
          <p:cNvPr id="45" name="Freeform 32">
            <a:extLst>
              <a:ext uri="{FF2B5EF4-FFF2-40B4-BE49-F238E27FC236}">
                <a16:creationId xmlns:a16="http://schemas.microsoft.com/office/drawing/2014/main" id="{65C8590C-C4C9-362B-5E7E-DCB39440C0DF}"/>
              </a:ext>
            </a:extLst>
          </p:cNvPr>
          <p:cNvSpPr/>
          <p:nvPr/>
        </p:nvSpPr>
        <p:spPr>
          <a:xfrm>
            <a:off x="5018568" y="4999962"/>
            <a:ext cx="3115339" cy="808972"/>
          </a:xfrm>
          <a:custGeom>
            <a:avLst/>
            <a:gdLst/>
            <a:ahLst/>
            <a:cxnLst/>
            <a:rect l="l" t="t" r="r" b="b"/>
            <a:pathLst>
              <a:path w="962981" h="279884">
                <a:moveTo>
                  <a:pt x="759781" y="0"/>
                </a:moveTo>
                <a:cubicBezTo>
                  <a:pt x="872005" y="0"/>
                  <a:pt x="962981" y="62654"/>
                  <a:pt x="962981" y="139942"/>
                </a:cubicBezTo>
                <a:cubicBezTo>
                  <a:pt x="962981" y="217230"/>
                  <a:pt x="872005" y="279884"/>
                  <a:pt x="759781" y="279884"/>
                </a:cubicBezTo>
                <a:lnTo>
                  <a:pt x="203200" y="279884"/>
                </a:lnTo>
                <a:cubicBezTo>
                  <a:pt x="90976" y="279884"/>
                  <a:pt x="0" y="217230"/>
                  <a:pt x="0" y="139942"/>
                </a:cubicBezTo>
                <a:cubicBezTo>
                  <a:pt x="0" y="62654"/>
                  <a:pt x="90976" y="0"/>
                  <a:pt x="203200" y="0"/>
                </a:cubicBezTo>
                <a:close/>
              </a:path>
            </a:pathLst>
          </a:custGeom>
          <a:solidFill>
            <a:srgbClr val="006C35"/>
          </a:solidFill>
        </p:spPr>
        <p:txBody>
          <a:bodyPr/>
          <a:lstStyle/>
          <a:p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48520E98-4CAE-256E-FE3E-EC7FE3DD7505}"/>
              </a:ext>
            </a:extLst>
          </p:cNvPr>
          <p:cNvSpPr txBox="1"/>
          <p:nvPr/>
        </p:nvSpPr>
        <p:spPr>
          <a:xfrm>
            <a:off x="4727943" y="5215728"/>
            <a:ext cx="3206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الإجابة خطأ</a:t>
            </a:r>
          </a:p>
        </p:txBody>
      </p:sp>
      <p:sp>
        <p:nvSpPr>
          <p:cNvPr id="49" name="شكل بيضاوي 48">
            <a:extLst>
              <a:ext uri="{FF2B5EF4-FFF2-40B4-BE49-F238E27FC236}">
                <a16:creationId xmlns:a16="http://schemas.microsoft.com/office/drawing/2014/main" id="{2B9C510F-63D5-27F9-87E8-9A59A9C18BDE}"/>
              </a:ext>
            </a:extLst>
          </p:cNvPr>
          <p:cNvSpPr/>
          <p:nvPr/>
        </p:nvSpPr>
        <p:spPr>
          <a:xfrm>
            <a:off x="7133927" y="5101787"/>
            <a:ext cx="873069" cy="584775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cs typeface="PT Bold Heading" panose="02010400000000000000" pitchFamily="2" charset="-78"/>
              </a:rPr>
              <a:t>ج</a:t>
            </a:r>
          </a:p>
        </p:txBody>
      </p:sp>
      <p:sp>
        <p:nvSpPr>
          <p:cNvPr id="50" name="Freeform 32">
            <a:extLst>
              <a:ext uri="{FF2B5EF4-FFF2-40B4-BE49-F238E27FC236}">
                <a16:creationId xmlns:a16="http://schemas.microsoft.com/office/drawing/2014/main" id="{17F74745-E7F3-2CFD-E6B0-2F514BC56FDD}"/>
              </a:ext>
            </a:extLst>
          </p:cNvPr>
          <p:cNvSpPr/>
          <p:nvPr/>
        </p:nvSpPr>
        <p:spPr>
          <a:xfrm>
            <a:off x="1004603" y="4947395"/>
            <a:ext cx="3115339" cy="808972"/>
          </a:xfrm>
          <a:custGeom>
            <a:avLst/>
            <a:gdLst/>
            <a:ahLst/>
            <a:cxnLst/>
            <a:rect l="l" t="t" r="r" b="b"/>
            <a:pathLst>
              <a:path w="962981" h="279884">
                <a:moveTo>
                  <a:pt x="759781" y="0"/>
                </a:moveTo>
                <a:cubicBezTo>
                  <a:pt x="872005" y="0"/>
                  <a:pt x="962981" y="62654"/>
                  <a:pt x="962981" y="139942"/>
                </a:cubicBezTo>
                <a:cubicBezTo>
                  <a:pt x="962981" y="217230"/>
                  <a:pt x="872005" y="279884"/>
                  <a:pt x="759781" y="279884"/>
                </a:cubicBezTo>
                <a:lnTo>
                  <a:pt x="203200" y="279884"/>
                </a:lnTo>
                <a:cubicBezTo>
                  <a:pt x="90976" y="279884"/>
                  <a:pt x="0" y="217230"/>
                  <a:pt x="0" y="139942"/>
                </a:cubicBezTo>
                <a:cubicBezTo>
                  <a:pt x="0" y="62654"/>
                  <a:pt x="90976" y="0"/>
                  <a:pt x="203200" y="0"/>
                </a:cubicBezTo>
                <a:close/>
              </a:path>
            </a:pathLst>
          </a:custGeom>
          <a:solidFill>
            <a:srgbClr val="006C35"/>
          </a:solidFill>
        </p:spPr>
        <p:txBody>
          <a:bodyPr/>
          <a:lstStyle/>
          <a:p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6F2637CD-4EBC-60A4-0266-A62F2619DAD9}"/>
              </a:ext>
            </a:extLst>
          </p:cNvPr>
          <p:cNvSpPr txBox="1"/>
          <p:nvPr/>
        </p:nvSpPr>
        <p:spPr>
          <a:xfrm>
            <a:off x="753973" y="5156086"/>
            <a:ext cx="3206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الإجابة صحيحة</a:t>
            </a:r>
          </a:p>
        </p:txBody>
      </p:sp>
      <p:sp>
        <p:nvSpPr>
          <p:cNvPr id="52" name="شكل بيضاوي 51">
            <a:extLst>
              <a:ext uri="{FF2B5EF4-FFF2-40B4-BE49-F238E27FC236}">
                <a16:creationId xmlns:a16="http://schemas.microsoft.com/office/drawing/2014/main" id="{FCD7B5FB-82E8-913C-E802-F378D9AB32D5}"/>
              </a:ext>
            </a:extLst>
          </p:cNvPr>
          <p:cNvSpPr/>
          <p:nvPr/>
        </p:nvSpPr>
        <p:spPr>
          <a:xfrm>
            <a:off x="3119962" y="5049220"/>
            <a:ext cx="873069" cy="584775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cs typeface="PT Bold Heading" panose="02010400000000000000" pitchFamily="2" charset="-78"/>
              </a:rPr>
              <a:t>د</a:t>
            </a:r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37FAC35C-F431-27E0-8140-7F4557BC3F66}"/>
              </a:ext>
            </a:extLst>
          </p:cNvPr>
          <p:cNvSpPr/>
          <p:nvPr/>
        </p:nvSpPr>
        <p:spPr>
          <a:xfrm>
            <a:off x="1808674" y="6107501"/>
            <a:ext cx="1275282" cy="689033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اضغط على</a:t>
            </a:r>
          </a:p>
          <a:p>
            <a:pPr algn="ctr"/>
            <a:r>
              <a:rPr lang="ar-SA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العلم السعودي</a:t>
            </a:r>
          </a:p>
          <a:p>
            <a:pPr algn="ctr"/>
            <a:r>
              <a:rPr lang="ar-SA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للعودة</a:t>
            </a:r>
          </a:p>
        </p:txBody>
      </p:sp>
    </p:spTree>
    <p:extLst>
      <p:ext uri="{BB962C8B-B14F-4D97-AF65-F5344CB8AC3E}">
        <p14:creationId xmlns:p14="http://schemas.microsoft.com/office/powerpoint/2010/main" val="315545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25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75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25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75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25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75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25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 animBg="1"/>
      <p:bldP spid="43" grpId="0"/>
      <p:bldP spid="44" grpId="0" animBg="1"/>
      <p:bldP spid="45" grpId="0" animBg="1"/>
      <p:bldP spid="46" grpId="0"/>
      <p:bldP spid="49" grpId="0" animBg="1"/>
      <p:bldP spid="50" grpId="0" animBg="1"/>
      <p:bldP spid="51" grpId="0"/>
      <p:bldP spid="52" grpId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2267EDB4-D15C-7293-F7F1-F7D8B8B8A1E7}"/>
              </a:ext>
            </a:extLst>
          </p:cNvPr>
          <p:cNvGrpSpPr/>
          <p:nvPr/>
        </p:nvGrpSpPr>
        <p:grpSpPr>
          <a:xfrm>
            <a:off x="10507194" y="-10404"/>
            <a:ext cx="1684806" cy="3383933"/>
            <a:chOff x="7946170" y="-1"/>
            <a:chExt cx="1797126" cy="3609528"/>
          </a:xfrm>
        </p:grpSpPr>
        <p:sp>
          <p:nvSpPr>
            <p:cNvPr id="4" name="Freeform 4"/>
            <p:cNvSpPr/>
            <p:nvPr/>
          </p:nvSpPr>
          <p:spPr>
            <a:xfrm>
              <a:off x="9391048" y="2164649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6"/>
                  </a:lnTo>
                  <a:lnTo>
                    <a:pt x="0" y="1082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9391048" y="1082324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9391048" y="-1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9380743" y="3246975"/>
              <a:ext cx="362552" cy="362552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 rot="-5400000">
              <a:off x="8673761" y="-63460"/>
              <a:ext cx="352248" cy="1082325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7946170" y="291274"/>
              <a:ext cx="362552" cy="362552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2A71DC77-C0C5-761E-A6CB-47A345AA73E9}"/>
              </a:ext>
            </a:extLst>
          </p:cNvPr>
          <p:cNvGrpSpPr/>
          <p:nvPr/>
        </p:nvGrpSpPr>
        <p:grpSpPr>
          <a:xfrm>
            <a:off x="10507193" y="3474066"/>
            <a:ext cx="1684806" cy="3383934"/>
            <a:chOff x="8973534" y="3474066"/>
            <a:chExt cx="1684806" cy="3383934"/>
          </a:xfrm>
        </p:grpSpPr>
        <p:sp>
          <p:nvSpPr>
            <p:cNvPr id="2" name="Freeform 2"/>
            <p:cNvSpPr/>
            <p:nvPr/>
          </p:nvSpPr>
          <p:spPr>
            <a:xfrm>
              <a:off x="10328107" y="5843320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3" name="Freeform 3"/>
            <p:cNvSpPr/>
            <p:nvPr/>
          </p:nvSpPr>
          <p:spPr>
            <a:xfrm>
              <a:off x="10328107" y="4828640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0328107" y="3813959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7" y="0"/>
                  </a:lnTo>
                  <a:lnTo>
                    <a:pt x="352247" y="1082326"/>
                  </a:lnTo>
                  <a:lnTo>
                    <a:pt x="0" y="1082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10318446" y="3474066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 rot="-5400000">
              <a:off x="9655651" y="5941527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8973534" y="6274089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CEF79B9C-3C0B-8DD4-F471-1DC89AE48699}"/>
              </a:ext>
            </a:extLst>
          </p:cNvPr>
          <p:cNvGrpSpPr/>
          <p:nvPr/>
        </p:nvGrpSpPr>
        <p:grpSpPr>
          <a:xfrm>
            <a:off x="0" y="0"/>
            <a:ext cx="1694466" cy="6858000"/>
            <a:chOff x="1524000" y="0"/>
            <a:chExt cx="1694466" cy="6858000"/>
          </a:xfrm>
        </p:grpSpPr>
        <p:grpSp>
          <p:nvGrpSpPr>
            <p:cNvPr id="10" name="Group 10"/>
            <p:cNvGrpSpPr/>
            <p:nvPr/>
          </p:nvGrpSpPr>
          <p:grpSpPr>
            <a:xfrm>
              <a:off x="1524000" y="0"/>
              <a:ext cx="339893" cy="6858000"/>
              <a:chOff x="0" y="0"/>
              <a:chExt cx="483403" cy="97536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3740" y="831050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13740" y="6867399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1"/>
                    </a:lnTo>
                    <a:lnTo>
                      <a:pt x="0" y="14431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13740" y="2886201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3740" y="144310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1"/>
                    </a:lnTo>
                    <a:lnTo>
                      <a:pt x="0" y="14431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13740" y="0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13740" y="5424299"/>
                <a:ext cx="469664" cy="1443100"/>
              </a:xfrm>
              <a:custGeom>
                <a:avLst/>
                <a:gdLst/>
                <a:ahLst/>
                <a:cxnLst/>
                <a:rect l="l" t="t" r="r" b="b"/>
                <a:pathLst>
                  <a:path w="469664" h="1443100">
                    <a:moveTo>
                      <a:pt x="0" y="0"/>
                    </a:moveTo>
                    <a:lnTo>
                      <a:pt x="469663" y="0"/>
                    </a:lnTo>
                    <a:lnTo>
                      <a:pt x="469663" y="1443100"/>
                    </a:lnTo>
                    <a:lnTo>
                      <a:pt x="0" y="1443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0" y="4329301"/>
                <a:ext cx="483403" cy="483403"/>
              </a:xfrm>
              <a:custGeom>
                <a:avLst/>
                <a:gdLst/>
                <a:ahLst/>
                <a:cxnLst/>
                <a:rect l="l" t="t" r="r" b="b"/>
                <a:pathLst>
                  <a:path w="483403" h="483403">
                    <a:moveTo>
                      <a:pt x="0" y="0"/>
                    </a:moveTo>
                    <a:lnTo>
                      <a:pt x="483403" y="0"/>
                    </a:lnTo>
                    <a:lnTo>
                      <a:pt x="483403" y="483403"/>
                    </a:lnTo>
                    <a:lnTo>
                      <a:pt x="0" y="4834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0" y="4940896"/>
                <a:ext cx="483403" cy="483403"/>
              </a:xfrm>
              <a:custGeom>
                <a:avLst/>
                <a:gdLst/>
                <a:ahLst/>
                <a:cxnLst/>
                <a:rect l="l" t="t" r="r" b="b"/>
                <a:pathLst>
                  <a:path w="483403" h="483403">
                    <a:moveTo>
                      <a:pt x="0" y="0"/>
                    </a:moveTo>
                    <a:lnTo>
                      <a:pt x="483403" y="0"/>
                    </a:lnTo>
                    <a:lnTo>
                      <a:pt x="483403" y="483403"/>
                    </a:lnTo>
                    <a:lnTo>
                      <a:pt x="0" y="4834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مجموعة 28">
              <a:extLst>
                <a:ext uri="{FF2B5EF4-FFF2-40B4-BE49-F238E27FC236}">
                  <a16:creationId xmlns:a16="http://schemas.microsoft.com/office/drawing/2014/main" id="{2C93DFEE-3EFB-762F-D9F8-8170752A5EEB}"/>
                </a:ext>
              </a:extLst>
            </p:cNvPr>
            <p:cNvGrpSpPr/>
            <p:nvPr/>
          </p:nvGrpSpPr>
          <p:grpSpPr>
            <a:xfrm>
              <a:off x="1863893" y="273070"/>
              <a:ext cx="1354573" cy="339893"/>
              <a:chOff x="1863893" y="273070"/>
              <a:chExt cx="1354573" cy="339893"/>
            </a:xfrm>
          </p:grpSpPr>
          <p:sp>
            <p:nvSpPr>
              <p:cNvPr id="20" name="Freeform 20"/>
              <p:cNvSpPr/>
              <p:nvPr/>
            </p:nvSpPr>
            <p:spPr>
              <a:xfrm rot="-5400000">
                <a:off x="2206116" y="-59493"/>
                <a:ext cx="330233" cy="1014680"/>
              </a:xfrm>
              <a:custGeom>
                <a:avLst/>
                <a:gdLst/>
                <a:ahLst/>
                <a:cxnLst/>
                <a:rect l="l" t="t" r="r" b="b"/>
                <a:pathLst>
                  <a:path w="352248" h="1082325">
                    <a:moveTo>
                      <a:pt x="0" y="0"/>
                    </a:moveTo>
                    <a:lnTo>
                      <a:pt x="352248" y="0"/>
                    </a:lnTo>
                    <a:lnTo>
                      <a:pt x="352248" y="1082325"/>
                    </a:lnTo>
                    <a:lnTo>
                      <a:pt x="0" y="10823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2878573" y="273070"/>
                <a:ext cx="339893" cy="339893"/>
              </a:xfrm>
              <a:custGeom>
                <a:avLst/>
                <a:gdLst/>
                <a:ahLst/>
                <a:cxnLst/>
                <a:rect l="l" t="t" r="r" b="b"/>
                <a:pathLst>
                  <a:path w="362552" h="362552">
                    <a:moveTo>
                      <a:pt x="0" y="0"/>
                    </a:moveTo>
                    <a:lnTo>
                      <a:pt x="362552" y="0"/>
                    </a:lnTo>
                    <a:lnTo>
                      <a:pt x="362552" y="362552"/>
                    </a:lnTo>
                    <a:lnTo>
                      <a:pt x="0" y="36255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 defTabSz="857250" rtl="0"/>
                <a:endParaRPr lang="ar-SA" sz="1688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Freeform 24"/>
            <p:cNvSpPr/>
            <p:nvPr/>
          </p:nvSpPr>
          <p:spPr>
            <a:xfrm rot="-5400000">
              <a:off x="2206116" y="5941528"/>
              <a:ext cx="330233" cy="1014680"/>
            </a:xfrm>
            <a:custGeom>
              <a:avLst/>
              <a:gdLst/>
              <a:ahLst/>
              <a:cxnLst/>
              <a:rect l="l" t="t" r="r" b="b"/>
              <a:pathLst>
                <a:path w="352248" h="1082325">
                  <a:moveTo>
                    <a:pt x="0" y="0"/>
                  </a:moveTo>
                  <a:lnTo>
                    <a:pt x="352248" y="0"/>
                  </a:lnTo>
                  <a:lnTo>
                    <a:pt x="352248" y="1082325"/>
                  </a:lnTo>
                  <a:lnTo>
                    <a:pt x="0" y="108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2878573" y="6274090"/>
              <a:ext cx="339893" cy="339893"/>
            </a:xfrm>
            <a:custGeom>
              <a:avLst/>
              <a:gdLst/>
              <a:ahLst/>
              <a:cxnLst/>
              <a:rect l="l" t="t" r="r" b="b"/>
              <a:pathLst>
                <a:path w="362552" h="362552">
                  <a:moveTo>
                    <a:pt x="0" y="0"/>
                  </a:moveTo>
                  <a:lnTo>
                    <a:pt x="362552" y="0"/>
                  </a:lnTo>
                  <a:lnTo>
                    <a:pt x="362552" y="362552"/>
                  </a:lnTo>
                  <a:lnTo>
                    <a:pt x="0" y="36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857250" rtl="0"/>
              <a:endParaRPr lang="ar-SA" sz="1688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pic>
        <p:nvPicPr>
          <p:cNvPr id="47" name="صورة 46">
            <a:extLst>
              <a:ext uri="{FF2B5EF4-FFF2-40B4-BE49-F238E27FC236}">
                <a16:creationId xmlns:a16="http://schemas.microsoft.com/office/drawing/2014/main" id="{D8B90C74-6092-FE43-5762-A548843FEE7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48" y="576847"/>
            <a:ext cx="1052537" cy="1052537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5CDFBC7A-F47A-556F-8A83-E72BBB8760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277" y="5117088"/>
            <a:ext cx="1475783" cy="1168883"/>
          </a:xfrm>
          <a:prstGeom prst="rect">
            <a:avLst/>
          </a:prstGeom>
        </p:spPr>
      </p:pic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98549091-49D9-067F-7DFF-E0CD660471DB}"/>
              </a:ext>
            </a:extLst>
          </p:cNvPr>
          <p:cNvGrpSpPr/>
          <p:nvPr/>
        </p:nvGrpSpPr>
        <p:grpSpPr>
          <a:xfrm>
            <a:off x="8704463" y="458206"/>
            <a:ext cx="1738775" cy="3397904"/>
            <a:chOff x="5037149" y="1667250"/>
            <a:chExt cx="1210687" cy="2403894"/>
          </a:xfrm>
        </p:grpSpPr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F70B48D0-E335-7BDB-141A-705F1D3727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73694" t="3323" r="24300" b="59660"/>
            <a:stretch/>
          </p:blipFill>
          <p:spPr>
            <a:xfrm>
              <a:off x="6091502" y="1667250"/>
              <a:ext cx="156334" cy="2403894"/>
            </a:xfrm>
            <a:prstGeom prst="rect">
              <a:avLst/>
            </a:prstGeom>
          </p:spPr>
        </p:pic>
        <p:pic>
          <p:nvPicPr>
            <p:cNvPr id="33" name="صورة 32">
              <a:hlinkClick r:id="rId13" action="ppaction://hlinksldjump"/>
              <a:extLst>
                <a:ext uri="{FF2B5EF4-FFF2-40B4-BE49-F238E27FC236}">
                  <a16:creationId xmlns:a16="http://schemas.microsoft.com/office/drawing/2014/main" id="{349FD8ED-6754-C86C-D6CB-88F05F75D6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45711" t="3323" r="40401" b="73190"/>
            <a:stretch/>
          </p:blipFill>
          <p:spPr>
            <a:xfrm>
              <a:off x="5037149" y="2029360"/>
              <a:ext cx="1082206" cy="1525222"/>
            </a:xfrm>
            <a:prstGeom prst="rect">
              <a:avLst/>
            </a:prstGeom>
          </p:spPr>
        </p:pic>
      </p:grpSp>
      <p:pic>
        <p:nvPicPr>
          <p:cNvPr id="34" name="رسم 33" descr="اتجاه مع تعبئة خالصة">
            <a:extLst>
              <a:ext uri="{FF2B5EF4-FFF2-40B4-BE49-F238E27FC236}">
                <a16:creationId xmlns:a16="http://schemas.microsoft.com/office/drawing/2014/main" id="{9B5043A7-8C36-2A1E-CFF9-9CD5915778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950773">
            <a:off x="10057817" y="3835193"/>
            <a:ext cx="470203" cy="470203"/>
          </a:xfrm>
          <a:prstGeom prst="rect">
            <a:avLst/>
          </a:prstGeom>
        </p:spPr>
      </p:pic>
      <p:sp>
        <p:nvSpPr>
          <p:cNvPr id="35" name="شكل بيضاوي 34">
            <a:extLst>
              <a:ext uri="{FF2B5EF4-FFF2-40B4-BE49-F238E27FC236}">
                <a16:creationId xmlns:a16="http://schemas.microsoft.com/office/drawing/2014/main" id="{149BDAF1-F6CB-7A61-DFB5-C2E46BC5E1D3}"/>
              </a:ext>
            </a:extLst>
          </p:cNvPr>
          <p:cNvSpPr/>
          <p:nvPr/>
        </p:nvSpPr>
        <p:spPr>
          <a:xfrm>
            <a:off x="9470533" y="4199644"/>
            <a:ext cx="1644770" cy="751780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67694D0F-2101-840D-C35C-D8C806FFFB30}"/>
              </a:ext>
            </a:extLst>
          </p:cNvPr>
          <p:cNvSpPr/>
          <p:nvPr/>
        </p:nvSpPr>
        <p:spPr>
          <a:xfrm>
            <a:off x="9446272" y="4325377"/>
            <a:ext cx="1693292" cy="604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مملكة نجد</a:t>
            </a:r>
          </a:p>
          <a:p>
            <a:pPr algn="ctr"/>
            <a:r>
              <a:rPr lang="ar-SA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1926م</a:t>
            </a:r>
          </a:p>
        </p:txBody>
      </p:sp>
      <p:sp>
        <p:nvSpPr>
          <p:cNvPr id="37" name="Freeform 32">
            <a:extLst>
              <a:ext uri="{FF2B5EF4-FFF2-40B4-BE49-F238E27FC236}">
                <a16:creationId xmlns:a16="http://schemas.microsoft.com/office/drawing/2014/main" id="{2D50D007-D604-8F00-4927-17EA19D0F6B9}"/>
              </a:ext>
            </a:extLst>
          </p:cNvPr>
          <p:cNvSpPr/>
          <p:nvPr/>
        </p:nvSpPr>
        <p:spPr>
          <a:xfrm>
            <a:off x="1808674" y="1014680"/>
            <a:ext cx="5597354" cy="2329506"/>
          </a:xfrm>
          <a:custGeom>
            <a:avLst/>
            <a:gdLst/>
            <a:ahLst/>
            <a:cxnLst/>
            <a:rect l="l" t="t" r="r" b="b"/>
            <a:pathLst>
              <a:path w="962981" h="279884">
                <a:moveTo>
                  <a:pt x="759781" y="0"/>
                </a:moveTo>
                <a:cubicBezTo>
                  <a:pt x="872005" y="0"/>
                  <a:pt x="962981" y="62654"/>
                  <a:pt x="962981" y="139942"/>
                </a:cubicBezTo>
                <a:cubicBezTo>
                  <a:pt x="962981" y="217230"/>
                  <a:pt x="872005" y="279884"/>
                  <a:pt x="759781" y="279884"/>
                </a:cubicBezTo>
                <a:lnTo>
                  <a:pt x="203200" y="279884"/>
                </a:lnTo>
                <a:cubicBezTo>
                  <a:pt x="90976" y="279884"/>
                  <a:pt x="0" y="217230"/>
                  <a:pt x="0" y="139942"/>
                </a:cubicBezTo>
                <a:cubicBezTo>
                  <a:pt x="0" y="62654"/>
                  <a:pt x="90976" y="0"/>
                  <a:pt x="203200" y="0"/>
                </a:cubicBezTo>
                <a:close/>
              </a:path>
            </a:pathLst>
          </a:custGeom>
          <a:solidFill>
            <a:srgbClr val="006C35"/>
          </a:solidFill>
        </p:spPr>
        <p:txBody>
          <a:bodyPr/>
          <a:lstStyle/>
          <a:p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6B184FA4-8784-88B7-6DD7-4BF1BE413338}"/>
              </a:ext>
            </a:extLst>
          </p:cNvPr>
          <p:cNvSpPr txBox="1"/>
          <p:nvPr/>
        </p:nvSpPr>
        <p:spPr>
          <a:xfrm>
            <a:off x="2234882" y="1128985"/>
            <a:ext cx="46613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</a:t>
            </a:r>
          </a:p>
          <a:p>
            <a:pPr algn="ctr"/>
            <a:endParaRPr lang="ar-SA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  <a:p>
            <a:pPr algn="ctr"/>
            <a:r>
              <a:rPr lang="ar-SA" sz="2800" dirty="0">
                <a:solidFill>
                  <a:schemeClr val="bg1"/>
                </a:solidFill>
                <a:cs typeface="PT Bold Heading" panose="02010400000000000000" pitchFamily="2" charset="-78"/>
              </a:rPr>
              <a:t>اكتب السؤال</a:t>
            </a:r>
            <a:endParaRPr lang="ar-SA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39" name="Freeform 32">
            <a:extLst>
              <a:ext uri="{FF2B5EF4-FFF2-40B4-BE49-F238E27FC236}">
                <a16:creationId xmlns:a16="http://schemas.microsoft.com/office/drawing/2014/main" id="{065668F3-BDDE-C99E-3650-ABAE553B6AD5}"/>
              </a:ext>
            </a:extLst>
          </p:cNvPr>
          <p:cNvSpPr/>
          <p:nvPr/>
        </p:nvSpPr>
        <p:spPr>
          <a:xfrm>
            <a:off x="5018568" y="3875471"/>
            <a:ext cx="3115339" cy="808972"/>
          </a:xfrm>
          <a:custGeom>
            <a:avLst/>
            <a:gdLst/>
            <a:ahLst/>
            <a:cxnLst/>
            <a:rect l="l" t="t" r="r" b="b"/>
            <a:pathLst>
              <a:path w="962981" h="279884">
                <a:moveTo>
                  <a:pt x="759781" y="0"/>
                </a:moveTo>
                <a:cubicBezTo>
                  <a:pt x="872005" y="0"/>
                  <a:pt x="962981" y="62654"/>
                  <a:pt x="962981" y="139942"/>
                </a:cubicBezTo>
                <a:cubicBezTo>
                  <a:pt x="962981" y="217230"/>
                  <a:pt x="872005" y="279884"/>
                  <a:pt x="759781" y="279884"/>
                </a:cubicBezTo>
                <a:lnTo>
                  <a:pt x="203200" y="279884"/>
                </a:lnTo>
                <a:cubicBezTo>
                  <a:pt x="90976" y="279884"/>
                  <a:pt x="0" y="217230"/>
                  <a:pt x="0" y="139942"/>
                </a:cubicBezTo>
                <a:cubicBezTo>
                  <a:pt x="0" y="62654"/>
                  <a:pt x="90976" y="0"/>
                  <a:pt x="203200" y="0"/>
                </a:cubicBezTo>
                <a:close/>
              </a:path>
            </a:pathLst>
          </a:custGeom>
          <a:solidFill>
            <a:srgbClr val="006C35"/>
          </a:solidFill>
        </p:spPr>
        <p:txBody>
          <a:bodyPr/>
          <a:lstStyle/>
          <a:p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C31BF1C2-77AC-6B1D-77A8-2A304F797317}"/>
              </a:ext>
            </a:extLst>
          </p:cNvPr>
          <p:cNvSpPr txBox="1"/>
          <p:nvPr/>
        </p:nvSpPr>
        <p:spPr>
          <a:xfrm>
            <a:off x="4607351" y="4079902"/>
            <a:ext cx="3206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الإجابة صحيحة</a:t>
            </a:r>
          </a:p>
        </p:txBody>
      </p:sp>
      <p:sp>
        <p:nvSpPr>
          <p:cNvPr id="41" name="شكل بيضاوي 40">
            <a:extLst>
              <a:ext uri="{FF2B5EF4-FFF2-40B4-BE49-F238E27FC236}">
                <a16:creationId xmlns:a16="http://schemas.microsoft.com/office/drawing/2014/main" id="{8C9DD44C-D758-8C77-1255-6319A7617FFF}"/>
              </a:ext>
            </a:extLst>
          </p:cNvPr>
          <p:cNvSpPr/>
          <p:nvPr/>
        </p:nvSpPr>
        <p:spPr>
          <a:xfrm>
            <a:off x="7133927" y="3977296"/>
            <a:ext cx="873069" cy="584775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cs typeface="PT Bold Heading" panose="02010400000000000000" pitchFamily="2" charset="-78"/>
              </a:rPr>
              <a:t>أ</a:t>
            </a:r>
          </a:p>
        </p:txBody>
      </p:sp>
      <p:sp>
        <p:nvSpPr>
          <p:cNvPr id="42" name="Freeform 32">
            <a:extLst>
              <a:ext uri="{FF2B5EF4-FFF2-40B4-BE49-F238E27FC236}">
                <a16:creationId xmlns:a16="http://schemas.microsoft.com/office/drawing/2014/main" id="{EA0DEE95-A7D4-B818-70A4-22ED375774DE}"/>
              </a:ext>
            </a:extLst>
          </p:cNvPr>
          <p:cNvSpPr/>
          <p:nvPr/>
        </p:nvSpPr>
        <p:spPr>
          <a:xfrm>
            <a:off x="1004603" y="3876580"/>
            <a:ext cx="3115339" cy="808972"/>
          </a:xfrm>
          <a:custGeom>
            <a:avLst/>
            <a:gdLst/>
            <a:ahLst/>
            <a:cxnLst/>
            <a:rect l="l" t="t" r="r" b="b"/>
            <a:pathLst>
              <a:path w="962981" h="279884">
                <a:moveTo>
                  <a:pt x="759781" y="0"/>
                </a:moveTo>
                <a:cubicBezTo>
                  <a:pt x="872005" y="0"/>
                  <a:pt x="962981" y="62654"/>
                  <a:pt x="962981" y="139942"/>
                </a:cubicBezTo>
                <a:cubicBezTo>
                  <a:pt x="962981" y="217230"/>
                  <a:pt x="872005" y="279884"/>
                  <a:pt x="759781" y="279884"/>
                </a:cubicBezTo>
                <a:lnTo>
                  <a:pt x="203200" y="279884"/>
                </a:lnTo>
                <a:cubicBezTo>
                  <a:pt x="90976" y="279884"/>
                  <a:pt x="0" y="217230"/>
                  <a:pt x="0" y="139942"/>
                </a:cubicBezTo>
                <a:cubicBezTo>
                  <a:pt x="0" y="62654"/>
                  <a:pt x="90976" y="0"/>
                  <a:pt x="203200" y="0"/>
                </a:cubicBezTo>
                <a:close/>
              </a:path>
            </a:pathLst>
          </a:custGeom>
          <a:solidFill>
            <a:srgbClr val="006C35"/>
          </a:solidFill>
        </p:spPr>
        <p:txBody>
          <a:bodyPr/>
          <a:lstStyle/>
          <a:p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9C7D24CC-A5D2-CD4D-EBBC-9F74B2EE087A}"/>
              </a:ext>
            </a:extLst>
          </p:cNvPr>
          <p:cNvSpPr txBox="1"/>
          <p:nvPr/>
        </p:nvSpPr>
        <p:spPr>
          <a:xfrm>
            <a:off x="748235" y="4088369"/>
            <a:ext cx="3206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الإجابة خطأ</a:t>
            </a:r>
          </a:p>
        </p:txBody>
      </p:sp>
      <p:sp>
        <p:nvSpPr>
          <p:cNvPr id="44" name="شكل بيضاوي 43">
            <a:extLst>
              <a:ext uri="{FF2B5EF4-FFF2-40B4-BE49-F238E27FC236}">
                <a16:creationId xmlns:a16="http://schemas.microsoft.com/office/drawing/2014/main" id="{61F3DADC-CDFB-30DF-17DE-3F5FFA7C39E3}"/>
              </a:ext>
            </a:extLst>
          </p:cNvPr>
          <p:cNvSpPr/>
          <p:nvPr/>
        </p:nvSpPr>
        <p:spPr>
          <a:xfrm>
            <a:off x="3119962" y="3978405"/>
            <a:ext cx="873069" cy="584775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cs typeface="PT Bold Heading" panose="02010400000000000000" pitchFamily="2" charset="-78"/>
              </a:rPr>
              <a:t>ب</a:t>
            </a:r>
          </a:p>
        </p:txBody>
      </p:sp>
      <p:sp>
        <p:nvSpPr>
          <p:cNvPr id="45" name="Freeform 32">
            <a:extLst>
              <a:ext uri="{FF2B5EF4-FFF2-40B4-BE49-F238E27FC236}">
                <a16:creationId xmlns:a16="http://schemas.microsoft.com/office/drawing/2014/main" id="{C31EFCF5-71A8-B98C-D938-12F5E867EE43}"/>
              </a:ext>
            </a:extLst>
          </p:cNvPr>
          <p:cNvSpPr/>
          <p:nvPr/>
        </p:nvSpPr>
        <p:spPr>
          <a:xfrm>
            <a:off x="5018568" y="4999962"/>
            <a:ext cx="3115339" cy="808972"/>
          </a:xfrm>
          <a:custGeom>
            <a:avLst/>
            <a:gdLst/>
            <a:ahLst/>
            <a:cxnLst/>
            <a:rect l="l" t="t" r="r" b="b"/>
            <a:pathLst>
              <a:path w="962981" h="279884">
                <a:moveTo>
                  <a:pt x="759781" y="0"/>
                </a:moveTo>
                <a:cubicBezTo>
                  <a:pt x="872005" y="0"/>
                  <a:pt x="962981" y="62654"/>
                  <a:pt x="962981" y="139942"/>
                </a:cubicBezTo>
                <a:cubicBezTo>
                  <a:pt x="962981" y="217230"/>
                  <a:pt x="872005" y="279884"/>
                  <a:pt x="759781" y="279884"/>
                </a:cubicBezTo>
                <a:lnTo>
                  <a:pt x="203200" y="279884"/>
                </a:lnTo>
                <a:cubicBezTo>
                  <a:pt x="90976" y="279884"/>
                  <a:pt x="0" y="217230"/>
                  <a:pt x="0" y="139942"/>
                </a:cubicBezTo>
                <a:cubicBezTo>
                  <a:pt x="0" y="62654"/>
                  <a:pt x="90976" y="0"/>
                  <a:pt x="203200" y="0"/>
                </a:cubicBezTo>
                <a:close/>
              </a:path>
            </a:pathLst>
          </a:custGeom>
          <a:solidFill>
            <a:srgbClr val="006C35"/>
          </a:solidFill>
        </p:spPr>
        <p:txBody>
          <a:bodyPr/>
          <a:lstStyle/>
          <a:p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F0CF19B6-AD78-6A71-88D5-6BFAB2001CFE}"/>
              </a:ext>
            </a:extLst>
          </p:cNvPr>
          <p:cNvSpPr txBox="1"/>
          <p:nvPr/>
        </p:nvSpPr>
        <p:spPr>
          <a:xfrm>
            <a:off x="4762341" y="5204393"/>
            <a:ext cx="3206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الإجابة خطأ</a:t>
            </a:r>
          </a:p>
        </p:txBody>
      </p:sp>
      <p:sp>
        <p:nvSpPr>
          <p:cNvPr id="49" name="شكل بيضاوي 48">
            <a:extLst>
              <a:ext uri="{FF2B5EF4-FFF2-40B4-BE49-F238E27FC236}">
                <a16:creationId xmlns:a16="http://schemas.microsoft.com/office/drawing/2014/main" id="{3BC73FF3-2658-F522-AEAE-EC2416B21D8D}"/>
              </a:ext>
            </a:extLst>
          </p:cNvPr>
          <p:cNvSpPr/>
          <p:nvPr/>
        </p:nvSpPr>
        <p:spPr>
          <a:xfrm>
            <a:off x="7133927" y="5101787"/>
            <a:ext cx="873069" cy="584775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cs typeface="PT Bold Heading" panose="02010400000000000000" pitchFamily="2" charset="-78"/>
              </a:rPr>
              <a:t>ج</a:t>
            </a:r>
          </a:p>
        </p:txBody>
      </p:sp>
      <p:sp>
        <p:nvSpPr>
          <p:cNvPr id="50" name="Freeform 32">
            <a:extLst>
              <a:ext uri="{FF2B5EF4-FFF2-40B4-BE49-F238E27FC236}">
                <a16:creationId xmlns:a16="http://schemas.microsoft.com/office/drawing/2014/main" id="{1DAFA0C3-FC94-F365-7AD3-E42D50103E2C}"/>
              </a:ext>
            </a:extLst>
          </p:cNvPr>
          <p:cNvSpPr/>
          <p:nvPr/>
        </p:nvSpPr>
        <p:spPr>
          <a:xfrm>
            <a:off x="1004603" y="4947395"/>
            <a:ext cx="3115339" cy="808972"/>
          </a:xfrm>
          <a:custGeom>
            <a:avLst/>
            <a:gdLst/>
            <a:ahLst/>
            <a:cxnLst/>
            <a:rect l="l" t="t" r="r" b="b"/>
            <a:pathLst>
              <a:path w="962981" h="279884">
                <a:moveTo>
                  <a:pt x="759781" y="0"/>
                </a:moveTo>
                <a:cubicBezTo>
                  <a:pt x="872005" y="0"/>
                  <a:pt x="962981" y="62654"/>
                  <a:pt x="962981" y="139942"/>
                </a:cubicBezTo>
                <a:cubicBezTo>
                  <a:pt x="962981" y="217230"/>
                  <a:pt x="872005" y="279884"/>
                  <a:pt x="759781" y="279884"/>
                </a:cubicBezTo>
                <a:lnTo>
                  <a:pt x="203200" y="279884"/>
                </a:lnTo>
                <a:cubicBezTo>
                  <a:pt x="90976" y="279884"/>
                  <a:pt x="0" y="217230"/>
                  <a:pt x="0" y="139942"/>
                </a:cubicBezTo>
                <a:cubicBezTo>
                  <a:pt x="0" y="62654"/>
                  <a:pt x="90976" y="0"/>
                  <a:pt x="203200" y="0"/>
                </a:cubicBezTo>
                <a:close/>
              </a:path>
            </a:pathLst>
          </a:custGeom>
          <a:solidFill>
            <a:srgbClr val="006C35"/>
          </a:solidFill>
        </p:spPr>
        <p:txBody>
          <a:bodyPr/>
          <a:lstStyle/>
          <a:p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1153C06F-2A70-D83A-7364-DD9908383568}"/>
              </a:ext>
            </a:extLst>
          </p:cNvPr>
          <p:cNvSpPr txBox="1"/>
          <p:nvPr/>
        </p:nvSpPr>
        <p:spPr>
          <a:xfrm>
            <a:off x="748235" y="5146425"/>
            <a:ext cx="3206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الإجابة خطأ</a:t>
            </a:r>
          </a:p>
        </p:txBody>
      </p:sp>
      <p:sp>
        <p:nvSpPr>
          <p:cNvPr id="52" name="شكل بيضاوي 51">
            <a:extLst>
              <a:ext uri="{FF2B5EF4-FFF2-40B4-BE49-F238E27FC236}">
                <a16:creationId xmlns:a16="http://schemas.microsoft.com/office/drawing/2014/main" id="{74CABAEA-F702-030F-3BAB-BDF7044067A6}"/>
              </a:ext>
            </a:extLst>
          </p:cNvPr>
          <p:cNvSpPr/>
          <p:nvPr/>
        </p:nvSpPr>
        <p:spPr>
          <a:xfrm>
            <a:off x="3119962" y="5049220"/>
            <a:ext cx="873069" cy="584775"/>
          </a:xfrm>
          <a:prstGeom prst="ellipse">
            <a:avLst/>
          </a:prstGeom>
          <a:solidFill>
            <a:srgbClr val="FFB0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cs typeface="PT Bold Heading" panose="02010400000000000000" pitchFamily="2" charset="-78"/>
              </a:rPr>
              <a:t>د</a:t>
            </a:r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87107C25-79BB-71CC-C4FF-BC3A8E018D2D}"/>
              </a:ext>
            </a:extLst>
          </p:cNvPr>
          <p:cNvSpPr/>
          <p:nvPr/>
        </p:nvSpPr>
        <p:spPr>
          <a:xfrm>
            <a:off x="1808674" y="6107501"/>
            <a:ext cx="1275282" cy="689033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اضغط على</a:t>
            </a:r>
          </a:p>
          <a:p>
            <a:pPr algn="ctr"/>
            <a:r>
              <a:rPr lang="ar-SA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العلم السعودي</a:t>
            </a:r>
          </a:p>
          <a:p>
            <a:pPr algn="ctr"/>
            <a:r>
              <a:rPr lang="ar-SA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للعودة</a:t>
            </a:r>
          </a:p>
        </p:txBody>
      </p:sp>
    </p:spTree>
    <p:extLst>
      <p:ext uri="{BB962C8B-B14F-4D97-AF65-F5344CB8AC3E}">
        <p14:creationId xmlns:p14="http://schemas.microsoft.com/office/powerpoint/2010/main" val="208979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25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75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25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75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25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75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25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 animBg="1"/>
      <p:bldP spid="43" grpId="0"/>
      <p:bldP spid="44" grpId="0" animBg="1"/>
      <p:bldP spid="45" grpId="0" animBg="1"/>
      <p:bldP spid="46" grpId="0"/>
      <p:bldP spid="49" grpId="0" animBg="1"/>
      <p:bldP spid="50" grpId="0" animBg="1"/>
      <p:bldP spid="51" grpId="0"/>
      <p:bldP spid="52" grpId="0" animBg="1"/>
      <p:bldP spid="5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282</Words>
  <Application>Microsoft Office PowerPoint</Application>
  <PresentationFormat>شاشة عريضة</PresentationFormat>
  <Paragraphs>130</Paragraphs>
  <Slides>13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17" baseType="lpstr">
      <vt:lpstr>Arial</vt:lpstr>
      <vt:lpstr>Calibri</vt:lpstr>
      <vt:lpstr>PT Bold Heading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السبيعي</dc:creator>
  <cp:lastModifiedBy>فاطمه السبيعي</cp:lastModifiedBy>
  <cp:revision>6</cp:revision>
  <dcterms:created xsi:type="dcterms:W3CDTF">2024-03-09T17:39:38Z</dcterms:created>
  <dcterms:modified xsi:type="dcterms:W3CDTF">2025-03-07T20:06:17Z</dcterms:modified>
</cp:coreProperties>
</file>