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 sa" initials="rs" lastIdx="1" clrIdx="0">
    <p:extLst>
      <p:ext uri="{19B8F6BF-5375-455C-9EA6-DF929625EA0E}">
        <p15:presenceInfo xmlns:p15="http://schemas.microsoft.com/office/powerpoint/2012/main" userId="1438ec224172ca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9F9F"/>
    <a:srgbClr val="B2A28B"/>
    <a:srgbClr val="00968A"/>
    <a:srgbClr val="C7BBAB"/>
    <a:srgbClr val="018078"/>
    <a:srgbClr val="01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93" autoAdjust="0"/>
    <p:restoredTop sz="94660"/>
  </p:normalViewPr>
  <p:slideViewPr>
    <p:cSldViewPr snapToGrid="0">
      <p:cViewPr varScale="1">
        <p:scale>
          <a:sx n="91" d="100"/>
          <a:sy n="91" d="100"/>
        </p:scale>
        <p:origin x="63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74B6F9-0A7D-17F0-DC58-63AAAC91B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91CDACB-7C2E-F885-A43A-529BA97E3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C575C65-E3AB-361B-69F6-515625713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483214F-E368-553D-9E50-D2694AF48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DD84D8E-C51A-7E29-9236-CE7779DE6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7415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CF4640F-A050-E59E-184B-EA621FCE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9362067-6200-9D28-84DF-92C733F9C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D14ED42-6785-D3C2-435D-FEC90F7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81F776-B7E9-8D33-7601-1938D758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6147C99-F111-06C8-E2CB-CD29BF93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1485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CDFCC2F-AF21-53AD-3990-DC36061265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A0E143C-81BE-EF75-871E-CA35C4B01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5DDAF09-EA33-5A49-B07F-EBC737100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3D64CE-26D2-8D8B-45AF-B44B85A69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A865859-EC8A-2456-A6E5-4B227DB25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188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A27EB33-05C7-0BA1-481A-B6EF2D31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861475E-8436-8041-83A4-4094266A4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C40875F-3995-3805-F0F0-BD3128C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DA57D2-30CE-4AB7-0EE1-A647E37D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CF4BA00-FA2F-4CB3-3E48-EE610B6B9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592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10CE12-CD23-E075-362B-63117489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269AE51-5798-D234-8FA2-2CC6F295F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02BF497-8CF5-C05E-8790-50089A95E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8337FE-DDDA-D907-0EE6-29B99101F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14D44FB-EA58-AC0F-0FAB-16B791041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0860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D70EA9-5637-A107-36F3-B92235AD2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267E43D-7A42-27CD-5070-EBDB27F886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4773B93-B1D6-BBD5-E2AF-26C663D68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34FD24A-0B37-F59C-DA7B-5759DC6DB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DD50FF7-8588-52E4-5D1C-B0A0E724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E9005E0-068F-3B87-15A6-225ED314A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399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69ABBA7-B736-6165-7476-4CFE158C2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85FF50E-EBEA-045A-B72F-B99FE1FD4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3E74807-4EF8-96BF-7833-6278A7051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96725AE-3985-497A-6663-D29FA6AB3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1219125-2CB8-6A3B-DE54-7C6EDA073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E6C9778-3B6A-F30B-C8F0-2AAE3D897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0ACC8A7-C4F3-24A1-E57A-3D2E7CBA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458AC0A-7801-EE68-3B8F-AE3F4083E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263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18B19C-91CB-955F-AE52-5CDCAA3BE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336DED6-3D52-D5E1-63B7-17D85294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ACADD08-E99C-2358-034B-660A75F18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05E21445-3FC7-73FF-B89F-B8D4CC89B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241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50D003F-5D47-9524-1EC7-C20166D60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42BBA7C-660E-5C0F-E57F-A59BF4D6A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0E369DA-71CF-2CF9-0F4F-8507FC753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45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03155B-772C-D903-3611-A6B17FD97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2EC305-BC82-3189-57DE-FCBBA88AF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D6FEB4D-B9AB-AD4E-0DD5-07BBA9ECB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C967E99-E6E8-96F5-4E2B-62D00B45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E004E9E-094A-CAAA-C7EE-B62EBE079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24D9675-4DA3-EA08-CBC4-FD274A1D3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321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1FE8A8-5A40-6D37-ECA4-F75AC45D5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25C2897-3C0A-2472-7D05-EAEA035508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E6298AB-8EC3-9F38-65B4-C8908203BD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E3F1DEA-01A4-D587-337C-AF7F259C0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A4521F9-66E7-792B-3060-93E0C9C2A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49F272A-BD0F-A51F-82AF-A8D9A9FA3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536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980F8A4-0B58-EFCC-6F10-5FC19B9A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7100E5C-B2B6-0A62-2F34-A140CE6A9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7B908CA-5F02-A3FC-E2A3-E57928249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4749F6-A8C5-F290-85F5-4AA565F41F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B4E72F-35D9-C8DC-04FA-95FD9541F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577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8B0AF2A-7549-56C3-1A8E-036D7557D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773916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E5CC0332-C512-708F-5890-510A0180C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3262" y="2064360"/>
            <a:ext cx="8768255" cy="1061985"/>
          </a:xfrm>
          <a:noFill/>
          <a:ln>
            <a:noFill/>
          </a:ln>
          <a:effectLst/>
        </p:spPr>
        <p:txBody>
          <a:bodyPr>
            <a:noAutofit/>
          </a:bodyPr>
          <a:lstStyle/>
          <a:p>
            <a:pPr algn="ctr"/>
            <a:br>
              <a:rPr lang="ar-SA" sz="3000" dirty="0">
                <a:solidFill>
                  <a:srgbClr val="195C64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تتقدم إدارة مدرسة اسم المدرسة اسم المدرسة اسم المدرسة اسم المدرسة </a:t>
            </a: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بالشكر والتقدير للطالب  :</a:t>
            </a:r>
            <a:r>
              <a:rPr lang="ar-SA" sz="3000" dirty="0">
                <a:solidFill>
                  <a:srgbClr val="D9B875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 </a:t>
            </a:r>
            <a:r>
              <a:rPr lang="ar-SA" sz="3000" dirty="0">
                <a:solidFill>
                  <a:srgbClr val="B2A28B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اسم الطالب                 </a:t>
            </a: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بالصف :</a:t>
            </a:r>
            <a:r>
              <a:rPr lang="ar-SA" sz="3000" dirty="0">
                <a:solidFill>
                  <a:srgbClr val="B2A28B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3 / أ</a:t>
            </a:r>
            <a:endParaRPr lang="ar-SA" sz="3000" u="sng" dirty="0">
              <a:solidFill>
                <a:srgbClr val="B2A28B"/>
              </a:solidFill>
              <a:latin typeface="MoeumT R" panose="02030504000101010101" pitchFamily="18" charset="-127"/>
              <a:ea typeface="MoeumT R" panose="02030504000101010101" pitchFamily="18" charset="-127"/>
              <a:cs typeface="khalaad al-arabeh 2" pitchFamily="2" charset="-78"/>
            </a:endParaRPr>
          </a:p>
        </p:txBody>
      </p:sp>
      <p:sp>
        <p:nvSpPr>
          <p:cNvPr id="7" name="عنوان فرعي 2">
            <a:extLst>
              <a:ext uri="{FF2B5EF4-FFF2-40B4-BE49-F238E27FC236}">
                <a16:creationId xmlns:a16="http://schemas.microsoft.com/office/drawing/2014/main" id="{1636ED88-0608-2D9F-AB6E-20434CAFC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3207" y="3530949"/>
            <a:ext cx="9454055" cy="1586965"/>
          </a:xfrm>
        </p:spPr>
        <p:txBody>
          <a:bodyPr>
            <a:noAutofit/>
          </a:bodyPr>
          <a:lstStyle/>
          <a:p>
            <a:pPr algn="ctr"/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اكتب ما تشاء سواء للطالب او المعلم او الإداري او ولي الامر</a:t>
            </a:r>
          </a:p>
          <a:p>
            <a:pPr algn="ctr"/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اكتب ما تشاء سواء للطالب او المعلم او الإداري او ولي الامر</a:t>
            </a:r>
          </a:p>
          <a:p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اكتب ما تشاء سواء للطالب او المعلم او الإداري او ولي الامر</a:t>
            </a:r>
          </a:p>
          <a:p>
            <a:pPr algn="ctr"/>
            <a:endParaRPr lang="ar-SA" sz="3000" dirty="0">
              <a:solidFill>
                <a:srgbClr val="00968A"/>
              </a:solidFill>
              <a:latin typeface="MoeumT R" panose="02030504000101010101" pitchFamily="18" charset="-127"/>
              <a:ea typeface="MoeumT R" panose="02030504000101010101" pitchFamily="18" charset="-127"/>
              <a:cs typeface="khalaad al-arabeh 2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73A8465-7513-BD1C-AA18-9AEF2743FD4D}"/>
              </a:ext>
            </a:extLst>
          </p:cNvPr>
          <p:cNvSpPr txBox="1"/>
          <p:nvPr/>
        </p:nvSpPr>
        <p:spPr>
          <a:xfrm>
            <a:off x="5000294" y="5154314"/>
            <a:ext cx="24147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وكيل شئون الطلاب:</a:t>
            </a:r>
          </a:p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  أ. ؟؟؟؟؟؟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A33BD4F-2E2C-A615-2E78-D2CCB62AF4B0}"/>
              </a:ext>
            </a:extLst>
          </p:cNvPr>
          <p:cNvSpPr txBox="1"/>
          <p:nvPr/>
        </p:nvSpPr>
        <p:spPr>
          <a:xfrm>
            <a:off x="9075683" y="5154314"/>
            <a:ext cx="180383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الموجـه الطـلابي:</a:t>
            </a:r>
          </a:p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أ. ؟؟؟؟؟؟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CCFF2B6-E148-6165-C770-2A7A952493CF}"/>
              </a:ext>
            </a:extLst>
          </p:cNvPr>
          <p:cNvSpPr txBox="1"/>
          <p:nvPr/>
        </p:nvSpPr>
        <p:spPr>
          <a:xfrm>
            <a:off x="1353207" y="5154314"/>
            <a:ext cx="180383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مدير المدرسة:</a:t>
            </a:r>
          </a:p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أ. ؟؟؟؟؟؟</a:t>
            </a:r>
          </a:p>
        </p:txBody>
      </p:sp>
    </p:spTree>
    <p:extLst>
      <p:ext uri="{BB962C8B-B14F-4D97-AF65-F5344CB8AC3E}">
        <p14:creationId xmlns:p14="http://schemas.microsoft.com/office/powerpoint/2010/main" val="13276073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91</Words>
  <Application>Microsoft Office PowerPoint</Application>
  <PresentationFormat>شاشة عريضة</PresentationFormat>
  <Paragraphs>10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MoeumT R</vt:lpstr>
      <vt:lpstr>ae_AlArabiya</vt:lpstr>
      <vt:lpstr>Arial</vt:lpstr>
      <vt:lpstr>Calibri</vt:lpstr>
      <vt:lpstr>Calibri Light</vt:lpstr>
      <vt:lpstr>نسق Office</vt:lpstr>
      <vt:lpstr> تتقدم إدارة مدرسة اسم المدرسة اسم المدرسة اسم المدرسة اسم المدرسة         بالشكر والتقدير للطالب  :  اسم الطالب                 بالصف :3 / أ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يسر إدارة مدرسة بدر الابتدائية أن تتقدم بخالص الشكر والتقدير  الطالب : سعيد عطيه الزهراني</dc:title>
  <dc:creator>A 4</dc:creator>
  <cp:lastModifiedBy>re sa</cp:lastModifiedBy>
  <cp:revision>14</cp:revision>
  <dcterms:created xsi:type="dcterms:W3CDTF">2022-06-29T11:33:53Z</dcterms:created>
  <dcterms:modified xsi:type="dcterms:W3CDTF">2024-05-16T09:16:56Z</dcterms:modified>
</cp:coreProperties>
</file>