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4"/>
    <p:sldMasterId id="2147483838" r:id="rId5"/>
  </p:sldMasterIdLst>
  <p:notesMasterIdLst>
    <p:notesMasterId r:id="rId27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328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41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4801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251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993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647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360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419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555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91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24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050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3414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819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276615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صيغ المبالغة أسماء مشتقة من الفعل تدل على  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التعجب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التوكيد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القلة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1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الكثرة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2370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التفضيل يُصاغ على وزن   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مفعول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مفعل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فاعل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9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أفعل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446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بيت الله الحرام أقدس البيوت . اسم التفضيل في الجملة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بيت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البيوت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الحرام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أقدس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76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وطني السعودي أغلى من كل الأوطان .</a:t>
            </a:r>
          </a:p>
          <a:p>
            <a:pPr algn="ctr"/>
            <a:r>
              <a:rPr lang="ar-SA" sz="4400" dirty="0">
                <a:latin typeface="+mj-lt"/>
              </a:rPr>
              <a:t> اسم التفضيل في الجملة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5170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الأوطان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كل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وطني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أغلى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655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المواطن يصدق الأخبار إلا الشائعات . </a:t>
            </a:r>
          </a:p>
          <a:p>
            <a:pPr algn="ctr"/>
            <a:r>
              <a:rPr lang="ar-SA" sz="4400" dirty="0">
                <a:latin typeface="+mj-lt"/>
              </a:rPr>
              <a:t>نوع أسلوب الاستثناء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5170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تام منفي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ناقص منفي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مفرغ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تام مثبت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655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ما يجحد النعمة إلا الكافرون . المستثنى في الجملة هو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5170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يجحد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إلا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النعمة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7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الكافرون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6557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أدوات الاستثناء (غير و سوى) وهما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5170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أفعال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حروف وأفعال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حروف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7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أسماء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329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لايرى</a:t>
            </a:r>
            <a:r>
              <a:rPr lang="ar-SA" sz="4400" dirty="0">
                <a:latin typeface="+mj-lt"/>
              </a:rPr>
              <a:t> الناس إلا </a:t>
            </a:r>
            <a:r>
              <a:rPr lang="ar-SA" sz="4400" u="sng" dirty="0">
                <a:latin typeface="+mj-lt"/>
              </a:rPr>
              <a:t>السلبيات</a:t>
            </a:r>
            <a:r>
              <a:rPr lang="ar-SA" sz="4400" dirty="0">
                <a:latin typeface="+mj-lt"/>
              </a:rPr>
              <a:t> . إعراب </a:t>
            </a:r>
            <a:r>
              <a:rPr lang="ar-SA" sz="4400" dirty="0" err="1">
                <a:latin typeface="+mj-lt"/>
              </a:rPr>
              <a:t>ماتحته</a:t>
            </a:r>
            <a:r>
              <a:rPr lang="ar-SA" sz="4400" dirty="0">
                <a:latin typeface="+mj-lt"/>
              </a:rPr>
              <a:t> خط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7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مستثنى منصوب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بدل منصوب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فاعل مرفوع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مفعول به منصوب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987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ما شكوتُ إلا لله . نوع أسلوب الاستثناء في الجملة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7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تام منفي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ليس شيء مما ذُكر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تام مثبت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ناقص منفي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486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عند بسط الموضوع ينبغي مراعاة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7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تنظيم الأفكار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الأسلوب الجيد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وضوح الفكرة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248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857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3772917" y="767376"/>
            <a:ext cx="448071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لغتي الخالدة الوحدة الثالثة </a:t>
            </a:r>
          </a:p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(أمن و ازدهار)</a:t>
            </a:r>
            <a:endParaRPr lang="ja-JP" altLang="en-US" sz="28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3092293" y="1348068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3361100" y="2665751"/>
            <a:ext cx="6431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32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0CBE3A14-0FEE-4557-AA66-E281E40FC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0800" y="598400"/>
            <a:ext cx="1821663" cy="1364871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87CEBDD-A246-4E7D-98B8-C32C02A14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00" y="2070847"/>
            <a:ext cx="1855694" cy="1506071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398A231-59AF-4EA3-8937-57D69B540791}"/>
              </a:ext>
            </a:extLst>
          </p:cNvPr>
          <p:cNvSpPr txBox="1"/>
          <p:nvPr/>
        </p:nvSpPr>
        <p:spPr>
          <a:xfrm>
            <a:off x="4500782" y="2070847"/>
            <a:ext cx="3024983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solidFill>
                  <a:schemeClr val="bg1"/>
                </a:solidFill>
              </a:rPr>
              <a:t>اعداد المعلمة : وسمية مرشود العتيبي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96B8AE4-4F0C-44B9-B983-3EDF2A4144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063" y="373832"/>
            <a:ext cx="1853345" cy="185944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5877618-83B3-4F7D-BE77-720E582A3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062" y="2281470"/>
            <a:ext cx="1853345" cy="171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مهارات الحوار الفنية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7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استخدام اللغة الفصحى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استخدام لغة الجسد 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8" y="264800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الجرأة والطلاقة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426996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807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لكيلا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حب ذا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حيثُ ما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يوم إذ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الكلمة الصحيحة إملائياً من الكلمات التالية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الكلمة الخاطئة إملائياً من الكلمات التالية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ألّا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مِنْ </a:t>
            </a:r>
            <a:r>
              <a:rPr lang="ar-SA" sz="4400" dirty="0" err="1">
                <a:latin typeface="+mj-lt"/>
              </a:rPr>
              <a:t>مَن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كلما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وقتئذٍ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عند كتابة الهاء الوسطية بخط الرقعة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تُكتب فوق السطر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تستقر على السطر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ينزل جزء منها تحت السطر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تنزل تحت السطر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الفاعل من الفعل (صبر) هو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صبور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يصبر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صبّار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صابر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أوزان صيغة المبالغة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فعول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فعَّال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21501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فعيل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1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372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(مقدام) صيغة مبالغة على وزن 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فعول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فعَّال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21501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فعيل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1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مِفْعَال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851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رجل الأمن وثَّاب في ردع الجريمة .</a:t>
            </a:r>
          </a:p>
          <a:p>
            <a:pPr algn="ctr"/>
            <a:r>
              <a:rPr lang="ar-SA" sz="4400" dirty="0">
                <a:latin typeface="+mj-lt"/>
              </a:rPr>
              <a:t> صيغة المبالغة في الجملة  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42456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الجريمة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الأمن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21501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ردع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وثَّاب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433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457BD13074B4A8CF2E0B2495993FD" ma:contentTypeVersion="31" ma:contentTypeDescription="Create a new document." ma:contentTypeScope="" ma:versionID="97d2791ea321f79b8f8505d510902544">
  <xsd:schema xmlns:xsd="http://www.w3.org/2001/XMLSchema" xmlns:xs="http://www.w3.org/2001/XMLSchema" xmlns:p="http://schemas.microsoft.com/office/2006/metadata/properties" xmlns:ns3="83bfa1be-6350-4b51-ab75-99451be567bc" xmlns:ns4="a2f1f38c-c37e-44af-98ed-245214f7ec00" targetNamespace="http://schemas.microsoft.com/office/2006/metadata/properties" ma:root="true" ma:fieldsID="37b0a6f3a50df5b3c92e019ae4607ec1" ns3:_="" ns4:_="">
    <xsd:import namespace="83bfa1be-6350-4b51-ab75-99451be567bc"/>
    <xsd:import namespace="a2f1f38c-c37e-44af-98ed-245214f7ec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fa1be-6350-4b51-ab75-99451be567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8" nillable="true" ma:displayName="Notebook Type" ma:internalName="NotebookType">
      <xsd:simpleType>
        <xsd:restriction base="dms:Text"/>
      </xsd:simpleType>
    </xsd:element>
    <xsd:element name="FolderType" ma:index="19" nillable="true" ma:displayName="Folder Type" ma:internalName="FolderType">
      <xsd:simpleType>
        <xsd:restriction base="dms:Text"/>
      </xsd:simpleType>
    </xsd:element>
    <xsd:element name="CultureName" ma:index="20" nillable="true" ma:displayName="Culture Name" ma:internalName="CultureName">
      <xsd:simpleType>
        <xsd:restriction base="dms:Text"/>
      </xsd:simpleType>
    </xsd:element>
    <xsd:element name="AppVersion" ma:index="21" nillable="true" ma:displayName="App Version" ma:internalName="AppVersion">
      <xsd:simpleType>
        <xsd:restriction base="dms:Text"/>
      </xsd:simpleType>
    </xsd:element>
    <xsd:element name="TeamsChannelId" ma:index="22" nillable="true" ma:displayName="Teams Channel Id" ma:internalName="TeamsChannelId">
      <xsd:simpleType>
        <xsd:restriction base="dms:Text"/>
      </xsd:simpleType>
    </xsd:element>
    <xsd:element name="Owner" ma:index="2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4" nillable="true" ma:displayName="Math Settings" ma:internalName="Math_Settings">
      <xsd:simpleType>
        <xsd:restriction base="dms:Text"/>
      </xsd:simple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6" nillable="true" ma:displayName="Is Collaboration Space Locked" ma:internalName="Is_Collaboration_Space_Locked">
      <xsd:simpleType>
        <xsd:restriction base="dms:Boolean"/>
      </xsd:simpleType>
    </xsd:element>
    <xsd:element name="IsNotebookLocked" ma:index="37" nillable="true" ma:displayName="Is Notebook Locked" ma:internalName="IsNotebookLocked">
      <xsd:simpleType>
        <xsd:restriction base="dms:Boolean"/>
      </xsd:simpleType>
    </xsd:element>
    <xsd:element name="Teams_Channel_Section_Location" ma:index="38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1f38c-c37e-44af-98ed-245214f7ec0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83bfa1be-6350-4b51-ab75-99451be567bc" xsi:nil="true"/>
    <DefaultSectionNames xmlns="83bfa1be-6350-4b51-ab75-99451be567bc" xsi:nil="true"/>
    <Templates xmlns="83bfa1be-6350-4b51-ab75-99451be567bc" xsi:nil="true"/>
    <NotebookType xmlns="83bfa1be-6350-4b51-ab75-99451be567bc" xsi:nil="true"/>
    <FolderType xmlns="83bfa1be-6350-4b51-ab75-99451be567bc" xsi:nil="true"/>
    <CultureName xmlns="83bfa1be-6350-4b51-ab75-99451be567bc" xsi:nil="true"/>
    <Student_Groups xmlns="83bfa1be-6350-4b51-ab75-99451be567bc">
      <UserInfo>
        <DisplayName/>
        <AccountId xsi:nil="true"/>
        <AccountType/>
      </UserInfo>
    </Student_Groups>
    <TeamsChannelId xmlns="83bfa1be-6350-4b51-ab75-99451be567bc" xsi:nil="true"/>
    <Owner xmlns="83bfa1be-6350-4b51-ab75-99451be567bc">
      <UserInfo>
        <DisplayName/>
        <AccountId xsi:nil="true"/>
        <AccountType/>
      </UserInfo>
    </Owner>
    <Teachers xmlns="83bfa1be-6350-4b51-ab75-99451be567bc">
      <UserInfo>
        <DisplayName/>
        <AccountId xsi:nil="true"/>
        <AccountType/>
      </UserInfo>
    </Teachers>
    <Students xmlns="83bfa1be-6350-4b51-ab75-99451be567bc">
      <UserInfo>
        <DisplayName/>
        <AccountId xsi:nil="true"/>
        <AccountType/>
      </UserInfo>
    </Students>
    <Distribution_Groups xmlns="83bfa1be-6350-4b51-ab75-99451be567bc" xsi:nil="true"/>
    <AppVersion xmlns="83bfa1be-6350-4b51-ab75-99451be567bc" xsi:nil="true"/>
    <LMS_Mappings xmlns="83bfa1be-6350-4b51-ab75-99451be567bc" xsi:nil="true"/>
    <IsNotebookLocked xmlns="83bfa1be-6350-4b51-ab75-99451be567bc" xsi:nil="true"/>
    <Is_Collaboration_Space_Locked xmlns="83bfa1be-6350-4b51-ab75-99451be567bc" xsi:nil="true"/>
    <Teams_Channel_Section_Location xmlns="83bfa1be-6350-4b51-ab75-99451be567bc" xsi:nil="true"/>
    <Math_Settings xmlns="83bfa1be-6350-4b51-ab75-99451be567bc" xsi:nil="true"/>
    <Has_Teacher_Only_SectionGroup xmlns="83bfa1be-6350-4b51-ab75-99451be567bc" xsi:nil="true"/>
    <Invited_Students xmlns="83bfa1be-6350-4b51-ab75-99451be567bc" xsi:nil="true"/>
    <Self_Registration_Enabled xmlns="83bfa1be-6350-4b51-ab75-99451be567bc" xsi:nil="true"/>
  </documentManagement>
</p:properties>
</file>

<file path=customXml/itemProps1.xml><?xml version="1.0" encoding="utf-8"?>
<ds:datastoreItem xmlns:ds="http://schemas.openxmlformats.org/officeDocument/2006/customXml" ds:itemID="{EAB95BD3-8EA1-4942-A56E-70954779BC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fa1be-6350-4b51-ab75-99451be567bc"/>
    <ds:schemaRef ds:uri="a2f1f38c-c37e-44af-98ed-245214f7ec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93988C-93E3-4F00-B491-D0118C1356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1FF739-5DC6-4D23-BAFE-6C6820C01194}">
  <ds:schemaRefs>
    <ds:schemaRef ds:uri="http://schemas.microsoft.com/office/infopath/2007/PartnerControls"/>
    <ds:schemaRef ds:uri="http://schemas.microsoft.com/office/2006/metadata/properties"/>
    <ds:schemaRef ds:uri="83bfa1be-6350-4b51-ab75-99451be567bc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a2f1f38c-c37e-44af-98ed-245214f7ec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396</Words>
  <Application>Microsoft Office PowerPoint</Application>
  <PresentationFormat>شاشة عريضة</PresentationFormat>
  <Paragraphs>157</Paragraphs>
  <Slides>21</Slides>
  <Notes>20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21</vt:i4>
      </vt:variant>
    </vt:vector>
  </HeadingPairs>
  <TitlesOfParts>
    <vt:vector size="31" baseType="lpstr">
      <vt:lpstr>Adobe SHIN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وسمية بنت العتيبي</cp:lastModifiedBy>
  <cp:revision>8</cp:revision>
  <dcterms:created xsi:type="dcterms:W3CDTF">2021-10-26T17:55:33Z</dcterms:created>
  <dcterms:modified xsi:type="dcterms:W3CDTF">2022-02-20T16:37:42Z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0x0101006F8457BD13074B4A8CF2E0B2495993FD</vt:lpwstr>
  </property>
</Properties>
</file>