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27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328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5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9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4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60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1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5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5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41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صيغ المبالغة أسماء مشتقة من الفعل تدل على  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التعجب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التوكيد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القلة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1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الكثرة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3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التفضيل يُصاغ على وزن   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مفعول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مفعل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فاعل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9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أفعل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44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بيت الله الحرام أقدس البيوت . اسم التفضيل في الجملة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بيت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البيوت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الحرام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أقدس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7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وطني السعودي أغلى من كل الأوطان .</a:t>
            </a:r>
          </a:p>
          <a:p>
            <a:pPr algn="ctr"/>
            <a:r>
              <a:rPr lang="ar-SA" sz="4400" dirty="0">
                <a:latin typeface="+mj-lt"/>
              </a:rPr>
              <a:t> اسم التفضيل في الجملة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5170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الأوطان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وطني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أغلى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65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المواطن يصدق الأخبار إلا الشائعات . </a:t>
            </a:r>
          </a:p>
          <a:p>
            <a:pPr algn="ctr"/>
            <a:r>
              <a:rPr lang="ar-SA" sz="4400" dirty="0">
                <a:latin typeface="+mj-lt"/>
              </a:rPr>
              <a:t>نوع أسلوب الاستثناء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5170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تام منفي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9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ناقص منفي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مفرغ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تام مثبت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5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ما يجحد النعمة إلا الكافرون . المستثنى في الجملة هو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5170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يجحد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إلا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النعمة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7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الكافرون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5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أدوات الاستثناء (غير و سوى) وهما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5170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أفعال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حروف وأفعال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حروف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7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أسماء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32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لايرى</a:t>
            </a:r>
            <a:r>
              <a:rPr lang="ar-SA" sz="4400" dirty="0">
                <a:latin typeface="+mj-lt"/>
              </a:rPr>
              <a:t> الناس إلا </a:t>
            </a:r>
            <a:r>
              <a:rPr lang="ar-SA" sz="4400" u="sng" dirty="0">
                <a:latin typeface="+mj-lt"/>
              </a:rPr>
              <a:t>السلبيات</a:t>
            </a:r>
            <a:r>
              <a:rPr lang="ar-SA" sz="4400" dirty="0">
                <a:latin typeface="+mj-lt"/>
              </a:rPr>
              <a:t> . إعراب </a:t>
            </a:r>
            <a:r>
              <a:rPr lang="ar-SA" sz="4400" dirty="0" err="1">
                <a:latin typeface="+mj-lt"/>
              </a:rPr>
              <a:t>ماتحته</a:t>
            </a:r>
            <a:r>
              <a:rPr lang="ar-SA" sz="4400" dirty="0">
                <a:latin typeface="+mj-lt"/>
              </a:rPr>
              <a:t> خط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7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مستثنى منصوب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بدل منصوب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فاعل مرفوع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مفعول به منصوب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98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ما شكوتُ إلا لله . نوع أسلوب الاستثناء في الجملة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7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تام منفي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0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ليس شيء مما ذُكر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تام مثبت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ناقص منفي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48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عند بسط الموضوع ينبغي مراعاة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7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تنظيم الأفكار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الأسلوب الجيد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وضوح الفكرة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24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57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772917" y="767376"/>
            <a:ext cx="44807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الوحدة الثالثة </a:t>
            </a:r>
          </a:p>
          <a:p>
            <a:pPr algn="ctr"/>
            <a:r>
              <a:rPr lang="ar-SA" altLang="ja-JP" sz="28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(أمن و ازدهار)</a:t>
            </a:r>
            <a:endParaRPr lang="ja-JP" altLang="en-US" sz="28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092293" y="1348068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361100" y="2665751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CBE3A14-0FEE-4557-AA66-E281E40FC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598400"/>
            <a:ext cx="1821663" cy="13648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87CEBDD-A246-4E7D-98B8-C32C02A14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2070847"/>
            <a:ext cx="1855694" cy="150607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398A231-59AF-4EA3-8937-57D69B540791}"/>
              </a:ext>
            </a:extLst>
          </p:cNvPr>
          <p:cNvSpPr txBox="1"/>
          <p:nvPr/>
        </p:nvSpPr>
        <p:spPr>
          <a:xfrm>
            <a:off x="4500782" y="2070847"/>
            <a:ext cx="30249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bg1"/>
                </a:solidFill>
              </a:rPr>
              <a:t>اعداد المعلمة : وسمية مرشود العتيبي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6B8AE4-4F0C-44B9-B983-3EDF2A414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63" y="373832"/>
            <a:ext cx="1853345" cy="18594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877618-83B3-4F7D-BE77-720E582A3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62" y="2281470"/>
            <a:ext cx="1853345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مهارات الحوار الفنية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7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استخدام اللغة الفصحى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استخدام لغة الجسد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8" y="264800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الجرأة والطلاقة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26996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0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لكيلا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35837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حب ذا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حيثُ ما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يوم إذ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الكلمة الصحيحة إملائياً من الكلمات التالية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الكلمة الخاطئة إملائياً من الكلمات التالية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ألّا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مِنْ </a:t>
            </a:r>
            <a:r>
              <a:rPr lang="ar-SA" sz="4400" dirty="0" err="1">
                <a:latin typeface="+mj-lt"/>
              </a:rPr>
              <a:t>مَن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كلما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وقتئذٍ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عند كتابة الهاء الوسطية بخط الرقعة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تُكتب فوق السطر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تستقر على السطر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ينزل جزء منها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تنزل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الفاعل من الفعل (صبر) هو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صبور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يصبر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صبّار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صابر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أوزان صيغة المبالغة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فعول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فعَّال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فعيل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51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37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(مقدام) صيغة مبالغة على وزن 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فعول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فعَّال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فعيل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55051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مِفْعَال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85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رجل الأمن وثَّاب في ردع الجريمة .</a:t>
            </a:r>
          </a:p>
          <a:p>
            <a:pPr algn="ctr"/>
            <a:r>
              <a:rPr lang="ar-SA" sz="4400" dirty="0">
                <a:latin typeface="+mj-lt"/>
              </a:rPr>
              <a:t> صيغة المبالغة في الجملة  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0" y="4245622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الجريمة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الأمن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321501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ردع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وثَّاب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43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Props1.xml><?xml version="1.0" encoding="utf-8"?>
<ds:datastoreItem xmlns:ds="http://schemas.openxmlformats.org/officeDocument/2006/customXml" ds:itemID="{EAB95BD3-8EA1-4942-A56E-70954779B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3988C-93E3-4F00-B491-D0118C135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FF739-5DC6-4D23-BAFE-6C6820C01194}">
  <ds:schemaRefs>
    <ds:schemaRef ds:uri="http://schemas.microsoft.com/office/infopath/2007/PartnerControls"/>
    <ds:schemaRef ds:uri="http://schemas.microsoft.com/office/2006/metadata/properties"/>
    <ds:schemaRef ds:uri="83bfa1be-6350-4b51-ab75-99451be567bc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2f1f38c-c37e-44af-98ed-245214f7ec0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396</Words>
  <Application>Microsoft Office PowerPoint</Application>
  <PresentationFormat>شاشة عريضة</PresentationFormat>
  <Paragraphs>157</Paragraphs>
  <Slides>21</Slides>
  <Notes>20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وسمية بنت العتيبي</cp:lastModifiedBy>
  <cp:revision>8</cp:revision>
  <dcterms:created xsi:type="dcterms:W3CDTF">2021-10-26T17:55:33Z</dcterms:created>
  <dcterms:modified xsi:type="dcterms:W3CDTF">2022-02-20T16:37:42Z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