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4" r:id="rId2"/>
    <p:sldId id="354" r:id="rId3"/>
    <p:sldId id="355" r:id="rId4"/>
    <p:sldId id="327" r:id="rId5"/>
    <p:sldId id="337" r:id="rId6"/>
    <p:sldId id="330" r:id="rId7"/>
    <p:sldId id="332" r:id="rId8"/>
    <p:sldId id="333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7" r:id="rId18"/>
    <p:sldId id="348" r:id="rId19"/>
    <p:sldId id="349" r:id="rId20"/>
    <p:sldId id="350" r:id="rId21"/>
    <p:sldId id="351" r:id="rId22"/>
    <p:sldId id="353" r:id="rId23"/>
    <p:sldId id="3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FF"/>
    <a:srgbClr val="FFCCFF"/>
    <a:srgbClr val="FFFFFF"/>
    <a:srgbClr val="FFFEFF"/>
    <a:srgbClr val="FEFDFF"/>
    <a:srgbClr val="FEFFFF"/>
    <a:srgbClr val="9C5BCD"/>
    <a:srgbClr val="CC99FF"/>
    <a:srgbClr val="FF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802D1-6B05-420F-A5BD-BE91A156B89C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05C24-BBDA-40DD-BC41-8195AE82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3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3.m4a"/><Relationship Id="rId7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microsoft.com/office/2007/relationships/media" Target="../media/media26.m4a"/><Relationship Id="rId5" Type="http://schemas.microsoft.com/office/2007/relationships/media" Target="../media/media25.m4a"/><Relationship Id="rId4" Type="http://schemas.microsoft.com/office/2007/relationships/media" Target="../media/media24.m4a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microsoft.com/office/2007/relationships/media" Target="../media/media34.m4a"/><Relationship Id="rId7" Type="http://schemas.openxmlformats.org/officeDocument/2006/relationships/image" Target="../media/image25.jp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34.m4a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microsoft.com/office/2007/relationships/media" Target="../media/media36.m4a"/><Relationship Id="rId7" Type="http://schemas.openxmlformats.org/officeDocument/2006/relationships/image" Target="../media/image25.jp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36.m4a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NULL" TargetMode="External"/><Relationship Id="rId7" Type="http://schemas.openxmlformats.org/officeDocument/2006/relationships/image" Target="../media/image25.jp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microsoft.com/office/2007/relationships/media" Target="../media/media37.m4a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NULL" TargetMode="External"/><Relationship Id="rId7" Type="http://schemas.openxmlformats.org/officeDocument/2006/relationships/image" Target="../media/image25.jp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microsoft.com/office/2007/relationships/media" Target="../media/media38.m4a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NULL" TargetMode="External"/><Relationship Id="rId7" Type="http://schemas.openxmlformats.org/officeDocument/2006/relationships/image" Target="../media/image25.jp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microsoft.com/office/2007/relationships/media" Target="../media/media38.m4a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NULL" TargetMode="External"/><Relationship Id="rId7" Type="http://schemas.microsoft.com/office/2007/relationships/media" Target="../media/media5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3.m4a"/><Relationship Id="rId7" Type="http://schemas.openxmlformats.org/officeDocument/2006/relationships/image" Target="../media/image15.pn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15.m4a"/><Relationship Id="rId4" Type="http://schemas.microsoft.com/office/2007/relationships/media" Target="../media/media14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7.m4a"/><Relationship Id="rId7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microsoft.com/office/2007/relationships/media" Target="../media/media20.m4a"/><Relationship Id="rId5" Type="http://schemas.microsoft.com/office/2007/relationships/media" Target="../media/media19.m4a"/><Relationship Id="rId4" Type="http://schemas.microsoft.com/office/2007/relationships/media" Target="../media/media18.m4a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2029" y="4633487"/>
            <a:ext cx="7316854" cy="169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التَّربِيَةُ لِلْمُوَاطَنَةِ لِلصَّفِّ الثَّالثِ الابْتِدَائِيِّ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الفصلُ الدِّراسيُّ الأوَّلُ</a:t>
            </a:r>
          </a:p>
          <a:p>
            <a:pPr algn="ct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الصفحة  18 -  31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61182" y="1765418"/>
            <a:ext cx="6598549" cy="23490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70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الْـمَوَاقِعُ الأَثَرِيَّةُ فِي بِلَادِي</a:t>
            </a:r>
            <a:endParaRPr lang="en-US" sz="7000" dirty="0">
              <a:solidFill>
                <a:schemeClr val="accent1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F8287F7-5954-4374-97A1-EFEB6F761A84}"/>
              </a:ext>
            </a:extLst>
          </p:cNvPr>
          <p:cNvGrpSpPr/>
          <p:nvPr/>
        </p:nvGrpSpPr>
        <p:grpSpPr>
          <a:xfrm>
            <a:off x="342588" y="3505750"/>
            <a:ext cx="2822325" cy="3022816"/>
            <a:chOff x="342588" y="3505750"/>
            <a:chExt cx="2822325" cy="30228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88" y="3505750"/>
              <a:ext cx="1995117" cy="1919398"/>
            </a:xfrm>
            <a:prstGeom prst="ellipse">
              <a:avLst/>
            </a:prstGeom>
            <a:ln w="63500" cap="rnd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5" t="18028" r="7955"/>
            <a:stretch/>
          </p:blipFill>
          <p:spPr>
            <a:xfrm>
              <a:off x="787136" y="5104082"/>
              <a:ext cx="1563528" cy="1424484"/>
            </a:xfrm>
            <a:prstGeom prst="ellipse">
              <a:avLst/>
            </a:prstGeom>
            <a:ln w="63500" cap="rnd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43" t="13815" r="21778" b="12761"/>
            <a:stretch/>
          </p:blipFill>
          <p:spPr>
            <a:xfrm rot="312698">
              <a:off x="2192437" y="5521822"/>
              <a:ext cx="972476" cy="964570"/>
            </a:xfrm>
            <a:prstGeom prst="ellipse">
              <a:avLst/>
            </a:prstGeom>
            <a:ln w="63500" cap="rnd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497305"/>
            <a:ext cx="12192000" cy="5956657"/>
            <a:chOff x="0" y="497305"/>
            <a:chExt cx="12192000" cy="59566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26867" t="12500" r="23207" b="5729"/>
            <a:stretch/>
          </p:blipFill>
          <p:spPr>
            <a:xfrm>
              <a:off x="0" y="497305"/>
              <a:ext cx="12192000" cy="59566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71995" t="16134" r="23207" b="75432"/>
            <a:stretch/>
          </p:blipFill>
          <p:spPr>
            <a:xfrm>
              <a:off x="11020425" y="497305"/>
              <a:ext cx="1171575" cy="614364"/>
            </a:xfrm>
            <a:prstGeom prst="rect">
              <a:avLst/>
            </a:prstGeom>
          </p:spPr>
        </p:pic>
      </p:grpSp>
      <p:sp>
        <p:nvSpPr>
          <p:cNvPr id="3" name="Freeform 2"/>
          <p:cNvSpPr/>
          <p:nvPr/>
        </p:nvSpPr>
        <p:spPr>
          <a:xfrm>
            <a:off x="1945403" y="585672"/>
            <a:ext cx="7862732" cy="1006567"/>
          </a:xfrm>
          <a:custGeom>
            <a:avLst/>
            <a:gdLst>
              <a:gd name="connsiteX0" fmla="*/ 7700042 w 7862732"/>
              <a:gd name="connsiteY0" fmla="*/ 195993 h 1006567"/>
              <a:gd name="connsiteX1" fmla="*/ 7124855 w 7862732"/>
              <a:gd name="connsiteY1" fmla="*/ 107502 h 1006567"/>
              <a:gd name="connsiteX2" fmla="*/ 6874132 w 7862732"/>
              <a:gd name="connsiteY2" fmla="*/ 63257 h 1006567"/>
              <a:gd name="connsiteX3" fmla="*/ 6328442 w 7862732"/>
              <a:gd name="connsiteY3" fmla="*/ 48509 h 1006567"/>
              <a:gd name="connsiteX4" fmla="*/ 5458287 w 7862732"/>
              <a:gd name="connsiteY4" fmla="*/ 63257 h 1006567"/>
              <a:gd name="connsiteX5" fmla="*/ 5030584 w 7862732"/>
              <a:gd name="connsiteY5" fmla="*/ 19012 h 1006567"/>
              <a:gd name="connsiteX6" fmla="*/ 4411152 w 7862732"/>
              <a:gd name="connsiteY6" fmla="*/ 63257 h 1006567"/>
              <a:gd name="connsiteX7" fmla="*/ 3599991 w 7862732"/>
              <a:gd name="connsiteY7" fmla="*/ 63257 h 1006567"/>
              <a:gd name="connsiteX8" fmla="*/ 2980558 w 7862732"/>
              <a:gd name="connsiteY8" fmla="*/ 78005 h 1006567"/>
              <a:gd name="connsiteX9" fmla="*/ 1903926 w 7862732"/>
              <a:gd name="connsiteY9" fmla="*/ 63257 h 1006567"/>
              <a:gd name="connsiteX10" fmla="*/ 1785939 w 7862732"/>
              <a:gd name="connsiteY10" fmla="*/ 19012 h 1006567"/>
              <a:gd name="connsiteX11" fmla="*/ 1358236 w 7862732"/>
              <a:gd name="connsiteY11" fmla="*/ 4263 h 1006567"/>
              <a:gd name="connsiteX12" fmla="*/ 886287 w 7862732"/>
              <a:gd name="connsiteY12" fmla="*/ 92754 h 1006567"/>
              <a:gd name="connsiteX13" fmla="*/ 443836 w 7862732"/>
              <a:gd name="connsiteY13" fmla="*/ 151747 h 1006567"/>
              <a:gd name="connsiteX14" fmla="*/ 134120 w 7862732"/>
              <a:gd name="connsiteY14" fmla="*/ 195993 h 1006567"/>
              <a:gd name="connsiteX15" fmla="*/ 30881 w 7862732"/>
              <a:gd name="connsiteY15" fmla="*/ 446715 h 1006567"/>
              <a:gd name="connsiteX16" fmla="*/ 665062 w 7862732"/>
              <a:gd name="connsiteY16" fmla="*/ 623696 h 1006567"/>
              <a:gd name="connsiteX17" fmla="*/ 1653203 w 7862732"/>
              <a:gd name="connsiteY17" fmla="*/ 918663 h 1006567"/>
              <a:gd name="connsiteX18" fmla="*/ 2818326 w 7862732"/>
              <a:gd name="connsiteY18" fmla="*/ 992405 h 1006567"/>
              <a:gd name="connsiteX19" fmla="*/ 4499642 w 7862732"/>
              <a:gd name="connsiteY19" fmla="*/ 992405 h 1006567"/>
              <a:gd name="connsiteX20" fmla="*/ 5694262 w 7862732"/>
              <a:gd name="connsiteY20" fmla="*/ 992405 h 1006567"/>
              <a:gd name="connsiteX21" fmla="*/ 7021616 w 7862732"/>
              <a:gd name="connsiteY21" fmla="*/ 992405 h 1006567"/>
              <a:gd name="connsiteX22" fmla="*/ 7714791 w 7862732"/>
              <a:gd name="connsiteY22" fmla="*/ 977657 h 1006567"/>
              <a:gd name="connsiteX23" fmla="*/ 7862274 w 7862732"/>
              <a:gd name="connsiteY23" fmla="*/ 653193 h 1006567"/>
              <a:gd name="connsiteX24" fmla="*/ 7759036 w 7862732"/>
              <a:gd name="connsiteY24" fmla="*/ 328728 h 1006567"/>
              <a:gd name="connsiteX25" fmla="*/ 7700042 w 7862732"/>
              <a:gd name="connsiteY25" fmla="*/ 195993 h 10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862732" h="1006567">
                <a:moveTo>
                  <a:pt x="7700042" y="195993"/>
                </a:moveTo>
                <a:cubicBezTo>
                  <a:pt x="7594345" y="159122"/>
                  <a:pt x="7262507" y="129625"/>
                  <a:pt x="7124855" y="107502"/>
                </a:cubicBezTo>
                <a:cubicBezTo>
                  <a:pt x="6987203" y="85379"/>
                  <a:pt x="7006867" y="73089"/>
                  <a:pt x="6874132" y="63257"/>
                </a:cubicBezTo>
                <a:cubicBezTo>
                  <a:pt x="6741397" y="53425"/>
                  <a:pt x="6564416" y="48509"/>
                  <a:pt x="6328442" y="48509"/>
                </a:cubicBezTo>
                <a:cubicBezTo>
                  <a:pt x="6092468" y="48509"/>
                  <a:pt x="5674597" y="68173"/>
                  <a:pt x="5458287" y="63257"/>
                </a:cubicBezTo>
                <a:cubicBezTo>
                  <a:pt x="5241977" y="58341"/>
                  <a:pt x="5205106" y="19012"/>
                  <a:pt x="5030584" y="19012"/>
                </a:cubicBezTo>
                <a:cubicBezTo>
                  <a:pt x="4856062" y="19012"/>
                  <a:pt x="4649584" y="55883"/>
                  <a:pt x="4411152" y="63257"/>
                </a:cubicBezTo>
                <a:cubicBezTo>
                  <a:pt x="4172720" y="70631"/>
                  <a:pt x="3838423" y="60799"/>
                  <a:pt x="3599991" y="63257"/>
                </a:cubicBezTo>
                <a:cubicBezTo>
                  <a:pt x="3361559" y="65715"/>
                  <a:pt x="3263235" y="78005"/>
                  <a:pt x="2980558" y="78005"/>
                </a:cubicBezTo>
                <a:cubicBezTo>
                  <a:pt x="2697881" y="78005"/>
                  <a:pt x="2103029" y="73089"/>
                  <a:pt x="1903926" y="63257"/>
                </a:cubicBezTo>
                <a:cubicBezTo>
                  <a:pt x="1704823" y="53425"/>
                  <a:pt x="1876887" y="28844"/>
                  <a:pt x="1785939" y="19012"/>
                </a:cubicBezTo>
                <a:cubicBezTo>
                  <a:pt x="1694991" y="9180"/>
                  <a:pt x="1508178" y="-8027"/>
                  <a:pt x="1358236" y="4263"/>
                </a:cubicBezTo>
                <a:cubicBezTo>
                  <a:pt x="1208294" y="16553"/>
                  <a:pt x="1038687" y="68173"/>
                  <a:pt x="886287" y="92754"/>
                </a:cubicBezTo>
                <a:cubicBezTo>
                  <a:pt x="733887" y="117335"/>
                  <a:pt x="443836" y="151747"/>
                  <a:pt x="443836" y="151747"/>
                </a:cubicBezTo>
                <a:cubicBezTo>
                  <a:pt x="318475" y="168953"/>
                  <a:pt x="202946" y="146832"/>
                  <a:pt x="134120" y="195993"/>
                </a:cubicBezTo>
                <a:cubicBezTo>
                  <a:pt x="65294" y="245154"/>
                  <a:pt x="-57609" y="375431"/>
                  <a:pt x="30881" y="446715"/>
                </a:cubicBezTo>
                <a:cubicBezTo>
                  <a:pt x="119371" y="517999"/>
                  <a:pt x="665062" y="623696"/>
                  <a:pt x="665062" y="623696"/>
                </a:cubicBezTo>
                <a:cubicBezTo>
                  <a:pt x="935449" y="702354"/>
                  <a:pt x="1294326" y="857212"/>
                  <a:pt x="1653203" y="918663"/>
                </a:cubicBezTo>
                <a:cubicBezTo>
                  <a:pt x="2012080" y="980114"/>
                  <a:pt x="2343920" y="980115"/>
                  <a:pt x="2818326" y="992405"/>
                </a:cubicBezTo>
                <a:cubicBezTo>
                  <a:pt x="3292732" y="1004695"/>
                  <a:pt x="4499642" y="992405"/>
                  <a:pt x="4499642" y="992405"/>
                </a:cubicBezTo>
                <a:lnTo>
                  <a:pt x="5694262" y="992405"/>
                </a:lnTo>
                <a:lnTo>
                  <a:pt x="7021616" y="992405"/>
                </a:lnTo>
                <a:cubicBezTo>
                  <a:pt x="7358371" y="989947"/>
                  <a:pt x="7574681" y="1034192"/>
                  <a:pt x="7714791" y="977657"/>
                </a:cubicBezTo>
                <a:cubicBezTo>
                  <a:pt x="7854901" y="921122"/>
                  <a:pt x="7854900" y="761348"/>
                  <a:pt x="7862274" y="653193"/>
                </a:cubicBezTo>
                <a:cubicBezTo>
                  <a:pt x="7869648" y="545038"/>
                  <a:pt x="7786075" y="400012"/>
                  <a:pt x="7759036" y="328728"/>
                </a:cubicBezTo>
                <a:cubicBezTo>
                  <a:pt x="7731997" y="257444"/>
                  <a:pt x="7805739" y="232864"/>
                  <a:pt x="7700042" y="19599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1" end="420.48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8418" y="735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8917" t="14748" r="26204" b="12884"/>
          <a:stretch/>
        </p:blipFill>
        <p:spPr>
          <a:xfrm>
            <a:off x="0" y="497305"/>
            <a:ext cx="12192000" cy="5999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369144" y="632552"/>
            <a:ext cx="7465919" cy="1135362"/>
          </a:xfrm>
          <a:custGeom>
            <a:avLst/>
            <a:gdLst>
              <a:gd name="connsiteX0" fmla="*/ 7408412 w 7465919"/>
              <a:gd name="connsiteY0" fmla="*/ 302453 h 1135362"/>
              <a:gd name="connsiteX1" fmla="*/ 6921715 w 7465919"/>
              <a:gd name="connsiteY1" fmla="*/ 110724 h 1135362"/>
              <a:gd name="connsiteX2" fmla="*/ 6007315 w 7465919"/>
              <a:gd name="connsiteY2" fmla="*/ 81227 h 1135362"/>
              <a:gd name="connsiteX3" fmla="*/ 4547225 w 7465919"/>
              <a:gd name="connsiteY3" fmla="*/ 81227 h 1135362"/>
              <a:gd name="connsiteX4" fmla="*/ 3795057 w 7465919"/>
              <a:gd name="connsiteY4" fmla="*/ 7485 h 1135362"/>
              <a:gd name="connsiteX5" fmla="*/ 2851160 w 7465919"/>
              <a:gd name="connsiteY5" fmla="*/ 81227 h 1135362"/>
              <a:gd name="connsiteX6" fmla="*/ 1995754 w 7465919"/>
              <a:gd name="connsiteY6" fmla="*/ 7485 h 1135362"/>
              <a:gd name="connsiteX7" fmla="*/ 1317328 w 7465919"/>
              <a:gd name="connsiteY7" fmla="*/ 7485 h 1135362"/>
              <a:gd name="connsiteX8" fmla="*/ 284941 w 7465919"/>
              <a:gd name="connsiteY8" fmla="*/ 51730 h 1135362"/>
              <a:gd name="connsiteX9" fmla="*/ 4722 w 7465919"/>
              <a:gd name="connsiteY9" fmla="*/ 346698 h 1135362"/>
              <a:gd name="connsiteX10" fmla="*/ 447173 w 7465919"/>
              <a:gd name="connsiteY10" fmla="*/ 685911 h 1135362"/>
              <a:gd name="connsiteX11" fmla="*/ 1199341 w 7465919"/>
              <a:gd name="connsiteY11" fmla="*/ 1113614 h 1135362"/>
              <a:gd name="connsiteX12" fmla="*/ 3042889 w 7465919"/>
              <a:gd name="connsiteY12" fmla="*/ 1010375 h 1135362"/>
              <a:gd name="connsiteX13" fmla="*/ 3972038 w 7465919"/>
              <a:gd name="connsiteY13" fmla="*/ 1010375 h 1135362"/>
              <a:gd name="connsiteX14" fmla="*/ 4753702 w 7465919"/>
              <a:gd name="connsiteY14" fmla="*/ 1069369 h 1135362"/>
              <a:gd name="connsiteX15" fmla="*/ 5520618 w 7465919"/>
              <a:gd name="connsiteY15" fmla="*/ 1084117 h 1135362"/>
              <a:gd name="connsiteX16" fmla="*/ 6479264 w 7465919"/>
              <a:gd name="connsiteY16" fmla="*/ 1098866 h 1135362"/>
              <a:gd name="connsiteX17" fmla="*/ 7349418 w 7465919"/>
              <a:gd name="connsiteY17" fmla="*/ 1069369 h 1135362"/>
              <a:gd name="connsiteX18" fmla="*/ 7408412 w 7465919"/>
              <a:gd name="connsiteY18" fmla="*/ 302453 h 113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465919" h="1135362">
                <a:moveTo>
                  <a:pt x="7408412" y="302453"/>
                </a:moveTo>
                <a:cubicBezTo>
                  <a:pt x="7337128" y="142679"/>
                  <a:pt x="7155231" y="147595"/>
                  <a:pt x="6921715" y="110724"/>
                </a:cubicBezTo>
                <a:cubicBezTo>
                  <a:pt x="6688199" y="73853"/>
                  <a:pt x="6403063" y="86143"/>
                  <a:pt x="6007315" y="81227"/>
                </a:cubicBezTo>
                <a:cubicBezTo>
                  <a:pt x="5611567" y="76311"/>
                  <a:pt x="4915935" y="93517"/>
                  <a:pt x="4547225" y="81227"/>
                </a:cubicBezTo>
                <a:cubicBezTo>
                  <a:pt x="4178515" y="68937"/>
                  <a:pt x="4077734" y="7485"/>
                  <a:pt x="3795057" y="7485"/>
                </a:cubicBezTo>
                <a:cubicBezTo>
                  <a:pt x="3512380" y="7485"/>
                  <a:pt x="3151044" y="81227"/>
                  <a:pt x="2851160" y="81227"/>
                </a:cubicBezTo>
                <a:cubicBezTo>
                  <a:pt x="2551276" y="81227"/>
                  <a:pt x="2251393" y="19775"/>
                  <a:pt x="1995754" y="7485"/>
                </a:cubicBezTo>
                <a:cubicBezTo>
                  <a:pt x="1740115" y="-4805"/>
                  <a:pt x="1602463" y="111"/>
                  <a:pt x="1317328" y="7485"/>
                </a:cubicBezTo>
                <a:cubicBezTo>
                  <a:pt x="1032193" y="14859"/>
                  <a:pt x="503708" y="-4805"/>
                  <a:pt x="284941" y="51730"/>
                </a:cubicBezTo>
                <a:cubicBezTo>
                  <a:pt x="66174" y="108265"/>
                  <a:pt x="-22317" y="241001"/>
                  <a:pt x="4722" y="346698"/>
                </a:cubicBezTo>
                <a:cubicBezTo>
                  <a:pt x="31761" y="452395"/>
                  <a:pt x="248070" y="558092"/>
                  <a:pt x="447173" y="685911"/>
                </a:cubicBezTo>
                <a:cubicBezTo>
                  <a:pt x="646276" y="813730"/>
                  <a:pt x="766722" y="1059537"/>
                  <a:pt x="1199341" y="1113614"/>
                </a:cubicBezTo>
                <a:cubicBezTo>
                  <a:pt x="1631960" y="1167691"/>
                  <a:pt x="2580773" y="1027581"/>
                  <a:pt x="3042889" y="1010375"/>
                </a:cubicBezTo>
                <a:cubicBezTo>
                  <a:pt x="3505005" y="993169"/>
                  <a:pt x="3686903" y="1000543"/>
                  <a:pt x="3972038" y="1010375"/>
                </a:cubicBezTo>
                <a:cubicBezTo>
                  <a:pt x="4257173" y="1020207"/>
                  <a:pt x="4495605" y="1057079"/>
                  <a:pt x="4753702" y="1069369"/>
                </a:cubicBezTo>
                <a:cubicBezTo>
                  <a:pt x="5011799" y="1081659"/>
                  <a:pt x="5520618" y="1084117"/>
                  <a:pt x="5520618" y="1084117"/>
                </a:cubicBezTo>
                <a:cubicBezTo>
                  <a:pt x="5808212" y="1089033"/>
                  <a:pt x="6174464" y="1101324"/>
                  <a:pt x="6479264" y="1098866"/>
                </a:cubicBezTo>
                <a:cubicBezTo>
                  <a:pt x="6784064" y="1096408"/>
                  <a:pt x="7189644" y="1199646"/>
                  <a:pt x="7349418" y="1069369"/>
                </a:cubicBezTo>
                <a:cubicBezTo>
                  <a:pt x="7509192" y="939092"/>
                  <a:pt x="7479696" y="462227"/>
                  <a:pt x="7408412" y="302453"/>
                </a:cubicBezTo>
                <a:close/>
              </a:path>
            </a:pathLst>
          </a:custGeom>
          <a:solidFill>
            <a:srgbClr val="FE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289732" y="2543852"/>
            <a:ext cx="1696064" cy="281688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1418" y="2516556"/>
            <a:ext cx="1272110" cy="281688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660107" y="4920836"/>
            <a:ext cx="2331462" cy="565563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521130" y="4552347"/>
            <a:ext cx="1696028" cy="265313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7" end="619.904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5415" y="2540261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656" end="740.804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5663" y="2478263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137" end="1081.03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95276" y="4503821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850" end="952.22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91326" y="4936958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325.891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16330" y="866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numSld="999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54545" numSld="999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807" t="17380" r="18312" b="5646"/>
          <a:stretch/>
        </p:blipFill>
        <p:spPr>
          <a:xfrm>
            <a:off x="0" y="497304"/>
            <a:ext cx="12192000" cy="5935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066436" y="688521"/>
            <a:ext cx="8249001" cy="904305"/>
          </a:xfrm>
          <a:custGeom>
            <a:avLst/>
            <a:gdLst>
              <a:gd name="connsiteX0" fmla="*/ 8112841 w 8249001"/>
              <a:gd name="connsiteY0" fmla="*/ 240627 h 904305"/>
              <a:gd name="connsiteX1" fmla="*/ 6844480 w 8249001"/>
              <a:gd name="connsiteY1" fmla="*/ 48898 h 904305"/>
              <a:gd name="connsiteX2" fmla="*/ 6136558 w 8249001"/>
              <a:gd name="connsiteY2" fmla="*/ 48898 h 904305"/>
              <a:gd name="connsiteX3" fmla="*/ 4809203 w 8249001"/>
              <a:gd name="connsiteY3" fmla="*/ 34150 h 904305"/>
              <a:gd name="connsiteX4" fmla="*/ 3437603 w 8249001"/>
              <a:gd name="connsiteY4" fmla="*/ 48898 h 904305"/>
              <a:gd name="connsiteX5" fmla="*/ 1844777 w 8249001"/>
              <a:gd name="connsiteY5" fmla="*/ 34150 h 904305"/>
              <a:gd name="connsiteX6" fmla="*/ 1343332 w 8249001"/>
              <a:gd name="connsiteY6" fmla="*/ 4653 h 904305"/>
              <a:gd name="connsiteX7" fmla="*/ 768145 w 8249001"/>
              <a:gd name="connsiteY7" fmla="*/ 4653 h 904305"/>
              <a:gd name="connsiteX8" fmla="*/ 443680 w 8249001"/>
              <a:gd name="connsiteY8" fmla="*/ 48898 h 904305"/>
              <a:gd name="connsiteX9" fmla="*/ 60222 w 8249001"/>
              <a:gd name="connsiteY9" fmla="*/ 373363 h 904305"/>
              <a:gd name="connsiteX10" fmla="*/ 30725 w 8249001"/>
              <a:gd name="connsiteY10" fmla="*/ 565092 h 904305"/>
              <a:gd name="connsiteX11" fmla="*/ 355190 w 8249001"/>
              <a:gd name="connsiteY11" fmla="*/ 742073 h 904305"/>
              <a:gd name="connsiteX12" fmla="*/ 1343332 w 8249001"/>
              <a:gd name="connsiteY12" fmla="*/ 742073 h 904305"/>
              <a:gd name="connsiteX13" fmla="*/ 2537951 w 8249001"/>
              <a:gd name="connsiteY13" fmla="*/ 845311 h 904305"/>
              <a:gd name="connsiteX14" fmla="*/ 4352003 w 8249001"/>
              <a:gd name="connsiteY14" fmla="*/ 904305 h 904305"/>
              <a:gd name="connsiteX15" fmla="*/ 6814983 w 8249001"/>
              <a:gd name="connsiteY15" fmla="*/ 874808 h 904305"/>
              <a:gd name="connsiteX16" fmla="*/ 7626145 w 8249001"/>
              <a:gd name="connsiteY16" fmla="*/ 830563 h 904305"/>
              <a:gd name="connsiteX17" fmla="*/ 8157087 w 8249001"/>
              <a:gd name="connsiteY17" fmla="*/ 727324 h 904305"/>
              <a:gd name="connsiteX18" fmla="*/ 8112841 w 8249001"/>
              <a:gd name="connsiteY18" fmla="*/ 240627 h 90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49001" h="904305">
                <a:moveTo>
                  <a:pt x="8112841" y="240627"/>
                </a:moveTo>
                <a:cubicBezTo>
                  <a:pt x="7894073" y="127556"/>
                  <a:pt x="7173860" y="80853"/>
                  <a:pt x="6844480" y="48898"/>
                </a:cubicBezTo>
                <a:cubicBezTo>
                  <a:pt x="6515099" y="16943"/>
                  <a:pt x="6136558" y="48898"/>
                  <a:pt x="6136558" y="48898"/>
                </a:cubicBezTo>
                <a:lnTo>
                  <a:pt x="4809203" y="34150"/>
                </a:lnTo>
                <a:cubicBezTo>
                  <a:pt x="4359377" y="34150"/>
                  <a:pt x="3437603" y="48898"/>
                  <a:pt x="3437603" y="48898"/>
                </a:cubicBezTo>
                <a:lnTo>
                  <a:pt x="1844777" y="34150"/>
                </a:lnTo>
                <a:cubicBezTo>
                  <a:pt x="1495732" y="26776"/>
                  <a:pt x="1522771" y="9569"/>
                  <a:pt x="1343332" y="4653"/>
                </a:cubicBezTo>
                <a:cubicBezTo>
                  <a:pt x="1163893" y="-263"/>
                  <a:pt x="918087" y="-2721"/>
                  <a:pt x="768145" y="4653"/>
                </a:cubicBezTo>
                <a:cubicBezTo>
                  <a:pt x="618203" y="12027"/>
                  <a:pt x="561667" y="-12554"/>
                  <a:pt x="443680" y="48898"/>
                </a:cubicBezTo>
                <a:cubicBezTo>
                  <a:pt x="325693" y="110350"/>
                  <a:pt x="129048" y="287331"/>
                  <a:pt x="60222" y="373363"/>
                </a:cubicBezTo>
                <a:cubicBezTo>
                  <a:pt x="-8604" y="459395"/>
                  <a:pt x="-18436" y="503640"/>
                  <a:pt x="30725" y="565092"/>
                </a:cubicBezTo>
                <a:cubicBezTo>
                  <a:pt x="79886" y="626544"/>
                  <a:pt x="136422" y="712576"/>
                  <a:pt x="355190" y="742073"/>
                </a:cubicBezTo>
                <a:cubicBezTo>
                  <a:pt x="573958" y="771570"/>
                  <a:pt x="979539" y="724867"/>
                  <a:pt x="1343332" y="742073"/>
                </a:cubicBezTo>
                <a:cubicBezTo>
                  <a:pt x="1707125" y="759279"/>
                  <a:pt x="2036506" y="818272"/>
                  <a:pt x="2537951" y="845311"/>
                </a:cubicBezTo>
                <a:cubicBezTo>
                  <a:pt x="3039396" y="872350"/>
                  <a:pt x="4352003" y="904305"/>
                  <a:pt x="4352003" y="904305"/>
                </a:cubicBezTo>
                <a:lnTo>
                  <a:pt x="6814983" y="874808"/>
                </a:lnTo>
                <a:cubicBezTo>
                  <a:pt x="7360673" y="862518"/>
                  <a:pt x="7402461" y="855144"/>
                  <a:pt x="7626145" y="830563"/>
                </a:cubicBezTo>
                <a:cubicBezTo>
                  <a:pt x="7849829" y="805982"/>
                  <a:pt x="8073513" y="823189"/>
                  <a:pt x="8157087" y="727324"/>
                </a:cubicBezTo>
                <a:cubicBezTo>
                  <a:pt x="8240661" y="631460"/>
                  <a:pt x="8331609" y="353698"/>
                  <a:pt x="8112841" y="240627"/>
                </a:cubicBezTo>
                <a:close/>
              </a:path>
            </a:pathLst>
          </a:cu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1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654" t="21109" r="10545" b="23189"/>
          <a:stretch/>
        </p:blipFill>
        <p:spPr>
          <a:xfrm>
            <a:off x="0" y="493024"/>
            <a:ext cx="12192000" cy="5933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373664" y="2462584"/>
            <a:ext cx="6087859" cy="3191101"/>
          </a:xfrm>
          <a:custGeom>
            <a:avLst/>
            <a:gdLst>
              <a:gd name="connsiteX0" fmla="*/ 5962453 w 6087859"/>
              <a:gd name="connsiteY0" fmla="*/ 194448 h 3191101"/>
              <a:gd name="connsiteX1" fmla="*/ 4826827 w 6087859"/>
              <a:gd name="connsiteY1" fmla="*/ 2719 h 3191101"/>
              <a:gd name="connsiteX2" fmla="*/ 2865291 w 6087859"/>
              <a:gd name="connsiteY2" fmla="*/ 76461 h 3191101"/>
              <a:gd name="connsiteX3" fmla="*/ 2127872 w 6087859"/>
              <a:gd name="connsiteY3" fmla="*/ 2719 h 3191101"/>
              <a:gd name="connsiteX4" fmla="*/ 726775 w 6087859"/>
              <a:gd name="connsiteY4" fmla="*/ 179700 h 3191101"/>
              <a:gd name="connsiteX5" fmla="*/ 402311 w 6087859"/>
              <a:gd name="connsiteY5" fmla="*/ 238693 h 3191101"/>
              <a:gd name="connsiteX6" fmla="*/ 372814 w 6087859"/>
              <a:gd name="connsiteY6" fmla="*/ 253442 h 3191101"/>
              <a:gd name="connsiteX7" fmla="*/ 269575 w 6087859"/>
              <a:gd name="connsiteY7" fmla="*/ 297687 h 3191101"/>
              <a:gd name="connsiteX8" fmla="*/ 254827 w 6087859"/>
              <a:gd name="connsiteY8" fmla="*/ 386177 h 3191101"/>
              <a:gd name="connsiteX9" fmla="*/ 166336 w 6087859"/>
              <a:gd name="connsiteY9" fmla="*/ 533661 h 3191101"/>
              <a:gd name="connsiteX10" fmla="*/ 151588 w 6087859"/>
              <a:gd name="connsiteY10" fmla="*/ 666396 h 3191101"/>
              <a:gd name="connsiteX11" fmla="*/ 122091 w 6087859"/>
              <a:gd name="connsiteY11" fmla="*/ 1757777 h 3191101"/>
              <a:gd name="connsiteX12" fmla="*/ 1877149 w 6087859"/>
              <a:gd name="connsiteY12" fmla="*/ 2996642 h 3191101"/>
              <a:gd name="connsiteX13" fmla="*/ 4989059 w 6087859"/>
              <a:gd name="connsiteY13" fmla="*/ 3173622 h 3191101"/>
              <a:gd name="connsiteX14" fmla="*/ 5755975 w 6087859"/>
              <a:gd name="connsiteY14" fmla="*/ 2849158 h 3191101"/>
              <a:gd name="connsiteX15" fmla="*/ 5888711 w 6087859"/>
              <a:gd name="connsiteY15" fmla="*/ 2716422 h 3191101"/>
              <a:gd name="connsiteX16" fmla="*/ 5991949 w 6087859"/>
              <a:gd name="connsiteY16" fmla="*/ 2509945 h 3191101"/>
              <a:gd name="connsiteX17" fmla="*/ 6021446 w 6087859"/>
              <a:gd name="connsiteY17" fmla="*/ 2214977 h 3191101"/>
              <a:gd name="connsiteX18" fmla="*/ 6065691 w 6087859"/>
              <a:gd name="connsiteY18" fmla="*/ 371429 h 3191101"/>
              <a:gd name="connsiteX19" fmla="*/ 5962453 w 6087859"/>
              <a:gd name="connsiteY19" fmla="*/ 194448 h 319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87859" h="3191101">
                <a:moveTo>
                  <a:pt x="5962453" y="194448"/>
                </a:moveTo>
                <a:cubicBezTo>
                  <a:pt x="5755976" y="132996"/>
                  <a:pt x="5343021" y="22383"/>
                  <a:pt x="4826827" y="2719"/>
                </a:cubicBezTo>
                <a:cubicBezTo>
                  <a:pt x="4310633" y="-16945"/>
                  <a:pt x="3315117" y="76461"/>
                  <a:pt x="2865291" y="76461"/>
                </a:cubicBezTo>
                <a:cubicBezTo>
                  <a:pt x="2415465" y="76461"/>
                  <a:pt x="2484291" y="-14487"/>
                  <a:pt x="2127872" y="2719"/>
                </a:cubicBezTo>
                <a:cubicBezTo>
                  <a:pt x="1771453" y="19925"/>
                  <a:pt x="1014368" y="140371"/>
                  <a:pt x="726775" y="179700"/>
                </a:cubicBezTo>
                <a:cubicBezTo>
                  <a:pt x="439182" y="219029"/>
                  <a:pt x="402311" y="238693"/>
                  <a:pt x="402311" y="238693"/>
                </a:cubicBezTo>
                <a:cubicBezTo>
                  <a:pt x="343317" y="250983"/>
                  <a:pt x="394937" y="243610"/>
                  <a:pt x="372814" y="253442"/>
                </a:cubicBezTo>
                <a:cubicBezTo>
                  <a:pt x="350691" y="263274"/>
                  <a:pt x="289239" y="275565"/>
                  <a:pt x="269575" y="297687"/>
                </a:cubicBezTo>
                <a:cubicBezTo>
                  <a:pt x="249911" y="319809"/>
                  <a:pt x="272033" y="346848"/>
                  <a:pt x="254827" y="386177"/>
                </a:cubicBezTo>
                <a:cubicBezTo>
                  <a:pt x="237621" y="425506"/>
                  <a:pt x="183542" y="486958"/>
                  <a:pt x="166336" y="533661"/>
                </a:cubicBezTo>
                <a:cubicBezTo>
                  <a:pt x="149129" y="580364"/>
                  <a:pt x="158962" y="462377"/>
                  <a:pt x="151588" y="666396"/>
                </a:cubicBezTo>
                <a:cubicBezTo>
                  <a:pt x="144214" y="870415"/>
                  <a:pt x="-165503" y="1369403"/>
                  <a:pt x="122091" y="1757777"/>
                </a:cubicBezTo>
                <a:cubicBezTo>
                  <a:pt x="409684" y="2146151"/>
                  <a:pt x="1065988" y="2760668"/>
                  <a:pt x="1877149" y="2996642"/>
                </a:cubicBezTo>
                <a:cubicBezTo>
                  <a:pt x="2688310" y="3232616"/>
                  <a:pt x="4342588" y="3198203"/>
                  <a:pt x="4989059" y="3173622"/>
                </a:cubicBezTo>
                <a:cubicBezTo>
                  <a:pt x="5635530" y="3149041"/>
                  <a:pt x="5606033" y="2925358"/>
                  <a:pt x="5755975" y="2849158"/>
                </a:cubicBezTo>
                <a:cubicBezTo>
                  <a:pt x="5905917" y="2772958"/>
                  <a:pt x="5849382" y="2772958"/>
                  <a:pt x="5888711" y="2716422"/>
                </a:cubicBezTo>
                <a:cubicBezTo>
                  <a:pt x="5928040" y="2659887"/>
                  <a:pt x="5969827" y="2593519"/>
                  <a:pt x="5991949" y="2509945"/>
                </a:cubicBezTo>
                <a:cubicBezTo>
                  <a:pt x="6014072" y="2426371"/>
                  <a:pt x="6009156" y="2571396"/>
                  <a:pt x="6021446" y="2214977"/>
                </a:cubicBezTo>
                <a:cubicBezTo>
                  <a:pt x="6033736" y="1858558"/>
                  <a:pt x="6075523" y="705726"/>
                  <a:pt x="6065691" y="371429"/>
                </a:cubicBezTo>
                <a:cubicBezTo>
                  <a:pt x="6055859" y="37132"/>
                  <a:pt x="6168930" y="255900"/>
                  <a:pt x="5962453" y="1944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.916000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3588" y="2343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4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285" t="26590" r="11285" b="26260"/>
          <a:stretch/>
        </p:blipFill>
        <p:spPr>
          <a:xfrm>
            <a:off x="0" y="-1"/>
            <a:ext cx="12192000" cy="6448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75524" y="1084877"/>
            <a:ext cx="5522098" cy="3812133"/>
          </a:xfrm>
          <a:custGeom>
            <a:avLst/>
            <a:gdLst>
              <a:gd name="connsiteX0" fmla="*/ 5386063 w 5522098"/>
              <a:gd name="connsiteY0" fmla="*/ 198233 h 3812133"/>
              <a:gd name="connsiteX1" fmla="*/ 5032102 w 5522098"/>
              <a:gd name="connsiteY1" fmla="*/ 124491 h 3812133"/>
              <a:gd name="connsiteX2" fmla="*/ 4250437 w 5522098"/>
              <a:gd name="connsiteY2" fmla="*/ 21252 h 3812133"/>
              <a:gd name="connsiteX3" fmla="*/ 3896476 w 5522098"/>
              <a:gd name="connsiteY3" fmla="*/ 65497 h 3812133"/>
              <a:gd name="connsiteX4" fmla="*/ 2996824 w 5522098"/>
              <a:gd name="connsiteY4" fmla="*/ 65497 h 3812133"/>
              <a:gd name="connsiteX5" fmla="*/ 2406889 w 5522098"/>
              <a:gd name="connsiteY5" fmla="*/ 65497 h 3812133"/>
              <a:gd name="connsiteX6" fmla="*/ 1507237 w 5522098"/>
              <a:gd name="connsiteY6" fmla="*/ 109742 h 3812133"/>
              <a:gd name="connsiteX7" fmla="*/ 976295 w 5522098"/>
              <a:gd name="connsiteY7" fmla="*/ 109742 h 3812133"/>
              <a:gd name="connsiteX8" fmla="*/ 578089 w 5522098"/>
              <a:gd name="connsiteY8" fmla="*/ 212981 h 3812133"/>
              <a:gd name="connsiteX9" fmla="*/ 312618 w 5522098"/>
              <a:gd name="connsiteY9" fmla="*/ 389962 h 3812133"/>
              <a:gd name="connsiteX10" fmla="*/ 224128 w 5522098"/>
              <a:gd name="connsiteY10" fmla="*/ 625936 h 3812133"/>
              <a:gd name="connsiteX11" fmla="*/ 91392 w 5522098"/>
              <a:gd name="connsiteY11" fmla="*/ 1053639 h 3812133"/>
              <a:gd name="connsiteX12" fmla="*/ 76644 w 5522098"/>
              <a:gd name="connsiteY12" fmla="*/ 1614078 h 3812133"/>
              <a:gd name="connsiteX13" fmla="*/ 91392 w 5522098"/>
              <a:gd name="connsiteY13" fmla="*/ 2366246 h 3812133"/>
              <a:gd name="connsiteX14" fmla="*/ 1256515 w 5522098"/>
              <a:gd name="connsiteY14" fmla="*/ 2852942 h 3812133"/>
              <a:gd name="connsiteX15" fmla="*/ 3380282 w 5522098"/>
              <a:gd name="connsiteY15" fmla="*/ 3251149 h 3812133"/>
              <a:gd name="connsiteX16" fmla="*/ 4353676 w 5522098"/>
              <a:gd name="connsiteY16" fmla="*/ 3796839 h 3812133"/>
              <a:gd name="connsiteX17" fmla="*/ 4973108 w 5522098"/>
              <a:gd name="connsiteY17" fmla="*/ 3634607 h 3812133"/>
              <a:gd name="connsiteX18" fmla="*/ 5282824 w 5522098"/>
              <a:gd name="connsiteY18" fmla="*/ 3354388 h 3812133"/>
              <a:gd name="connsiteX19" fmla="*/ 5518799 w 5522098"/>
              <a:gd name="connsiteY19" fmla="*/ 2616968 h 3812133"/>
              <a:gd name="connsiteX20" fmla="*/ 5386063 w 5522098"/>
              <a:gd name="connsiteY20" fmla="*/ 198233 h 381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22098" h="3812133">
                <a:moveTo>
                  <a:pt x="5386063" y="198233"/>
                </a:moveTo>
                <a:cubicBezTo>
                  <a:pt x="5304947" y="-217180"/>
                  <a:pt x="5221373" y="153988"/>
                  <a:pt x="5032102" y="124491"/>
                </a:cubicBezTo>
                <a:cubicBezTo>
                  <a:pt x="4842831" y="94994"/>
                  <a:pt x="4439708" y="31084"/>
                  <a:pt x="4250437" y="21252"/>
                </a:cubicBezTo>
                <a:cubicBezTo>
                  <a:pt x="4061166" y="11420"/>
                  <a:pt x="4105411" y="58123"/>
                  <a:pt x="3896476" y="65497"/>
                </a:cubicBezTo>
                <a:cubicBezTo>
                  <a:pt x="3687541" y="72871"/>
                  <a:pt x="2996824" y="65497"/>
                  <a:pt x="2996824" y="65497"/>
                </a:cubicBezTo>
                <a:cubicBezTo>
                  <a:pt x="2748560" y="65497"/>
                  <a:pt x="2655153" y="58123"/>
                  <a:pt x="2406889" y="65497"/>
                </a:cubicBezTo>
                <a:cubicBezTo>
                  <a:pt x="2158625" y="72871"/>
                  <a:pt x="1745669" y="102368"/>
                  <a:pt x="1507237" y="109742"/>
                </a:cubicBezTo>
                <a:cubicBezTo>
                  <a:pt x="1268805" y="117116"/>
                  <a:pt x="1131153" y="92535"/>
                  <a:pt x="976295" y="109742"/>
                </a:cubicBezTo>
                <a:cubicBezTo>
                  <a:pt x="821437" y="126948"/>
                  <a:pt x="688702" y="166278"/>
                  <a:pt x="578089" y="212981"/>
                </a:cubicBezTo>
                <a:cubicBezTo>
                  <a:pt x="467476" y="259684"/>
                  <a:pt x="371611" y="321136"/>
                  <a:pt x="312618" y="389962"/>
                </a:cubicBezTo>
                <a:cubicBezTo>
                  <a:pt x="253625" y="458788"/>
                  <a:pt x="260999" y="515323"/>
                  <a:pt x="224128" y="625936"/>
                </a:cubicBezTo>
                <a:cubicBezTo>
                  <a:pt x="187257" y="736549"/>
                  <a:pt x="115973" y="888949"/>
                  <a:pt x="91392" y="1053639"/>
                </a:cubicBezTo>
                <a:cubicBezTo>
                  <a:pt x="66811" y="1218329"/>
                  <a:pt x="76644" y="1395310"/>
                  <a:pt x="76644" y="1614078"/>
                </a:cubicBezTo>
                <a:cubicBezTo>
                  <a:pt x="76644" y="1832846"/>
                  <a:pt x="-105253" y="2159769"/>
                  <a:pt x="91392" y="2366246"/>
                </a:cubicBezTo>
                <a:cubicBezTo>
                  <a:pt x="288037" y="2572723"/>
                  <a:pt x="708367" y="2705458"/>
                  <a:pt x="1256515" y="2852942"/>
                </a:cubicBezTo>
                <a:cubicBezTo>
                  <a:pt x="1804663" y="3000426"/>
                  <a:pt x="2864088" y="3093833"/>
                  <a:pt x="3380282" y="3251149"/>
                </a:cubicBezTo>
                <a:cubicBezTo>
                  <a:pt x="3896475" y="3408465"/>
                  <a:pt x="4088205" y="3732929"/>
                  <a:pt x="4353676" y="3796839"/>
                </a:cubicBezTo>
                <a:cubicBezTo>
                  <a:pt x="4619147" y="3860749"/>
                  <a:pt x="4818250" y="3708349"/>
                  <a:pt x="4973108" y="3634607"/>
                </a:cubicBezTo>
                <a:cubicBezTo>
                  <a:pt x="5127966" y="3560865"/>
                  <a:pt x="5191876" y="3523994"/>
                  <a:pt x="5282824" y="3354388"/>
                </a:cubicBezTo>
                <a:cubicBezTo>
                  <a:pt x="5373772" y="3184782"/>
                  <a:pt x="5499135" y="3142994"/>
                  <a:pt x="5518799" y="2616968"/>
                </a:cubicBezTo>
                <a:cubicBezTo>
                  <a:pt x="5538464" y="2090942"/>
                  <a:pt x="5467179" y="613646"/>
                  <a:pt x="5386063" y="1982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0" end="1142.85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0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821" t="32511" r="21272" b="13981"/>
          <a:stretch/>
        </p:blipFill>
        <p:spPr>
          <a:xfrm>
            <a:off x="1" y="0"/>
            <a:ext cx="12192000" cy="6448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218390" y="3465871"/>
            <a:ext cx="8290823" cy="2510632"/>
          </a:xfrm>
          <a:custGeom>
            <a:avLst/>
            <a:gdLst>
              <a:gd name="connsiteX0" fmla="*/ 7946139 w 8290823"/>
              <a:gd name="connsiteY0" fmla="*/ 0 h 2510632"/>
              <a:gd name="connsiteX1" fmla="*/ 6677778 w 8290823"/>
              <a:gd name="connsiteY1" fmla="*/ 14748 h 2510632"/>
              <a:gd name="connsiteX2" fmla="*/ 1545339 w 8290823"/>
              <a:gd name="connsiteY2" fmla="*/ 73742 h 2510632"/>
              <a:gd name="connsiteX3" fmla="*/ 955404 w 8290823"/>
              <a:gd name="connsiteY3" fmla="*/ 73742 h 2510632"/>
              <a:gd name="connsiteX4" fmla="*/ 601442 w 8290823"/>
              <a:gd name="connsiteY4" fmla="*/ 117987 h 2510632"/>
              <a:gd name="connsiteX5" fmla="*/ 483455 w 8290823"/>
              <a:gd name="connsiteY5" fmla="*/ 147484 h 2510632"/>
              <a:gd name="connsiteX6" fmla="*/ 306475 w 8290823"/>
              <a:gd name="connsiteY6" fmla="*/ 368710 h 2510632"/>
              <a:gd name="connsiteX7" fmla="*/ 55752 w 8290823"/>
              <a:gd name="connsiteY7" fmla="*/ 575187 h 2510632"/>
              <a:gd name="connsiteX8" fmla="*/ 26255 w 8290823"/>
              <a:gd name="connsiteY8" fmla="*/ 825910 h 2510632"/>
              <a:gd name="connsiteX9" fmla="*/ 26255 w 8290823"/>
              <a:gd name="connsiteY9" fmla="*/ 1371600 h 2510632"/>
              <a:gd name="connsiteX10" fmla="*/ 365468 w 8290823"/>
              <a:gd name="connsiteY10" fmla="*/ 1946787 h 2510632"/>
              <a:gd name="connsiteX11" fmla="*/ 2607223 w 8290823"/>
              <a:gd name="connsiteY11" fmla="*/ 2492477 h 2510632"/>
              <a:gd name="connsiteX12" fmla="*/ 6368062 w 8290823"/>
              <a:gd name="connsiteY12" fmla="*/ 2359742 h 2510632"/>
              <a:gd name="connsiteX13" fmla="*/ 7783907 w 8290823"/>
              <a:gd name="connsiteY13" fmla="*/ 2153264 h 2510632"/>
              <a:gd name="connsiteX14" fmla="*/ 8211610 w 8290823"/>
              <a:gd name="connsiteY14" fmla="*/ 1887794 h 2510632"/>
              <a:gd name="connsiteX15" fmla="*/ 8270604 w 8290823"/>
              <a:gd name="connsiteY15" fmla="*/ 855406 h 2510632"/>
              <a:gd name="connsiteX16" fmla="*/ 7946139 w 8290823"/>
              <a:gd name="connsiteY16" fmla="*/ 0 h 251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90823" h="2510632">
                <a:moveTo>
                  <a:pt x="7946139" y="0"/>
                </a:moveTo>
                <a:lnTo>
                  <a:pt x="6677778" y="14748"/>
                </a:lnTo>
                <a:lnTo>
                  <a:pt x="1545339" y="73742"/>
                </a:lnTo>
                <a:cubicBezTo>
                  <a:pt x="591610" y="83574"/>
                  <a:pt x="1112720" y="66368"/>
                  <a:pt x="955404" y="73742"/>
                </a:cubicBezTo>
                <a:cubicBezTo>
                  <a:pt x="798088" y="81116"/>
                  <a:pt x="680100" y="105697"/>
                  <a:pt x="601442" y="117987"/>
                </a:cubicBezTo>
                <a:cubicBezTo>
                  <a:pt x="522784" y="130277"/>
                  <a:pt x="532616" y="105697"/>
                  <a:pt x="483455" y="147484"/>
                </a:cubicBezTo>
                <a:cubicBezTo>
                  <a:pt x="434294" y="189271"/>
                  <a:pt x="377759" y="297426"/>
                  <a:pt x="306475" y="368710"/>
                </a:cubicBezTo>
                <a:cubicBezTo>
                  <a:pt x="235191" y="439994"/>
                  <a:pt x="102455" y="498987"/>
                  <a:pt x="55752" y="575187"/>
                </a:cubicBezTo>
                <a:cubicBezTo>
                  <a:pt x="9049" y="651387"/>
                  <a:pt x="31171" y="693175"/>
                  <a:pt x="26255" y="825910"/>
                </a:cubicBezTo>
                <a:cubicBezTo>
                  <a:pt x="21339" y="958645"/>
                  <a:pt x="-30281" y="1184787"/>
                  <a:pt x="26255" y="1371600"/>
                </a:cubicBezTo>
                <a:cubicBezTo>
                  <a:pt x="82790" y="1558413"/>
                  <a:pt x="-64693" y="1759974"/>
                  <a:pt x="365468" y="1946787"/>
                </a:cubicBezTo>
                <a:cubicBezTo>
                  <a:pt x="795629" y="2133600"/>
                  <a:pt x="1606791" y="2423651"/>
                  <a:pt x="2607223" y="2492477"/>
                </a:cubicBezTo>
                <a:cubicBezTo>
                  <a:pt x="3607655" y="2561303"/>
                  <a:pt x="5505281" y="2416278"/>
                  <a:pt x="6368062" y="2359742"/>
                </a:cubicBezTo>
                <a:cubicBezTo>
                  <a:pt x="7230843" y="2303206"/>
                  <a:pt x="7476649" y="2231922"/>
                  <a:pt x="7783907" y="2153264"/>
                </a:cubicBezTo>
                <a:cubicBezTo>
                  <a:pt x="8091165" y="2074606"/>
                  <a:pt x="8130494" y="2104104"/>
                  <a:pt x="8211610" y="1887794"/>
                </a:cubicBezTo>
                <a:cubicBezTo>
                  <a:pt x="8292726" y="1671484"/>
                  <a:pt x="8309933" y="1165122"/>
                  <a:pt x="8270604" y="855406"/>
                </a:cubicBezTo>
                <a:cubicBezTo>
                  <a:pt x="8231275" y="545690"/>
                  <a:pt x="8103455" y="287593"/>
                  <a:pt x="7946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1" end="947.6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2682" y="1068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6080" t="10800" r="21519" b="21437"/>
          <a:stretch/>
        </p:blipFill>
        <p:spPr>
          <a:xfrm>
            <a:off x="0" y="324722"/>
            <a:ext cx="12192000" cy="6063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111391" y="732990"/>
            <a:ext cx="4442657" cy="1219199"/>
          </a:xfrm>
          <a:custGeom>
            <a:avLst/>
            <a:gdLst>
              <a:gd name="connsiteX0" fmla="*/ 4029413 w 4442657"/>
              <a:gd name="connsiteY0" fmla="*/ 14749 h 1219199"/>
              <a:gd name="connsiteX1" fmla="*/ 3277246 w 4442657"/>
              <a:gd name="connsiteY1" fmla="*/ 0 h 1219199"/>
              <a:gd name="connsiteX2" fmla="*/ 2377594 w 4442657"/>
              <a:gd name="connsiteY2" fmla="*/ 0 h 1219199"/>
              <a:gd name="connsiteX3" fmla="*/ 1330459 w 4442657"/>
              <a:gd name="connsiteY3" fmla="*/ 14749 h 1219199"/>
              <a:gd name="connsiteX4" fmla="*/ 298071 w 4442657"/>
              <a:gd name="connsiteY4" fmla="*/ 14749 h 1219199"/>
              <a:gd name="connsiteX5" fmla="*/ 91594 w 4442657"/>
              <a:gd name="connsiteY5" fmla="*/ 117987 h 1219199"/>
              <a:gd name="connsiteX6" fmla="*/ 32600 w 4442657"/>
              <a:gd name="connsiteY6" fmla="*/ 648929 h 1219199"/>
              <a:gd name="connsiteX7" fmla="*/ 593039 w 4442657"/>
              <a:gd name="connsiteY7" fmla="*/ 1179871 h 1219199"/>
              <a:gd name="connsiteX8" fmla="*/ 1551684 w 4442657"/>
              <a:gd name="connsiteY8" fmla="*/ 1179871 h 1219199"/>
              <a:gd name="connsiteX9" fmla="*/ 2746304 w 4442657"/>
              <a:gd name="connsiteY9" fmla="*/ 1194619 h 1219199"/>
              <a:gd name="connsiteX10" fmla="*/ 3690200 w 4442657"/>
              <a:gd name="connsiteY10" fmla="*/ 1194619 h 1219199"/>
              <a:gd name="connsiteX11" fmla="*/ 4206394 w 4442657"/>
              <a:gd name="connsiteY11" fmla="*/ 1047136 h 1219199"/>
              <a:gd name="connsiteX12" fmla="*/ 4442368 w 4442657"/>
              <a:gd name="connsiteY12" fmla="*/ 619432 h 1219199"/>
              <a:gd name="connsiteX13" fmla="*/ 4250639 w 4442657"/>
              <a:gd name="connsiteY13" fmla="*/ 103239 h 1219199"/>
              <a:gd name="connsiteX14" fmla="*/ 4029413 w 4442657"/>
              <a:gd name="connsiteY14" fmla="*/ 14749 h 12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42657" h="1219199">
                <a:moveTo>
                  <a:pt x="4029413" y="14749"/>
                </a:moveTo>
                <a:lnTo>
                  <a:pt x="3277246" y="0"/>
                </a:lnTo>
                <a:lnTo>
                  <a:pt x="2377594" y="0"/>
                </a:lnTo>
                <a:lnTo>
                  <a:pt x="1330459" y="14749"/>
                </a:lnTo>
                <a:cubicBezTo>
                  <a:pt x="983872" y="17207"/>
                  <a:pt x="504548" y="-2457"/>
                  <a:pt x="298071" y="14749"/>
                </a:cubicBezTo>
                <a:cubicBezTo>
                  <a:pt x="91594" y="31955"/>
                  <a:pt x="135839" y="12290"/>
                  <a:pt x="91594" y="117987"/>
                </a:cubicBezTo>
                <a:cubicBezTo>
                  <a:pt x="47349" y="223684"/>
                  <a:pt x="-50974" y="471948"/>
                  <a:pt x="32600" y="648929"/>
                </a:cubicBezTo>
                <a:cubicBezTo>
                  <a:pt x="116174" y="825910"/>
                  <a:pt x="339858" y="1091381"/>
                  <a:pt x="593039" y="1179871"/>
                </a:cubicBezTo>
                <a:cubicBezTo>
                  <a:pt x="846220" y="1268361"/>
                  <a:pt x="1551684" y="1179871"/>
                  <a:pt x="1551684" y="1179871"/>
                </a:cubicBezTo>
                <a:lnTo>
                  <a:pt x="2746304" y="1194619"/>
                </a:lnTo>
                <a:cubicBezTo>
                  <a:pt x="3102723" y="1197077"/>
                  <a:pt x="3446852" y="1219200"/>
                  <a:pt x="3690200" y="1194619"/>
                </a:cubicBezTo>
                <a:cubicBezTo>
                  <a:pt x="3933548" y="1170038"/>
                  <a:pt x="4081033" y="1143000"/>
                  <a:pt x="4206394" y="1047136"/>
                </a:cubicBezTo>
                <a:cubicBezTo>
                  <a:pt x="4331755" y="951272"/>
                  <a:pt x="4434994" y="776748"/>
                  <a:pt x="4442368" y="619432"/>
                </a:cubicBezTo>
                <a:cubicBezTo>
                  <a:pt x="4449742" y="462116"/>
                  <a:pt x="4314549" y="201562"/>
                  <a:pt x="4250639" y="103239"/>
                </a:cubicBezTo>
                <a:cubicBezTo>
                  <a:pt x="4186729" y="4916"/>
                  <a:pt x="4122819" y="17206"/>
                  <a:pt x="4029413" y="147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93534" y="692046"/>
            <a:ext cx="6170217" cy="1204159"/>
          </a:xfrm>
          <a:custGeom>
            <a:avLst/>
            <a:gdLst>
              <a:gd name="connsiteX0" fmla="*/ 6092518 w 6170217"/>
              <a:gd name="connsiteY0" fmla="*/ 207606 h 1204159"/>
              <a:gd name="connsiteX1" fmla="*/ 5856543 w 6170217"/>
              <a:gd name="connsiteY1" fmla="*/ 60122 h 1204159"/>
              <a:gd name="connsiteX2" fmla="*/ 4986389 w 6170217"/>
              <a:gd name="connsiteY2" fmla="*/ 45373 h 1204159"/>
              <a:gd name="connsiteX3" fmla="*/ 4248969 w 6170217"/>
              <a:gd name="connsiteY3" fmla="*/ 15877 h 1204159"/>
              <a:gd name="connsiteX4" fmla="*/ 3718027 w 6170217"/>
              <a:gd name="connsiteY4" fmla="*/ 1128 h 1204159"/>
              <a:gd name="connsiteX5" fmla="*/ 2597150 w 6170217"/>
              <a:gd name="connsiteY5" fmla="*/ 45373 h 1204159"/>
              <a:gd name="connsiteX6" fmla="*/ 1903976 w 6170217"/>
              <a:gd name="connsiteY6" fmla="*/ 60122 h 1204159"/>
              <a:gd name="connsiteX7" fmla="*/ 1063318 w 6170217"/>
              <a:gd name="connsiteY7" fmla="*/ 104367 h 1204159"/>
              <a:gd name="connsiteX8" fmla="*/ 650363 w 6170217"/>
              <a:gd name="connsiteY8" fmla="*/ 45373 h 1204159"/>
              <a:gd name="connsiteX9" fmla="*/ 281653 w 6170217"/>
              <a:gd name="connsiteY9" fmla="*/ 89619 h 1204159"/>
              <a:gd name="connsiteX10" fmla="*/ 119421 w 6170217"/>
              <a:gd name="connsiteY10" fmla="*/ 178109 h 1204159"/>
              <a:gd name="connsiteX11" fmla="*/ 16182 w 6170217"/>
              <a:gd name="connsiteY11" fmla="*/ 399335 h 1204159"/>
              <a:gd name="connsiteX12" fmla="*/ 473382 w 6170217"/>
              <a:gd name="connsiteY12" fmla="*/ 723799 h 1204159"/>
              <a:gd name="connsiteX13" fmla="*/ 871589 w 6170217"/>
              <a:gd name="connsiteY13" fmla="*/ 797541 h 1204159"/>
              <a:gd name="connsiteX14" fmla="*/ 1092814 w 6170217"/>
              <a:gd name="connsiteY14" fmla="*/ 1122006 h 1204159"/>
              <a:gd name="connsiteX15" fmla="*/ 1343537 w 6170217"/>
              <a:gd name="connsiteY15" fmla="*/ 1180999 h 1204159"/>
              <a:gd name="connsiteX16" fmla="*/ 1918724 w 6170217"/>
              <a:gd name="connsiteY16" fmla="*/ 1180999 h 1204159"/>
              <a:gd name="connsiteX17" fmla="*/ 4381705 w 6170217"/>
              <a:gd name="connsiteY17" fmla="*/ 1180999 h 1204159"/>
              <a:gd name="connsiteX18" fmla="*/ 5797550 w 6170217"/>
              <a:gd name="connsiteY18" fmla="*/ 1195748 h 1204159"/>
              <a:gd name="connsiteX19" fmla="*/ 6077769 w 6170217"/>
              <a:gd name="connsiteY19" fmla="*/ 1033515 h 1204159"/>
              <a:gd name="connsiteX20" fmla="*/ 6151511 w 6170217"/>
              <a:gd name="connsiteY20" fmla="*/ 753296 h 1204159"/>
              <a:gd name="connsiteX21" fmla="*/ 6166260 w 6170217"/>
              <a:gd name="connsiteY21" fmla="*/ 355089 h 1204159"/>
              <a:gd name="connsiteX22" fmla="*/ 6092518 w 6170217"/>
              <a:gd name="connsiteY22" fmla="*/ 207606 h 120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70217" h="1204159">
                <a:moveTo>
                  <a:pt x="6092518" y="207606"/>
                </a:moveTo>
                <a:cubicBezTo>
                  <a:pt x="6040899" y="158445"/>
                  <a:pt x="6040898" y="87161"/>
                  <a:pt x="5856543" y="60122"/>
                </a:cubicBezTo>
                <a:cubicBezTo>
                  <a:pt x="5672188" y="33083"/>
                  <a:pt x="5254318" y="52747"/>
                  <a:pt x="4986389" y="45373"/>
                </a:cubicBezTo>
                <a:cubicBezTo>
                  <a:pt x="4718460" y="37999"/>
                  <a:pt x="4248969" y="15877"/>
                  <a:pt x="4248969" y="15877"/>
                </a:cubicBezTo>
                <a:cubicBezTo>
                  <a:pt x="4037575" y="8503"/>
                  <a:pt x="3993330" y="-3788"/>
                  <a:pt x="3718027" y="1128"/>
                </a:cubicBezTo>
                <a:cubicBezTo>
                  <a:pt x="3442724" y="6044"/>
                  <a:pt x="2899492" y="35541"/>
                  <a:pt x="2597150" y="45373"/>
                </a:cubicBezTo>
                <a:cubicBezTo>
                  <a:pt x="2294808" y="55205"/>
                  <a:pt x="2159615" y="50290"/>
                  <a:pt x="1903976" y="60122"/>
                </a:cubicBezTo>
                <a:cubicBezTo>
                  <a:pt x="1648337" y="69954"/>
                  <a:pt x="1272253" y="106825"/>
                  <a:pt x="1063318" y="104367"/>
                </a:cubicBezTo>
                <a:cubicBezTo>
                  <a:pt x="854382" y="101909"/>
                  <a:pt x="780640" y="47831"/>
                  <a:pt x="650363" y="45373"/>
                </a:cubicBezTo>
                <a:cubicBezTo>
                  <a:pt x="520086" y="42915"/>
                  <a:pt x="370143" y="67496"/>
                  <a:pt x="281653" y="89619"/>
                </a:cubicBezTo>
                <a:cubicBezTo>
                  <a:pt x="193163" y="111742"/>
                  <a:pt x="163666" y="126490"/>
                  <a:pt x="119421" y="178109"/>
                </a:cubicBezTo>
                <a:cubicBezTo>
                  <a:pt x="75176" y="229728"/>
                  <a:pt x="-42811" y="308387"/>
                  <a:pt x="16182" y="399335"/>
                </a:cubicBezTo>
                <a:cubicBezTo>
                  <a:pt x="75175" y="490283"/>
                  <a:pt x="330814" y="657431"/>
                  <a:pt x="473382" y="723799"/>
                </a:cubicBezTo>
                <a:cubicBezTo>
                  <a:pt x="615950" y="790167"/>
                  <a:pt x="768350" y="731173"/>
                  <a:pt x="871589" y="797541"/>
                </a:cubicBezTo>
                <a:cubicBezTo>
                  <a:pt x="974828" y="863909"/>
                  <a:pt x="1014156" y="1058096"/>
                  <a:pt x="1092814" y="1122006"/>
                </a:cubicBezTo>
                <a:cubicBezTo>
                  <a:pt x="1171472" y="1185916"/>
                  <a:pt x="1205885" y="1171167"/>
                  <a:pt x="1343537" y="1180999"/>
                </a:cubicBezTo>
                <a:cubicBezTo>
                  <a:pt x="1481189" y="1190831"/>
                  <a:pt x="1918724" y="1180999"/>
                  <a:pt x="1918724" y="1180999"/>
                </a:cubicBezTo>
                <a:lnTo>
                  <a:pt x="4381705" y="1180999"/>
                </a:lnTo>
                <a:cubicBezTo>
                  <a:pt x="5028176" y="1183457"/>
                  <a:pt x="5514873" y="1220329"/>
                  <a:pt x="5797550" y="1195748"/>
                </a:cubicBezTo>
                <a:cubicBezTo>
                  <a:pt x="6080227" y="1171167"/>
                  <a:pt x="6018775" y="1107257"/>
                  <a:pt x="6077769" y="1033515"/>
                </a:cubicBezTo>
                <a:cubicBezTo>
                  <a:pt x="6136763" y="959773"/>
                  <a:pt x="6136763" y="866367"/>
                  <a:pt x="6151511" y="753296"/>
                </a:cubicBezTo>
                <a:cubicBezTo>
                  <a:pt x="6166259" y="640225"/>
                  <a:pt x="6176092" y="443579"/>
                  <a:pt x="6166260" y="355089"/>
                </a:cubicBezTo>
                <a:cubicBezTo>
                  <a:pt x="6156428" y="266599"/>
                  <a:pt x="6144137" y="256767"/>
                  <a:pt x="6092518" y="2076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3.33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534" y="2088412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84CF355B-34AA-43E4-B307-1FB4F88B7C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79" end="573.50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7648" y="21374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/>
          <p:cNvSpPr/>
          <p:nvPr/>
        </p:nvSpPr>
        <p:spPr>
          <a:xfrm>
            <a:off x="6946232" y="4893841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BH" sz="11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التَّعْرِيفُ صَحِيحٌ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>
            <a:off x="6946231" y="2979821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التَّعْرِيفُ خَاطِئٌ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7748" y="1550659"/>
            <a:ext cx="10724878" cy="1063776"/>
          </a:xfrm>
          <a:prstGeom prst="wedgeRoundRectCallout">
            <a:avLst>
              <a:gd name="adj1" fmla="val -38971"/>
              <a:gd name="adj2" fmla="val 96121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الْـمَو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الأَثَرِيُّ: هُوَ مَكَانٌ، ي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ض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آثَارًا قَدِيمَةً، ت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كَهَا السَّلَفُ. 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789566" y="3037009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789566" y="4893841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30" y="2724880"/>
            <a:ext cx="1621256" cy="1621256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75" y="4580051"/>
            <a:ext cx="1686311" cy="17597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58913"/>
            <a:ext cx="4644486" cy="419281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307799" y="819218"/>
            <a:ext cx="1787857" cy="477672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1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57202" y="298103"/>
            <a:ext cx="3105424" cy="1311309"/>
            <a:chOff x="7910945" y="609635"/>
            <a:chExt cx="3899369" cy="176221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45" y="609635"/>
              <a:ext cx="3899369" cy="176221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8511116" y="1468099"/>
              <a:ext cx="1707024" cy="678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</a:rPr>
                <a:t>أَسْتَمِعُ ثُمَّ أُجِيبُ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66363" y="195039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6625" y="1507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3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 numSld="999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92424" numSld="999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4" grpId="0" animBg="1"/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/>
          <p:cNvSpPr/>
          <p:nvPr/>
        </p:nvSpPr>
        <p:spPr>
          <a:xfrm>
            <a:off x="6996992" y="5113420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BH" sz="1100" b="1" dirty="0">
              <a:solidFill>
                <a:schemeClr val="tx1"/>
              </a:solidFill>
            </a:endParaRPr>
          </a:p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الإِجَابَةُ صَحِيحَةٌ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6946232" y="3513221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الإِجَابَةُ خَاطِئَةٌ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060682" y="1011477"/>
            <a:ext cx="4677002" cy="1322761"/>
          </a:xfrm>
          <a:prstGeom prst="wedgeRoundRectCallout">
            <a:avLst>
              <a:gd name="adj1" fmla="val -44459"/>
              <a:gd name="adj2" fmla="val 87257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الْـمَوْقِعُ الأَثَرِيُّ الَّذِي يُشَاهَدُ في الصُّورَةِ، هُوَ مَسْجِدُ الْخَمِيسِ. 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764253" y="3513221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764253" y="5113420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58" y="3170822"/>
            <a:ext cx="1621256" cy="1621256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03" y="4750746"/>
            <a:ext cx="1686311" cy="17597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82253"/>
            <a:ext cx="4729403" cy="4269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15724" t="17379" r="58754" b="10691"/>
          <a:stretch/>
        </p:blipFill>
        <p:spPr>
          <a:xfrm>
            <a:off x="6996992" y="270556"/>
            <a:ext cx="2422358" cy="3097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ounded Rectangle 12"/>
          <p:cNvSpPr/>
          <p:nvPr/>
        </p:nvSpPr>
        <p:spPr>
          <a:xfrm>
            <a:off x="10214004" y="1771649"/>
            <a:ext cx="1546386" cy="477672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2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088646" y="507749"/>
            <a:ext cx="3105424" cy="1311309"/>
            <a:chOff x="7910945" y="609635"/>
            <a:chExt cx="3899369" cy="176221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45" y="609635"/>
              <a:ext cx="3899369" cy="176221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8511116" y="1468099"/>
              <a:ext cx="1707024" cy="678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</a:rPr>
                <a:t>أُلَاحِظُ وأُجِيبُ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1817" y="217552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4" grpId="0" animBg="1"/>
      <p:bldP spid="5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/>
          <p:cNvSpPr/>
          <p:nvPr/>
        </p:nvSpPr>
        <p:spPr>
          <a:xfrm>
            <a:off x="6996992" y="5113420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BH" sz="1100" b="1" dirty="0">
              <a:solidFill>
                <a:schemeClr val="tx1"/>
              </a:solidFill>
            </a:endParaRPr>
          </a:p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الإِجَابَةُ خَاطِئَةٌ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6946232" y="3513221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الإِجَابَةُ صَحِيحَةٌ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146599" y="602000"/>
            <a:ext cx="3771900" cy="1988653"/>
          </a:xfrm>
          <a:prstGeom prst="wedgeRoundRectCallout">
            <a:avLst>
              <a:gd name="adj1" fmla="val -44459"/>
              <a:gd name="adj2" fmla="val 87257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الْمَو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الأَثَرِيُّ الذي يُشَاهَدُ في الصُّورَةِ، هُوَ مَدَافِنُ عَالِي. 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764253" y="3513221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764253" y="5113420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58" y="3170822"/>
            <a:ext cx="1621256" cy="1621256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03" y="4750746"/>
            <a:ext cx="1686311" cy="17597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709" y="2892801"/>
            <a:ext cx="4919675" cy="4441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15724" t="41283" r="61220" b="28015"/>
          <a:stretch/>
        </p:blipFill>
        <p:spPr>
          <a:xfrm>
            <a:off x="6190131" y="451324"/>
            <a:ext cx="3268086" cy="2701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ounded Rectangle 12"/>
          <p:cNvSpPr/>
          <p:nvPr/>
        </p:nvSpPr>
        <p:spPr>
          <a:xfrm>
            <a:off x="9961784" y="2153636"/>
            <a:ext cx="1359148" cy="477672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3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088646" y="507749"/>
            <a:ext cx="3105424" cy="1311309"/>
            <a:chOff x="7910945" y="609635"/>
            <a:chExt cx="3899369" cy="176221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45" y="609635"/>
              <a:ext cx="3899369" cy="176221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511116" y="1468099"/>
              <a:ext cx="1707024" cy="678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</a:rPr>
                <a:t>أُلَاحِظُ وأُجِيبُ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1817" y="217552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2" end="966.519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numSld="999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4" grpId="0" animBg="1"/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318417-1703-4C40-B550-87AC27F52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072"/>
            <a:ext cx="4542286" cy="562927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55495" y="1207711"/>
            <a:ext cx="9057105" cy="1878389"/>
          </a:xfrm>
          <a:prstGeom prst="wedgeRoundRectCallout">
            <a:avLst>
              <a:gd name="adj1" fmla="val -57393"/>
              <a:gd name="adj2" fmla="val 26038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endParaRPr lang="ar-BH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الَّسلام عليكم .. مرحبًا بِكُم .. سوف نَتَعَلَّمُ اليومَ درسًا مِنْ دُرُوسِ التَّربيةِ لِلْمُوَاطَنَةِ، </a:t>
            </a:r>
            <a:r>
              <a:rPr lang="ar-BH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وهُوَ </a:t>
            </a:r>
            <a:r>
              <a:rPr lang="en-US" sz="4000" b="1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" </a:t>
            </a: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الْـمَوَاقِعُ الأَثَرِيَّةُ فِي بِلَادِي ".</a:t>
            </a:r>
          </a:p>
          <a:p>
            <a:pPr algn="justLow" rtl="1"/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EBF5E2E6-636B-448E-830D-7BA0FE669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07" y="0"/>
            <a:ext cx="1646183" cy="126806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6.52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/>
          <p:cNvSpPr/>
          <p:nvPr/>
        </p:nvSpPr>
        <p:spPr>
          <a:xfrm>
            <a:off x="6996992" y="5113420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BH" sz="1100" b="1" dirty="0">
              <a:solidFill>
                <a:schemeClr val="tx1"/>
              </a:solidFill>
            </a:endParaRPr>
          </a:p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سُلُوكٌ خَاطِئٌ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6946232" y="3513221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سُلُوكٌ صَحِيحٌ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237772" y="1092689"/>
            <a:ext cx="3224446" cy="1322761"/>
          </a:xfrm>
          <a:prstGeom prst="wedgeRoundRectCallout">
            <a:avLst>
              <a:gd name="adj1" fmla="val -44459"/>
              <a:gd name="adj2" fmla="val 87257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مَا رَأْيُكَ في هَذَا السُّلُوكِ؟ 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764253" y="3513221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764253" y="5113420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58" y="3170822"/>
            <a:ext cx="1621256" cy="1621256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03" y="4750746"/>
            <a:ext cx="1686311" cy="17597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249" y="2415450"/>
            <a:ext cx="4919675" cy="4441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53699" t="26591" r="12025" b="22532"/>
          <a:stretch/>
        </p:blipFill>
        <p:spPr>
          <a:xfrm>
            <a:off x="5886349" y="447924"/>
            <a:ext cx="3027445" cy="2523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ounded Rectangle 12"/>
          <p:cNvSpPr/>
          <p:nvPr/>
        </p:nvSpPr>
        <p:spPr>
          <a:xfrm>
            <a:off x="10276394" y="2646528"/>
            <a:ext cx="1359148" cy="477672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4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088646" y="507749"/>
            <a:ext cx="3105424" cy="1311309"/>
            <a:chOff x="7910945" y="609635"/>
            <a:chExt cx="3899369" cy="176221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45" y="609635"/>
              <a:ext cx="3899369" cy="176221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8511116" y="1468099"/>
              <a:ext cx="1707024" cy="678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</a:rPr>
                <a:t>أُلَاحِظُ وأُجِيبُ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1817" y="21755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4" end="322.306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numSld="999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4" grpId="0" animBg="1"/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/>
          <p:cNvSpPr/>
          <p:nvPr/>
        </p:nvSpPr>
        <p:spPr>
          <a:xfrm>
            <a:off x="6996992" y="5113420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BH" sz="1100" b="1" dirty="0">
              <a:solidFill>
                <a:schemeClr val="tx1"/>
              </a:solidFill>
            </a:endParaRPr>
          </a:p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سُلُوكٌ صَحِيحٌ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6946232" y="3513221"/>
            <a:ext cx="4283241" cy="898358"/>
          </a:xfrm>
          <a:prstGeom prst="round2Same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سُلُوكٌ خَاطِئٌ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063884" y="849797"/>
            <a:ext cx="3176503" cy="1322761"/>
          </a:xfrm>
          <a:prstGeom prst="wedgeRoundRectCallout">
            <a:avLst>
              <a:gd name="adj1" fmla="val -44459"/>
              <a:gd name="adj2" fmla="val 87257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مَا رَأْيُكَ في هَذَا السُّلُوكِ؟  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764253" y="3513221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764253" y="5113420"/>
            <a:ext cx="930443" cy="898358"/>
          </a:xfrm>
          <a:prstGeom prst="ellipse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94" y="3421382"/>
            <a:ext cx="1329364" cy="1329364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14" y="4822505"/>
            <a:ext cx="1418405" cy="1480187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10485"/>
            <a:ext cx="4919675" cy="4441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11532" t="27029" r="52343" b="22095"/>
          <a:stretch/>
        </p:blipFill>
        <p:spPr>
          <a:xfrm>
            <a:off x="5452647" y="446985"/>
            <a:ext cx="3278991" cy="2917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ounded Rectangle 14"/>
          <p:cNvSpPr/>
          <p:nvPr/>
        </p:nvSpPr>
        <p:spPr>
          <a:xfrm>
            <a:off x="10219244" y="2872340"/>
            <a:ext cx="1359148" cy="477672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5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088646" y="507749"/>
            <a:ext cx="3105424" cy="1311309"/>
            <a:chOff x="7910945" y="609635"/>
            <a:chExt cx="3899369" cy="176221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45" y="609635"/>
              <a:ext cx="3899369" cy="176221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8511116" y="1468099"/>
              <a:ext cx="1707024" cy="678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</a:rPr>
                <a:t>أُلَاحِظُ وأُجِيبُ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1817" y="217552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4" end="322.306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0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numSld="999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4" grpId="0" animBg="1"/>
      <p:bldP spid="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3556" r="50000" b="17923"/>
          <a:stretch/>
        </p:blipFill>
        <p:spPr>
          <a:xfrm flipH="1">
            <a:off x="7870808" y="1511177"/>
            <a:ext cx="3663465" cy="487541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Rounded Rectangular Callout 6"/>
          <p:cNvSpPr/>
          <p:nvPr/>
        </p:nvSpPr>
        <p:spPr>
          <a:xfrm>
            <a:off x="2390274" y="849796"/>
            <a:ext cx="4808985" cy="1322761"/>
          </a:xfrm>
          <a:prstGeom prst="wedgeRoundRectCallout">
            <a:avLst>
              <a:gd name="adj1" fmla="val 77306"/>
              <a:gd name="adj2" fmla="val 90895"/>
              <a:gd name="adj3" fmla="val 16667"/>
            </a:avLst>
          </a:prstGeom>
          <a:solidFill>
            <a:schemeClr val="bg1"/>
          </a:solidFill>
          <a:ln>
            <a:solidFill>
              <a:srgbClr val="4E6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الْـمُحَافَظَةُ على</a:t>
            </a:r>
          </a:p>
          <a:p>
            <a:pPr algn="ctr" rtl="1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الْـمَوَاقِعِ الأَثَرِيَّةِ .. وَاجِبٌ وَطَنِيٌّ.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6E0B4B-9E4C-49B8-A32E-AB266FE8FE43}"/>
              </a:ext>
            </a:extLst>
          </p:cNvPr>
          <p:cNvSpPr txBox="1"/>
          <p:nvPr/>
        </p:nvSpPr>
        <p:spPr>
          <a:xfrm>
            <a:off x="3246783" y="2726337"/>
            <a:ext cx="4717774" cy="1323439"/>
          </a:xfrm>
          <a:prstGeom prst="rect">
            <a:avLst/>
          </a:prstGeom>
          <a:solidFill>
            <a:srgbClr val="F8061D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 تمنِّياتنا لكم </a:t>
            </a:r>
          </a:p>
          <a:p>
            <a:pPr algn="ct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بالتَّوفيق والنَّجاح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569F0CF0-CFFC-4F57-A1CB-1E74C3680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2470" y="420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023" t="1185" r="-1023" b="51864"/>
          <a:stretch/>
        </p:blipFill>
        <p:spPr>
          <a:xfrm>
            <a:off x="8758989" y="866275"/>
            <a:ext cx="3144253" cy="544409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6" name="Oval Callout 5"/>
          <p:cNvSpPr/>
          <p:nvPr/>
        </p:nvSpPr>
        <p:spPr>
          <a:xfrm>
            <a:off x="705856" y="970668"/>
            <a:ext cx="9116705" cy="1903439"/>
          </a:xfrm>
          <a:prstGeom prst="wedgeEllipseCallout">
            <a:avLst>
              <a:gd name="adj1" fmla="val 48998"/>
              <a:gd name="adj2" fmla="val 6488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أَهْدَافُ دَرْسِنَا الْيَوْمَ، هِيَ: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254" y="3215638"/>
            <a:ext cx="8012270" cy="646331"/>
          </a:xfrm>
          <a:prstGeom prst="rect">
            <a:avLst/>
          </a:prstGeom>
          <a:solidFill>
            <a:srgbClr val="FFCCFF"/>
          </a:solidFill>
          <a:ln w="38100">
            <a:noFill/>
            <a:prstDash val="lgDashDot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تَعْرِيفُ الطَّالِبِ الْـمَوْقِعَ الأَثَرِيَّ.  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253" y="4178425"/>
            <a:ext cx="801227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prstDash val="lgDashDot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ذِكْرُ الطَّالِبِ الْـمَوَاقِعَ الأَثَرِيَّةَ في مَمْلَكَةِ الْبَحْرَيْنِ. 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857" y="5166287"/>
            <a:ext cx="802466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lgDashDot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مُحَافَظَةُ الطَّالِبِ على الْـمَوَاقِعِ الأَثَرِيَّةِ في مَمْلَكَةِ الْبَحْرَيْنِ. 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2682" y="1244251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27" end="98.564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4544" y="3190563"/>
            <a:ext cx="609600" cy="6096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5091" y="4249358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611" end="229.521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0170" y="5245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6364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4848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97305"/>
            <a:ext cx="12192000" cy="5918534"/>
            <a:chOff x="0" y="0"/>
            <a:chExt cx="12192000" cy="64158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18463" t="33123" r="18415" b="8072"/>
            <a:stretch/>
          </p:blipFill>
          <p:spPr>
            <a:xfrm>
              <a:off x="0" y="0"/>
              <a:ext cx="12191999" cy="641583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56300" t="39424" r="33838" b="53864"/>
            <a:stretch/>
          </p:blipFill>
          <p:spPr>
            <a:xfrm>
              <a:off x="7299297" y="0"/>
              <a:ext cx="4892703" cy="107482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27" y="130507"/>
            <a:ext cx="2911846" cy="131593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64025" y="4587383"/>
            <a:ext cx="6710990" cy="1630686"/>
          </a:xfrm>
          <a:custGeom>
            <a:avLst/>
            <a:gdLst>
              <a:gd name="connsiteX0" fmla="*/ 6539087 w 6630913"/>
              <a:gd name="connsiteY0" fmla="*/ 121095 h 1630686"/>
              <a:gd name="connsiteX1" fmla="*/ 6047768 w 6630913"/>
              <a:gd name="connsiteY1" fmla="*/ 93799 h 1630686"/>
              <a:gd name="connsiteX2" fmla="*/ 4846765 w 6630913"/>
              <a:gd name="connsiteY2" fmla="*/ 52856 h 1630686"/>
              <a:gd name="connsiteX3" fmla="*/ 4532866 w 6630913"/>
              <a:gd name="connsiteY3" fmla="*/ 80151 h 1630686"/>
              <a:gd name="connsiteX4" fmla="*/ 206526 w 6630913"/>
              <a:gd name="connsiteY4" fmla="*/ 107447 h 1630686"/>
              <a:gd name="connsiteX5" fmla="*/ 643254 w 6630913"/>
              <a:gd name="connsiteY5" fmla="*/ 1458575 h 1630686"/>
              <a:gd name="connsiteX6" fmla="*/ 670550 w 6630913"/>
              <a:gd name="connsiteY6" fmla="*/ 1499518 h 1630686"/>
              <a:gd name="connsiteX7" fmla="*/ 1202812 w 6630913"/>
              <a:gd name="connsiteY7" fmla="*/ 1595053 h 1630686"/>
              <a:gd name="connsiteX8" fmla="*/ 2335577 w 6630913"/>
              <a:gd name="connsiteY8" fmla="*/ 1581405 h 1630686"/>
              <a:gd name="connsiteX9" fmla="*/ 3127147 w 6630913"/>
              <a:gd name="connsiteY9" fmla="*/ 1526814 h 1630686"/>
              <a:gd name="connsiteX10" fmla="*/ 3249977 w 6630913"/>
              <a:gd name="connsiteY10" fmla="*/ 1513166 h 1630686"/>
              <a:gd name="connsiteX11" fmla="*/ 3946012 w 6630913"/>
              <a:gd name="connsiteY11" fmla="*/ 1499518 h 1630686"/>
              <a:gd name="connsiteX12" fmla="*/ 4669344 w 6630913"/>
              <a:gd name="connsiteY12" fmla="*/ 1554110 h 1630686"/>
              <a:gd name="connsiteX13" fmla="*/ 6443553 w 6630913"/>
              <a:gd name="connsiteY13" fmla="*/ 1513166 h 1630686"/>
              <a:gd name="connsiteX14" fmla="*/ 6593678 w 6630913"/>
              <a:gd name="connsiteY14" fmla="*/ 134742 h 1630686"/>
              <a:gd name="connsiteX15" fmla="*/ 6580030 w 6630913"/>
              <a:gd name="connsiteY15" fmla="*/ 776187 h 1630686"/>
              <a:gd name="connsiteX16" fmla="*/ 6539087 w 6630913"/>
              <a:gd name="connsiteY16" fmla="*/ 121095 h 163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0913" h="1630686">
                <a:moveTo>
                  <a:pt x="6539087" y="121095"/>
                </a:moveTo>
                <a:cubicBezTo>
                  <a:pt x="6434454" y="113133"/>
                  <a:pt x="6047768" y="93799"/>
                  <a:pt x="6047768" y="93799"/>
                </a:cubicBezTo>
                <a:lnTo>
                  <a:pt x="4846765" y="52856"/>
                </a:lnTo>
                <a:cubicBezTo>
                  <a:pt x="4594281" y="50581"/>
                  <a:pt x="4532866" y="80151"/>
                  <a:pt x="4532866" y="80151"/>
                </a:cubicBezTo>
                <a:cubicBezTo>
                  <a:pt x="3759493" y="89249"/>
                  <a:pt x="854795" y="-122290"/>
                  <a:pt x="206526" y="107447"/>
                </a:cubicBezTo>
                <a:cubicBezTo>
                  <a:pt x="-441743" y="337184"/>
                  <a:pt x="643254" y="1458575"/>
                  <a:pt x="643254" y="1458575"/>
                </a:cubicBezTo>
                <a:cubicBezTo>
                  <a:pt x="720591" y="1690587"/>
                  <a:pt x="577290" y="1476772"/>
                  <a:pt x="670550" y="1499518"/>
                </a:cubicBezTo>
                <a:cubicBezTo>
                  <a:pt x="763810" y="1522264"/>
                  <a:pt x="925308" y="1581405"/>
                  <a:pt x="1202812" y="1595053"/>
                </a:cubicBezTo>
                <a:cubicBezTo>
                  <a:pt x="1480316" y="1608701"/>
                  <a:pt x="2014855" y="1592778"/>
                  <a:pt x="2335577" y="1581405"/>
                </a:cubicBezTo>
                <a:cubicBezTo>
                  <a:pt x="2656299" y="1570032"/>
                  <a:pt x="2974747" y="1538187"/>
                  <a:pt x="3127147" y="1526814"/>
                </a:cubicBezTo>
                <a:cubicBezTo>
                  <a:pt x="3279547" y="1515441"/>
                  <a:pt x="3113500" y="1517715"/>
                  <a:pt x="3249977" y="1513166"/>
                </a:cubicBezTo>
                <a:cubicBezTo>
                  <a:pt x="3386454" y="1508617"/>
                  <a:pt x="3709451" y="1492694"/>
                  <a:pt x="3946012" y="1499518"/>
                </a:cubicBezTo>
                <a:cubicBezTo>
                  <a:pt x="4182573" y="1506342"/>
                  <a:pt x="4253087" y="1551835"/>
                  <a:pt x="4669344" y="1554110"/>
                </a:cubicBezTo>
                <a:cubicBezTo>
                  <a:pt x="5085601" y="1556385"/>
                  <a:pt x="6122831" y="1749727"/>
                  <a:pt x="6443553" y="1513166"/>
                </a:cubicBezTo>
                <a:cubicBezTo>
                  <a:pt x="6764275" y="1276605"/>
                  <a:pt x="6570932" y="257572"/>
                  <a:pt x="6593678" y="134742"/>
                </a:cubicBezTo>
                <a:cubicBezTo>
                  <a:pt x="6616424" y="11912"/>
                  <a:pt x="6584579" y="771638"/>
                  <a:pt x="6580030" y="776187"/>
                </a:cubicBezTo>
                <a:cubicBezTo>
                  <a:pt x="6575481" y="780736"/>
                  <a:pt x="6570932" y="471387"/>
                  <a:pt x="6539087" y="12109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2" end="782.8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48" end="618.24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3015" y="130507"/>
            <a:ext cx="424070" cy="42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7879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6764" t="10417" r="18814" b="15625"/>
          <a:stretch/>
        </p:blipFill>
        <p:spPr>
          <a:xfrm>
            <a:off x="152400" y="171450"/>
            <a:ext cx="11849100" cy="6267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016943" y="380918"/>
            <a:ext cx="4179748" cy="1882215"/>
          </a:xfrm>
          <a:custGeom>
            <a:avLst/>
            <a:gdLst>
              <a:gd name="connsiteX0" fmla="*/ 4162334 w 4179748"/>
              <a:gd name="connsiteY0" fmla="*/ 1123417 h 1882215"/>
              <a:gd name="connsiteX1" fmla="*/ 3837870 w 4179748"/>
              <a:gd name="connsiteY1" fmla="*/ 371250 h 1882215"/>
              <a:gd name="connsiteX2" fmla="*/ 3336425 w 4179748"/>
              <a:gd name="connsiteY2" fmla="*/ 76282 h 1882215"/>
              <a:gd name="connsiteX3" fmla="*/ 2186051 w 4179748"/>
              <a:gd name="connsiteY3" fmla="*/ 32037 h 1882215"/>
              <a:gd name="connsiteX4" fmla="*/ 1404386 w 4179748"/>
              <a:gd name="connsiteY4" fmla="*/ 46785 h 1882215"/>
              <a:gd name="connsiteX5" fmla="*/ 607973 w 4179748"/>
              <a:gd name="connsiteY5" fmla="*/ 2540 h 1882215"/>
              <a:gd name="connsiteX6" fmla="*/ 489986 w 4179748"/>
              <a:gd name="connsiteY6" fmla="*/ 135276 h 1882215"/>
              <a:gd name="connsiteX7" fmla="*/ 445741 w 4179748"/>
              <a:gd name="connsiteY7" fmla="*/ 356501 h 1882215"/>
              <a:gd name="connsiteX8" fmla="*/ 32786 w 4179748"/>
              <a:gd name="connsiteY8" fmla="*/ 710463 h 1882215"/>
              <a:gd name="connsiteX9" fmla="*/ 32786 w 4179748"/>
              <a:gd name="connsiteY9" fmla="*/ 1315147 h 1882215"/>
              <a:gd name="connsiteX10" fmla="*/ 3289 w 4179748"/>
              <a:gd name="connsiteY10" fmla="*/ 1742850 h 1882215"/>
              <a:gd name="connsiteX11" fmla="*/ 121276 w 4179748"/>
              <a:gd name="connsiteY11" fmla="*/ 1860837 h 1882215"/>
              <a:gd name="connsiteX12" fmla="*/ 637470 w 4179748"/>
              <a:gd name="connsiteY12" fmla="*/ 1831340 h 1882215"/>
              <a:gd name="connsiteX13" fmla="*/ 2879225 w 4179748"/>
              <a:gd name="connsiteY13" fmla="*/ 1831340 h 1882215"/>
              <a:gd name="connsiteX14" fmla="*/ 3719883 w 4179748"/>
              <a:gd name="connsiteY14" fmla="*/ 1875585 h 1882215"/>
              <a:gd name="connsiteX15" fmla="*/ 4088592 w 4179748"/>
              <a:gd name="connsiteY15" fmla="*/ 1669108 h 1882215"/>
              <a:gd name="connsiteX16" fmla="*/ 4162334 w 4179748"/>
              <a:gd name="connsiteY16" fmla="*/ 1123417 h 188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79748" h="1882215">
                <a:moveTo>
                  <a:pt x="4162334" y="1123417"/>
                </a:moveTo>
                <a:cubicBezTo>
                  <a:pt x="4120547" y="907107"/>
                  <a:pt x="3975521" y="545772"/>
                  <a:pt x="3837870" y="371250"/>
                </a:cubicBezTo>
                <a:cubicBezTo>
                  <a:pt x="3700219" y="196728"/>
                  <a:pt x="3611728" y="132817"/>
                  <a:pt x="3336425" y="76282"/>
                </a:cubicBezTo>
                <a:cubicBezTo>
                  <a:pt x="3061122" y="19747"/>
                  <a:pt x="2186051" y="32037"/>
                  <a:pt x="2186051" y="32037"/>
                </a:cubicBezTo>
                <a:cubicBezTo>
                  <a:pt x="1864045" y="27121"/>
                  <a:pt x="1667399" y="51701"/>
                  <a:pt x="1404386" y="46785"/>
                </a:cubicBezTo>
                <a:cubicBezTo>
                  <a:pt x="1141373" y="41869"/>
                  <a:pt x="760373" y="-12209"/>
                  <a:pt x="607973" y="2540"/>
                </a:cubicBezTo>
                <a:cubicBezTo>
                  <a:pt x="455573" y="17289"/>
                  <a:pt x="517025" y="76282"/>
                  <a:pt x="489986" y="135276"/>
                </a:cubicBezTo>
                <a:cubicBezTo>
                  <a:pt x="462947" y="194269"/>
                  <a:pt x="521941" y="260637"/>
                  <a:pt x="445741" y="356501"/>
                </a:cubicBezTo>
                <a:cubicBezTo>
                  <a:pt x="369541" y="452365"/>
                  <a:pt x="101612" y="550689"/>
                  <a:pt x="32786" y="710463"/>
                </a:cubicBezTo>
                <a:cubicBezTo>
                  <a:pt x="-36040" y="870237"/>
                  <a:pt x="37702" y="1143083"/>
                  <a:pt x="32786" y="1315147"/>
                </a:cubicBezTo>
                <a:cubicBezTo>
                  <a:pt x="27870" y="1487211"/>
                  <a:pt x="-11459" y="1651902"/>
                  <a:pt x="3289" y="1742850"/>
                </a:cubicBezTo>
                <a:cubicBezTo>
                  <a:pt x="18037" y="1833798"/>
                  <a:pt x="15579" y="1846089"/>
                  <a:pt x="121276" y="1860837"/>
                </a:cubicBezTo>
                <a:cubicBezTo>
                  <a:pt x="226973" y="1875585"/>
                  <a:pt x="177812" y="1836256"/>
                  <a:pt x="637470" y="1831340"/>
                </a:cubicBezTo>
                <a:cubicBezTo>
                  <a:pt x="1097128" y="1826424"/>
                  <a:pt x="2365490" y="1823966"/>
                  <a:pt x="2879225" y="1831340"/>
                </a:cubicBezTo>
                <a:cubicBezTo>
                  <a:pt x="3392960" y="1838714"/>
                  <a:pt x="3518322" y="1902624"/>
                  <a:pt x="3719883" y="1875585"/>
                </a:cubicBezTo>
                <a:cubicBezTo>
                  <a:pt x="3921444" y="1848546"/>
                  <a:pt x="4009934" y="1792011"/>
                  <a:pt x="4088592" y="1669108"/>
                </a:cubicBezTo>
                <a:cubicBezTo>
                  <a:pt x="4167250" y="1546205"/>
                  <a:pt x="4204121" y="1339727"/>
                  <a:pt x="4162334" y="11234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28131" y="4999688"/>
            <a:ext cx="4081408" cy="1263078"/>
          </a:xfrm>
          <a:custGeom>
            <a:avLst/>
            <a:gdLst>
              <a:gd name="connsiteX0" fmla="*/ 3907895 w 4081408"/>
              <a:gd name="connsiteY0" fmla="*/ 103254 h 1263078"/>
              <a:gd name="connsiteX1" fmla="*/ 2447804 w 4081408"/>
              <a:gd name="connsiteY1" fmla="*/ 29512 h 1263078"/>
              <a:gd name="connsiteX2" fmla="*/ 1533404 w 4081408"/>
              <a:gd name="connsiteY2" fmla="*/ 14764 h 1263078"/>
              <a:gd name="connsiteX3" fmla="*/ 722243 w 4081408"/>
              <a:gd name="connsiteY3" fmla="*/ 14764 h 1263078"/>
              <a:gd name="connsiteX4" fmla="*/ 88063 w 4081408"/>
              <a:gd name="connsiteY4" fmla="*/ 206493 h 1263078"/>
              <a:gd name="connsiteX5" fmla="*/ 58566 w 4081408"/>
              <a:gd name="connsiteY5" fmla="*/ 707938 h 1263078"/>
              <a:gd name="connsiteX6" fmla="*/ 589508 w 4081408"/>
              <a:gd name="connsiteY6" fmla="*/ 1120893 h 1263078"/>
              <a:gd name="connsiteX7" fmla="*/ 840230 w 4081408"/>
              <a:gd name="connsiteY7" fmla="*/ 1224131 h 1263078"/>
              <a:gd name="connsiteX8" fmla="*/ 1282682 w 4081408"/>
              <a:gd name="connsiteY8" fmla="*/ 1238880 h 1263078"/>
              <a:gd name="connsiteX9" fmla="*/ 2831263 w 4081408"/>
              <a:gd name="connsiteY9" fmla="*/ 1238880 h 1263078"/>
              <a:gd name="connsiteX10" fmla="*/ 3362204 w 4081408"/>
              <a:gd name="connsiteY10" fmla="*/ 1253628 h 1263078"/>
              <a:gd name="connsiteX11" fmla="*/ 3937392 w 4081408"/>
              <a:gd name="connsiteY11" fmla="*/ 1076647 h 1263078"/>
              <a:gd name="connsiteX12" fmla="*/ 4055379 w 4081408"/>
              <a:gd name="connsiteY12" fmla="*/ 191744 h 1263078"/>
              <a:gd name="connsiteX13" fmla="*/ 3907895 w 4081408"/>
              <a:gd name="connsiteY13" fmla="*/ 103254 h 126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1408" h="1263078">
                <a:moveTo>
                  <a:pt x="3907895" y="103254"/>
                </a:moveTo>
                <a:cubicBezTo>
                  <a:pt x="3639966" y="76215"/>
                  <a:pt x="2843552" y="44260"/>
                  <a:pt x="2447804" y="29512"/>
                </a:cubicBezTo>
                <a:cubicBezTo>
                  <a:pt x="2052056" y="14764"/>
                  <a:pt x="1533404" y="14764"/>
                  <a:pt x="1533404" y="14764"/>
                </a:cubicBezTo>
                <a:cubicBezTo>
                  <a:pt x="1245811" y="12306"/>
                  <a:pt x="963133" y="-17191"/>
                  <a:pt x="722243" y="14764"/>
                </a:cubicBezTo>
                <a:cubicBezTo>
                  <a:pt x="481353" y="46719"/>
                  <a:pt x="198676" y="90964"/>
                  <a:pt x="88063" y="206493"/>
                </a:cubicBezTo>
                <a:cubicBezTo>
                  <a:pt x="-22550" y="322022"/>
                  <a:pt x="-25008" y="555538"/>
                  <a:pt x="58566" y="707938"/>
                </a:cubicBezTo>
                <a:cubicBezTo>
                  <a:pt x="142140" y="860338"/>
                  <a:pt x="459231" y="1034861"/>
                  <a:pt x="589508" y="1120893"/>
                </a:cubicBezTo>
                <a:cubicBezTo>
                  <a:pt x="719785" y="1206925"/>
                  <a:pt x="724701" y="1204467"/>
                  <a:pt x="840230" y="1224131"/>
                </a:cubicBezTo>
                <a:cubicBezTo>
                  <a:pt x="955759" y="1243795"/>
                  <a:pt x="1282682" y="1238880"/>
                  <a:pt x="1282682" y="1238880"/>
                </a:cubicBezTo>
                <a:lnTo>
                  <a:pt x="2831263" y="1238880"/>
                </a:lnTo>
                <a:cubicBezTo>
                  <a:pt x="3177850" y="1241338"/>
                  <a:pt x="3177849" y="1280667"/>
                  <a:pt x="3362204" y="1253628"/>
                </a:cubicBezTo>
                <a:cubicBezTo>
                  <a:pt x="3546559" y="1226589"/>
                  <a:pt x="3821863" y="1253628"/>
                  <a:pt x="3937392" y="1076647"/>
                </a:cubicBezTo>
                <a:cubicBezTo>
                  <a:pt x="4052921" y="899666"/>
                  <a:pt x="4057837" y="361350"/>
                  <a:pt x="4055379" y="191744"/>
                </a:cubicBezTo>
                <a:cubicBezTo>
                  <a:pt x="4052921" y="22138"/>
                  <a:pt x="4175824" y="130293"/>
                  <a:pt x="3907895" y="1032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7" end="2126.11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4390088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8394" y="766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207" t="20312" r="16764" b="16928"/>
          <a:stretch/>
        </p:blipFill>
        <p:spPr>
          <a:xfrm>
            <a:off x="190499" y="152400"/>
            <a:ext cx="11772901" cy="6305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393602" y="231912"/>
            <a:ext cx="3703709" cy="1630186"/>
          </a:xfrm>
          <a:custGeom>
            <a:avLst/>
            <a:gdLst>
              <a:gd name="connsiteX0" fmla="*/ 3573417 w 3703709"/>
              <a:gd name="connsiteY0" fmla="*/ 269533 h 1630186"/>
              <a:gd name="connsiteX1" fmla="*/ 3543921 w 3703709"/>
              <a:gd name="connsiteY1" fmla="*/ 225288 h 1630186"/>
              <a:gd name="connsiteX2" fmla="*/ 2688514 w 3703709"/>
              <a:gd name="connsiteY2" fmla="*/ 92553 h 1630186"/>
              <a:gd name="connsiteX3" fmla="*/ 1021946 w 3703709"/>
              <a:gd name="connsiteY3" fmla="*/ 4062 h 1630186"/>
              <a:gd name="connsiteX4" fmla="*/ 284527 w 3703709"/>
              <a:gd name="connsiteY4" fmla="*/ 225288 h 1630186"/>
              <a:gd name="connsiteX5" fmla="*/ 107546 w 3703709"/>
              <a:gd name="connsiteY5" fmla="*/ 844720 h 1630186"/>
              <a:gd name="connsiteX6" fmla="*/ 33804 w 3703709"/>
              <a:gd name="connsiteY6" fmla="*/ 1434656 h 1630186"/>
              <a:gd name="connsiteX7" fmla="*/ 667985 w 3703709"/>
              <a:gd name="connsiteY7" fmla="*/ 1596888 h 1630186"/>
              <a:gd name="connsiteX8" fmla="*/ 2098579 w 3703709"/>
              <a:gd name="connsiteY8" fmla="*/ 1582140 h 1630186"/>
              <a:gd name="connsiteX9" fmla="*/ 2865495 w 3703709"/>
              <a:gd name="connsiteY9" fmla="*/ 1611636 h 1630186"/>
              <a:gd name="connsiteX10" fmla="*/ 3632411 w 3703709"/>
              <a:gd name="connsiteY10" fmla="*/ 1257675 h 1630186"/>
              <a:gd name="connsiteX11" fmla="*/ 3661908 w 3703709"/>
              <a:gd name="connsiteY11" fmla="*/ 284282 h 1630186"/>
              <a:gd name="connsiteX12" fmla="*/ 3573417 w 3703709"/>
              <a:gd name="connsiteY12" fmla="*/ 269533 h 163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3709" h="1630186">
                <a:moveTo>
                  <a:pt x="3573417" y="269533"/>
                </a:moveTo>
                <a:cubicBezTo>
                  <a:pt x="3553752" y="259701"/>
                  <a:pt x="3691405" y="254785"/>
                  <a:pt x="3543921" y="225288"/>
                </a:cubicBezTo>
                <a:cubicBezTo>
                  <a:pt x="3396437" y="195791"/>
                  <a:pt x="3108843" y="129424"/>
                  <a:pt x="2688514" y="92553"/>
                </a:cubicBezTo>
                <a:cubicBezTo>
                  <a:pt x="2268185" y="55682"/>
                  <a:pt x="1422611" y="-18061"/>
                  <a:pt x="1021946" y="4062"/>
                </a:cubicBezTo>
                <a:cubicBezTo>
                  <a:pt x="621281" y="26185"/>
                  <a:pt x="436927" y="85178"/>
                  <a:pt x="284527" y="225288"/>
                </a:cubicBezTo>
                <a:cubicBezTo>
                  <a:pt x="132127" y="365398"/>
                  <a:pt x="149333" y="643159"/>
                  <a:pt x="107546" y="844720"/>
                </a:cubicBezTo>
                <a:cubicBezTo>
                  <a:pt x="65759" y="1046281"/>
                  <a:pt x="-59602" y="1309295"/>
                  <a:pt x="33804" y="1434656"/>
                </a:cubicBezTo>
                <a:cubicBezTo>
                  <a:pt x="127210" y="1560017"/>
                  <a:pt x="323856" y="1572307"/>
                  <a:pt x="667985" y="1596888"/>
                </a:cubicBezTo>
                <a:cubicBezTo>
                  <a:pt x="1012114" y="1621469"/>
                  <a:pt x="1732327" y="1579682"/>
                  <a:pt x="2098579" y="1582140"/>
                </a:cubicBezTo>
                <a:cubicBezTo>
                  <a:pt x="2464831" y="1584598"/>
                  <a:pt x="2609856" y="1665713"/>
                  <a:pt x="2865495" y="1611636"/>
                </a:cubicBezTo>
                <a:cubicBezTo>
                  <a:pt x="3121134" y="1557559"/>
                  <a:pt x="3499675" y="1478901"/>
                  <a:pt x="3632411" y="1257675"/>
                </a:cubicBezTo>
                <a:cubicBezTo>
                  <a:pt x="3765147" y="1036449"/>
                  <a:pt x="3674198" y="456347"/>
                  <a:pt x="3661908" y="284282"/>
                </a:cubicBezTo>
                <a:cubicBezTo>
                  <a:pt x="3649618" y="112217"/>
                  <a:pt x="3593082" y="279365"/>
                  <a:pt x="3573417" y="2695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297" y="315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817" t="14063" r="20278" b="5469"/>
          <a:stretch/>
        </p:blipFill>
        <p:spPr>
          <a:xfrm>
            <a:off x="0" y="462886"/>
            <a:ext cx="12192000" cy="5995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00430" y="4572000"/>
            <a:ext cx="9953021" cy="1750141"/>
          </a:xfrm>
          <a:custGeom>
            <a:avLst/>
            <a:gdLst>
              <a:gd name="connsiteX0" fmla="*/ 9849699 w 9953021"/>
              <a:gd name="connsiteY0" fmla="*/ 132735 h 1750141"/>
              <a:gd name="connsiteX1" fmla="*/ 9112279 w 9953021"/>
              <a:gd name="connsiteY1" fmla="*/ 0 h 1750141"/>
              <a:gd name="connsiteX2" fmla="*/ 7637441 w 9953021"/>
              <a:gd name="connsiteY2" fmla="*/ 58993 h 1750141"/>
              <a:gd name="connsiteX3" fmla="*/ 6251092 w 9953021"/>
              <a:gd name="connsiteY3" fmla="*/ 44245 h 1750141"/>
              <a:gd name="connsiteX4" fmla="*/ 5041724 w 9953021"/>
              <a:gd name="connsiteY4" fmla="*/ 14748 h 1750141"/>
              <a:gd name="connsiteX5" fmla="*/ 4230563 w 9953021"/>
              <a:gd name="connsiteY5" fmla="*/ 29496 h 1750141"/>
              <a:gd name="connsiteX6" fmla="*/ 4083079 w 9953021"/>
              <a:gd name="connsiteY6" fmla="*/ 88490 h 1750141"/>
              <a:gd name="connsiteX7" fmla="*/ 3198176 w 9953021"/>
              <a:gd name="connsiteY7" fmla="*/ 44245 h 1750141"/>
              <a:gd name="connsiteX8" fmla="*/ 1797079 w 9953021"/>
              <a:gd name="connsiteY8" fmla="*/ 14748 h 1750141"/>
              <a:gd name="connsiteX9" fmla="*/ 1133402 w 9953021"/>
              <a:gd name="connsiteY9" fmla="*/ 14748 h 1750141"/>
              <a:gd name="connsiteX10" fmla="*/ 587711 w 9953021"/>
              <a:gd name="connsiteY10" fmla="*/ 44245 h 1750141"/>
              <a:gd name="connsiteX11" fmla="*/ 145260 w 9953021"/>
              <a:gd name="connsiteY11" fmla="*/ 221225 h 1750141"/>
              <a:gd name="connsiteX12" fmla="*/ 12524 w 9953021"/>
              <a:gd name="connsiteY12" fmla="*/ 648929 h 1750141"/>
              <a:gd name="connsiteX13" fmla="*/ 27273 w 9953021"/>
              <a:gd name="connsiteY13" fmla="*/ 1120877 h 1750141"/>
              <a:gd name="connsiteX14" fmla="*/ 204253 w 9953021"/>
              <a:gd name="connsiteY14" fmla="*/ 1342103 h 1750141"/>
              <a:gd name="connsiteX15" fmla="*/ 1443118 w 9953021"/>
              <a:gd name="connsiteY15" fmla="*/ 1563329 h 1750141"/>
              <a:gd name="connsiteX16" fmla="*/ 2681982 w 9953021"/>
              <a:gd name="connsiteY16" fmla="*/ 1578077 h 1750141"/>
              <a:gd name="connsiteX17" fmla="*/ 4407544 w 9953021"/>
              <a:gd name="connsiteY17" fmla="*/ 1578077 h 1750141"/>
              <a:gd name="connsiteX18" fmla="*/ 6944266 w 9953021"/>
              <a:gd name="connsiteY18" fmla="*/ 1607574 h 1750141"/>
              <a:gd name="connsiteX19" fmla="*/ 8315866 w 9953021"/>
              <a:gd name="connsiteY19" fmla="*/ 1740309 h 1750141"/>
              <a:gd name="connsiteX20" fmla="*/ 8935299 w 9953021"/>
              <a:gd name="connsiteY20" fmla="*/ 1740309 h 1750141"/>
              <a:gd name="connsiteX21" fmla="*/ 9318757 w 9953021"/>
              <a:gd name="connsiteY21" fmla="*/ 1740309 h 1750141"/>
              <a:gd name="connsiteX22" fmla="*/ 9628473 w 9953021"/>
              <a:gd name="connsiteY22" fmla="*/ 1637071 h 1750141"/>
              <a:gd name="connsiteX23" fmla="*/ 9849699 w 9953021"/>
              <a:gd name="connsiteY23" fmla="*/ 1519083 h 1750141"/>
              <a:gd name="connsiteX24" fmla="*/ 9952937 w 9953021"/>
              <a:gd name="connsiteY24" fmla="*/ 648929 h 1750141"/>
              <a:gd name="connsiteX25" fmla="*/ 9849699 w 9953021"/>
              <a:gd name="connsiteY25" fmla="*/ 132735 h 175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953021" h="1750141">
                <a:moveTo>
                  <a:pt x="9849699" y="132735"/>
                </a:moveTo>
                <a:cubicBezTo>
                  <a:pt x="9665344" y="72512"/>
                  <a:pt x="9480989" y="12290"/>
                  <a:pt x="9112279" y="0"/>
                </a:cubicBezTo>
                <a:lnTo>
                  <a:pt x="7637441" y="58993"/>
                </a:lnTo>
                <a:lnTo>
                  <a:pt x="6251092" y="44245"/>
                </a:lnTo>
                <a:lnTo>
                  <a:pt x="5041724" y="14748"/>
                </a:lnTo>
                <a:cubicBezTo>
                  <a:pt x="4704969" y="12290"/>
                  <a:pt x="4390337" y="17206"/>
                  <a:pt x="4230563" y="29496"/>
                </a:cubicBezTo>
                <a:cubicBezTo>
                  <a:pt x="4070789" y="41786"/>
                  <a:pt x="4255143" y="86032"/>
                  <a:pt x="4083079" y="88490"/>
                </a:cubicBezTo>
                <a:cubicBezTo>
                  <a:pt x="3911015" y="90948"/>
                  <a:pt x="3579176" y="56535"/>
                  <a:pt x="3198176" y="44245"/>
                </a:cubicBezTo>
                <a:cubicBezTo>
                  <a:pt x="2817176" y="31955"/>
                  <a:pt x="2141208" y="19664"/>
                  <a:pt x="1797079" y="14748"/>
                </a:cubicBezTo>
                <a:cubicBezTo>
                  <a:pt x="1452950" y="9832"/>
                  <a:pt x="1334963" y="9832"/>
                  <a:pt x="1133402" y="14748"/>
                </a:cubicBezTo>
                <a:cubicBezTo>
                  <a:pt x="931841" y="19664"/>
                  <a:pt x="752401" y="9832"/>
                  <a:pt x="587711" y="44245"/>
                </a:cubicBezTo>
                <a:cubicBezTo>
                  <a:pt x="423021" y="78658"/>
                  <a:pt x="241124" y="120444"/>
                  <a:pt x="145260" y="221225"/>
                </a:cubicBezTo>
                <a:cubicBezTo>
                  <a:pt x="49395" y="322006"/>
                  <a:pt x="32188" y="498987"/>
                  <a:pt x="12524" y="648929"/>
                </a:cubicBezTo>
                <a:cubicBezTo>
                  <a:pt x="-7140" y="798871"/>
                  <a:pt x="-4682" y="1005348"/>
                  <a:pt x="27273" y="1120877"/>
                </a:cubicBezTo>
                <a:cubicBezTo>
                  <a:pt x="59228" y="1236406"/>
                  <a:pt x="-31721" y="1268361"/>
                  <a:pt x="204253" y="1342103"/>
                </a:cubicBezTo>
                <a:cubicBezTo>
                  <a:pt x="440227" y="1415845"/>
                  <a:pt x="1030163" y="1524000"/>
                  <a:pt x="1443118" y="1563329"/>
                </a:cubicBezTo>
                <a:cubicBezTo>
                  <a:pt x="1856073" y="1602658"/>
                  <a:pt x="2681982" y="1578077"/>
                  <a:pt x="2681982" y="1578077"/>
                </a:cubicBezTo>
                <a:lnTo>
                  <a:pt x="4407544" y="1578077"/>
                </a:lnTo>
                <a:cubicBezTo>
                  <a:pt x="5117925" y="1582993"/>
                  <a:pt x="6292879" y="1580535"/>
                  <a:pt x="6944266" y="1607574"/>
                </a:cubicBezTo>
                <a:cubicBezTo>
                  <a:pt x="7595653" y="1634613"/>
                  <a:pt x="7984027" y="1718187"/>
                  <a:pt x="8315866" y="1740309"/>
                </a:cubicBezTo>
                <a:cubicBezTo>
                  <a:pt x="8647705" y="1762432"/>
                  <a:pt x="8935299" y="1740309"/>
                  <a:pt x="8935299" y="1740309"/>
                </a:cubicBezTo>
                <a:cubicBezTo>
                  <a:pt x="9102447" y="1740309"/>
                  <a:pt x="9203228" y="1757515"/>
                  <a:pt x="9318757" y="1740309"/>
                </a:cubicBezTo>
                <a:cubicBezTo>
                  <a:pt x="9434286" y="1723103"/>
                  <a:pt x="9539983" y="1673942"/>
                  <a:pt x="9628473" y="1637071"/>
                </a:cubicBezTo>
                <a:cubicBezTo>
                  <a:pt x="9716963" y="1600200"/>
                  <a:pt x="9795622" y="1683773"/>
                  <a:pt x="9849699" y="1519083"/>
                </a:cubicBezTo>
                <a:cubicBezTo>
                  <a:pt x="9903776" y="1354393"/>
                  <a:pt x="9955395" y="875071"/>
                  <a:pt x="9952937" y="648929"/>
                </a:cubicBezTo>
                <a:cubicBezTo>
                  <a:pt x="9950479" y="422787"/>
                  <a:pt x="9892714" y="292509"/>
                  <a:pt x="9849699" y="132735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88.15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32138" t="17187" r="30088" b="23959"/>
          <a:stretch/>
        </p:blipFill>
        <p:spPr>
          <a:xfrm>
            <a:off x="0" y="572068"/>
            <a:ext cx="12192000" cy="5866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75092" y="830546"/>
            <a:ext cx="8374942" cy="960109"/>
          </a:xfrm>
          <a:custGeom>
            <a:avLst/>
            <a:gdLst>
              <a:gd name="connsiteX0" fmla="*/ 8322573 w 8374942"/>
              <a:gd name="connsiteY0" fmla="*/ 88490 h 960109"/>
              <a:gd name="connsiteX1" fmla="*/ 6921476 w 8374942"/>
              <a:gd name="connsiteY1" fmla="*/ 44245 h 960109"/>
              <a:gd name="connsiteX2" fmla="*/ 3971799 w 8374942"/>
              <a:gd name="connsiteY2" fmla="*/ 0 h 960109"/>
              <a:gd name="connsiteX3" fmla="*/ 1892276 w 8374942"/>
              <a:gd name="connsiteY3" fmla="*/ 0 h 960109"/>
              <a:gd name="connsiteX4" fmla="*/ 505928 w 8374942"/>
              <a:gd name="connsiteY4" fmla="*/ 44245 h 960109"/>
              <a:gd name="connsiteX5" fmla="*/ 78225 w 8374942"/>
              <a:gd name="connsiteY5" fmla="*/ 265471 h 960109"/>
              <a:gd name="connsiteX6" fmla="*/ 48728 w 8374942"/>
              <a:gd name="connsiteY6" fmla="*/ 560438 h 960109"/>
              <a:gd name="connsiteX7" fmla="*/ 594418 w 8374942"/>
              <a:gd name="connsiteY7" fmla="*/ 678426 h 960109"/>
              <a:gd name="connsiteX8" fmla="*/ 2806676 w 8374942"/>
              <a:gd name="connsiteY8" fmla="*/ 796413 h 960109"/>
              <a:gd name="connsiteX9" fmla="*/ 6243051 w 8374942"/>
              <a:gd name="connsiteY9" fmla="*/ 884903 h 960109"/>
              <a:gd name="connsiteX10" fmla="*/ 7599902 w 8374942"/>
              <a:gd name="connsiteY10" fmla="*/ 958645 h 960109"/>
              <a:gd name="connsiteX11" fmla="*/ 7953864 w 8374942"/>
              <a:gd name="connsiteY11" fmla="*/ 929148 h 960109"/>
              <a:gd name="connsiteX12" fmla="*/ 8204586 w 8374942"/>
              <a:gd name="connsiteY12" fmla="*/ 870155 h 960109"/>
              <a:gd name="connsiteX13" fmla="*/ 8366818 w 8374942"/>
              <a:gd name="connsiteY13" fmla="*/ 604684 h 960109"/>
              <a:gd name="connsiteX14" fmla="*/ 8322573 w 8374942"/>
              <a:gd name="connsiteY14" fmla="*/ 88490 h 96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374942" h="960109">
                <a:moveTo>
                  <a:pt x="8322573" y="88490"/>
                </a:moveTo>
                <a:lnTo>
                  <a:pt x="6921476" y="44245"/>
                </a:lnTo>
                <a:lnTo>
                  <a:pt x="3971799" y="0"/>
                </a:lnTo>
                <a:lnTo>
                  <a:pt x="1892276" y="0"/>
                </a:lnTo>
                <a:cubicBezTo>
                  <a:pt x="1314631" y="7374"/>
                  <a:pt x="808270" y="0"/>
                  <a:pt x="505928" y="44245"/>
                </a:cubicBezTo>
                <a:cubicBezTo>
                  <a:pt x="203586" y="88490"/>
                  <a:pt x="154425" y="179439"/>
                  <a:pt x="78225" y="265471"/>
                </a:cubicBezTo>
                <a:cubicBezTo>
                  <a:pt x="2025" y="351503"/>
                  <a:pt x="-37304" y="491612"/>
                  <a:pt x="48728" y="560438"/>
                </a:cubicBezTo>
                <a:cubicBezTo>
                  <a:pt x="134760" y="629264"/>
                  <a:pt x="134760" y="639097"/>
                  <a:pt x="594418" y="678426"/>
                </a:cubicBezTo>
                <a:cubicBezTo>
                  <a:pt x="1054076" y="717755"/>
                  <a:pt x="1865237" y="762000"/>
                  <a:pt x="2806676" y="796413"/>
                </a:cubicBezTo>
                <a:cubicBezTo>
                  <a:pt x="3748115" y="830826"/>
                  <a:pt x="5444180" y="857864"/>
                  <a:pt x="6243051" y="884903"/>
                </a:cubicBezTo>
                <a:cubicBezTo>
                  <a:pt x="7041922" y="911942"/>
                  <a:pt x="7314767" y="951271"/>
                  <a:pt x="7599902" y="958645"/>
                </a:cubicBezTo>
                <a:cubicBezTo>
                  <a:pt x="7885037" y="966019"/>
                  <a:pt x="7853083" y="943896"/>
                  <a:pt x="7953864" y="929148"/>
                </a:cubicBezTo>
                <a:cubicBezTo>
                  <a:pt x="8054645" y="914400"/>
                  <a:pt x="8135760" y="924232"/>
                  <a:pt x="8204586" y="870155"/>
                </a:cubicBezTo>
                <a:cubicBezTo>
                  <a:pt x="8273412" y="816078"/>
                  <a:pt x="8344695" y="734962"/>
                  <a:pt x="8366818" y="604684"/>
                </a:cubicBezTo>
                <a:cubicBezTo>
                  <a:pt x="8388941" y="474407"/>
                  <a:pt x="8363131" y="281448"/>
                  <a:pt x="8322573" y="884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689690" y="2403987"/>
            <a:ext cx="1799304" cy="324465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34374" y="2403986"/>
            <a:ext cx="1799304" cy="324465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91264" y="5535561"/>
            <a:ext cx="1799304" cy="324465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" end="840.82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0434" y="2261418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0" end="989.26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9622" y="2739189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513" end="578.82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85420" y="5392993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326.59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4542" y="878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7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9063" t="10156" r="26574" b="15511"/>
          <a:stretch/>
        </p:blipFill>
        <p:spPr>
          <a:xfrm>
            <a:off x="0" y="449178"/>
            <a:ext cx="12192000" cy="5932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0" y="130507"/>
            <a:ext cx="48114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المْوَاقِعُ الأَثَرِيَّةُ فِي بِلَادِي- التربية للمواطنة للصف الثالث الابتدائي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36005" y="544903"/>
            <a:ext cx="10389310" cy="1210155"/>
          </a:xfrm>
          <a:custGeom>
            <a:avLst/>
            <a:gdLst>
              <a:gd name="connsiteX0" fmla="*/ 10384279 w 10389310"/>
              <a:gd name="connsiteY0" fmla="*/ 295755 h 1188447"/>
              <a:gd name="connsiteX1" fmla="*/ 10340034 w 10389310"/>
              <a:gd name="connsiteY1" fmla="*/ 251510 h 1188447"/>
              <a:gd name="connsiteX2" fmla="*/ 9956576 w 10389310"/>
              <a:gd name="connsiteY2" fmla="*/ 148271 h 1188447"/>
              <a:gd name="connsiteX3" fmla="*/ 8599724 w 10389310"/>
              <a:gd name="connsiteY3" fmla="*/ 45032 h 1188447"/>
              <a:gd name="connsiteX4" fmla="*/ 7847556 w 10389310"/>
              <a:gd name="connsiteY4" fmla="*/ 30284 h 1188447"/>
              <a:gd name="connsiteX5" fmla="*/ 6918408 w 10389310"/>
              <a:gd name="connsiteY5" fmla="*/ 45032 h 1188447"/>
              <a:gd name="connsiteX6" fmla="*/ 5635298 w 10389310"/>
              <a:gd name="connsiteY6" fmla="*/ 787 h 1188447"/>
              <a:gd name="connsiteX7" fmla="*/ 4720898 w 10389310"/>
              <a:gd name="connsiteY7" fmla="*/ 89278 h 1188447"/>
              <a:gd name="connsiteX8" fmla="*/ 3806498 w 10389310"/>
              <a:gd name="connsiteY8" fmla="*/ 104026 h 1188447"/>
              <a:gd name="connsiteX9" fmla="*/ 3260808 w 10389310"/>
              <a:gd name="connsiteY9" fmla="*/ 30284 h 1188447"/>
              <a:gd name="connsiteX10" fmla="*/ 2405401 w 10389310"/>
              <a:gd name="connsiteY10" fmla="*/ 45032 h 1188447"/>
              <a:gd name="connsiteX11" fmla="*/ 1948201 w 10389310"/>
              <a:gd name="connsiteY11" fmla="*/ 89278 h 1188447"/>
              <a:gd name="connsiteX12" fmla="*/ 1594240 w 10389310"/>
              <a:gd name="connsiteY12" fmla="*/ 45032 h 1188447"/>
              <a:gd name="connsiteX13" fmla="*/ 768330 w 10389310"/>
              <a:gd name="connsiteY13" fmla="*/ 30284 h 1188447"/>
              <a:gd name="connsiteX14" fmla="*/ 355376 w 10389310"/>
              <a:gd name="connsiteY14" fmla="*/ 59781 h 1188447"/>
              <a:gd name="connsiteX15" fmla="*/ 60408 w 10389310"/>
              <a:gd name="connsiteY15" fmla="*/ 59781 h 1188447"/>
              <a:gd name="connsiteX16" fmla="*/ 16163 w 10389310"/>
              <a:gd name="connsiteY16" fmla="*/ 325252 h 1188447"/>
              <a:gd name="connsiteX17" fmla="*/ 45660 w 10389310"/>
              <a:gd name="connsiteY17" fmla="*/ 561226 h 1188447"/>
              <a:gd name="connsiteX18" fmla="*/ 16163 w 10389310"/>
              <a:gd name="connsiteY18" fmla="*/ 944684 h 1188447"/>
              <a:gd name="connsiteX19" fmla="*/ 340627 w 10389310"/>
              <a:gd name="connsiteY19" fmla="*/ 1003678 h 1188447"/>
              <a:gd name="connsiteX20" fmla="*/ 7493595 w 10389310"/>
              <a:gd name="connsiteY20" fmla="*/ 1092168 h 1188447"/>
              <a:gd name="connsiteX21" fmla="*/ 6461208 w 10389310"/>
              <a:gd name="connsiteY21" fmla="*/ 1121665 h 1188447"/>
              <a:gd name="connsiteX22" fmla="*/ 7301866 w 10389310"/>
              <a:gd name="connsiteY22" fmla="*/ 1165910 h 1188447"/>
              <a:gd name="connsiteX23" fmla="*/ 8127776 w 10389310"/>
              <a:gd name="connsiteY23" fmla="*/ 1165910 h 1188447"/>
              <a:gd name="connsiteX24" fmla="*/ 8865195 w 10389310"/>
              <a:gd name="connsiteY24" fmla="*/ 1151162 h 1188447"/>
              <a:gd name="connsiteX25" fmla="*/ 9720601 w 10389310"/>
              <a:gd name="connsiteY25" fmla="*/ 1180658 h 1188447"/>
              <a:gd name="connsiteX26" fmla="*/ 10148305 w 10389310"/>
              <a:gd name="connsiteY26" fmla="*/ 1180658 h 1188447"/>
              <a:gd name="connsiteX27" fmla="*/ 10340034 w 10389310"/>
              <a:gd name="connsiteY27" fmla="*/ 1092168 h 1188447"/>
              <a:gd name="connsiteX28" fmla="*/ 10384279 w 10389310"/>
              <a:gd name="connsiteY28" fmla="*/ 295755 h 118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389310" h="1188447">
                <a:moveTo>
                  <a:pt x="10384279" y="295755"/>
                </a:moveTo>
                <a:cubicBezTo>
                  <a:pt x="10384279" y="155645"/>
                  <a:pt x="10411318" y="276091"/>
                  <a:pt x="10340034" y="251510"/>
                </a:cubicBezTo>
                <a:cubicBezTo>
                  <a:pt x="10268750" y="226929"/>
                  <a:pt x="10246628" y="182684"/>
                  <a:pt x="9956576" y="148271"/>
                </a:cubicBezTo>
                <a:cubicBezTo>
                  <a:pt x="9666524" y="113858"/>
                  <a:pt x="8951227" y="64696"/>
                  <a:pt x="8599724" y="45032"/>
                </a:cubicBezTo>
                <a:cubicBezTo>
                  <a:pt x="8248221" y="25368"/>
                  <a:pt x="8127775" y="30284"/>
                  <a:pt x="7847556" y="30284"/>
                </a:cubicBezTo>
                <a:cubicBezTo>
                  <a:pt x="7567337" y="30284"/>
                  <a:pt x="7287118" y="49948"/>
                  <a:pt x="6918408" y="45032"/>
                </a:cubicBezTo>
                <a:cubicBezTo>
                  <a:pt x="6549698" y="40116"/>
                  <a:pt x="6001550" y="-6587"/>
                  <a:pt x="5635298" y="787"/>
                </a:cubicBezTo>
                <a:cubicBezTo>
                  <a:pt x="5269046" y="8161"/>
                  <a:pt x="5025698" y="72072"/>
                  <a:pt x="4720898" y="89278"/>
                </a:cubicBezTo>
                <a:cubicBezTo>
                  <a:pt x="4416098" y="106484"/>
                  <a:pt x="4049846" y="113858"/>
                  <a:pt x="3806498" y="104026"/>
                </a:cubicBezTo>
                <a:cubicBezTo>
                  <a:pt x="3563150" y="94194"/>
                  <a:pt x="3494324" y="40116"/>
                  <a:pt x="3260808" y="30284"/>
                </a:cubicBezTo>
                <a:cubicBezTo>
                  <a:pt x="3027292" y="20452"/>
                  <a:pt x="2624169" y="35200"/>
                  <a:pt x="2405401" y="45032"/>
                </a:cubicBezTo>
                <a:cubicBezTo>
                  <a:pt x="2186633" y="54864"/>
                  <a:pt x="2083394" y="89278"/>
                  <a:pt x="1948201" y="89278"/>
                </a:cubicBezTo>
                <a:cubicBezTo>
                  <a:pt x="1813008" y="89278"/>
                  <a:pt x="1790885" y="54864"/>
                  <a:pt x="1594240" y="45032"/>
                </a:cubicBezTo>
                <a:cubicBezTo>
                  <a:pt x="1397595" y="35200"/>
                  <a:pt x="974807" y="27826"/>
                  <a:pt x="768330" y="30284"/>
                </a:cubicBezTo>
                <a:cubicBezTo>
                  <a:pt x="561853" y="32742"/>
                  <a:pt x="473363" y="54865"/>
                  <a:pt x="355376" y="59781"/>
                </a:cubicBezTo>
                <a:cubicBezTo>
                  <a:pt x="237389" y="64697"/>
                  <a:pt x="116943" y="15536"/>
                  <a:pt x="60408" y="59781"/>
                </a:cubicBezTo>
                <a:cubicBezTo>
                  <a:pt x="3872" y="104026"/>
                  <a:pt x="18621" y="241678"/>
                  <a:pt x="16163" y="325252"/>
                </a:cubicBezTo>
                <a:cubicBezTo>
                  <a:pt x="13705" y="408826"/>
                  <a:pt x="45660" y="457987"/>
                  <a:pt x="45660" y="561226"/>
                </a:cubicBezTo>
                <a:cubicBezTo>
                  <a:pt x="45660" y="664465"/>
                  <a:pt x="-32998" y="870942"/>
                  <a:pt x="16163" y="944684"/>
                </a:cubicBezTo>
                <a:cubicBezTo>
                  <a:pt x="65324" y="1018426"/>
                  <a:pt x="340627" y="1003678"/>
                  <a:pt x="340627" y="1003678"/>
                </a:cubicBezTo>
                <a:lnTo>
                  <a:pt x="7493595" y="1092168"/>
                </a:lnTo>
                <a:cubicBezTo>
                  <a:pt x="8513692" y="1111832"/>
                  <a:pt x="6493163" y="1109375"/>
                  <a:pt x="6461208" y="1121665"/>
                </a:cubicBezTo>
                <a:cubicBezTo>
                  <a:pt x="6429253" y="1133955"/>
                  <a:pt x="7024105" y="1158536"/>
                  <a:pt x="7301866" y="1165910"/>
                </a:cubicBezTo>
                <a:cubicBezTo>
                  <a:pt x="7579627" y="1173284"/>
                  <a:pt x="7867221" y="1168368"/>
                  <a:pt x="8127776" y="1165910"/>
                </a:cubicBezTo>
                <a:cubicBezTo>
                  <a:pt x="8388331" y="1163452"/>
                  <a:pt x="8599724" y="1148704"/>
                  <a:pt x="8865195" y="1151162"/>
                </a:cubicBezTo>
                <a:cubicBezTo>
                  <a:pt x="9130666" y="1153620"/>
                  <a:pt x="9506749" y="1175742"/>
                  <a:pt x="9720601" y="1180658"/>
                </a:cubicBezTo>
                <a:cubicBezTo>
                  <a:pt x="9934453" y="1185574"/>
                  <a:pt x="10045066" y="1195406"/>
                  <a:pt x="10148305" y="1180658"/>
                </a:cubicBezTo>
                <a:cubicBezTo>
                  <a:pt x="10251544" y="1165910"/>
                  <a:pt x="10293331" y="1239652"/>
                  <a:pt x="10340034" y="1092168"/>
                </a:cubicBezTo>
                <a:cubicBezTo>
                  <a:pt x="10386737" y="944684"/>
                  <a:pt x="10384279" y="435865"/>
                  <a:pt x="10384279" y="2957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0.07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405" y="1450258"/>
            <a:ext cx="609600" cy="609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996516" y="2639961"/>
            <a:ext cx="2271252" cy="265472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74722" y="2639961"/>
            <a:ext cx="2271252" cy="294968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860890" y="4245386"/>
            <a:ext cx="2271252" cy="294968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07342" y="4215888"/>
            <a:ext cx="2705852" cy="309718"/>
          </a:xfrm>
          <a:prstGeom prst="round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660" end="426.98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1937" y="2584107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974" end="820.86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5473" y="2358012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524" end="929.362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18821" y="3843004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824" end="670.90239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90273" y="4540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 numSld="99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numSld="999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 numSld="999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4102</TotalTime>
  <Words>392</Words>
  <Application>Microsoft Office PowerPoint</Application>
  <PresentationFormat>Widescreen</PresentationFormat>
  <Paragraphs>66</Paragraphs>
  <Slides>23</Slides>
  <Notes>0</Notes>
  <HiddenSlides>0</HiddenSlides>
  <MMClips>44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Mohamed Salameh Mfadi Alsalimeh</cp:lastModifiedBy>
  <cp:revision>381</cp:revision>
  <dcterms:created xsi:type="dcterms:W3CDTF">2020-03-04T10:47:58Z</dcterms:created>
  <dcterms:modified xsi:type="dcterms:W3CDTF">2020-08-10T07:42:06Z</dcterms:modified>
</cp:coreProperties>
</file>