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688" r:id="rId4"/>
  </p:sldMasterIdLst>
  <p:notesMasterIdLst>
    <p:notesMasterId r:id="rId19"/>
  </p:notesMasterIdLst>
  <p:handoutMasterIdLst>
    <p:handoutMasterId r:id="rId20"/>
  </p:handoutMasterIdLst>
  <p:sldIdLst>
    <p:sldId id="311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92" r:id="rId17"/>
    <p:sldId id="380" r:id="rId18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 varScale="1">
        <p:scale>
          <a:sx n="91" d="100"/>
          <a:sy n="91" d="100"/>
        </p:scale>
        <p:origin x="145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090C6870-7D1C-405D-9974-90C0710EAC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40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567" y="3474393"/>
            <a:ext cx="7680066" cy="32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57FA40F1-FC42-4DC0-90AC-9A4DBC973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085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63B001-986B-4778-AA19-D18C17623F3A}" type="slidenum">
              <a:rPr lang="en-US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41609FB-7B25-4903-B329-91A1CB3FA9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A961A517-4C62-4158-8847-11C73F387474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CE12D911-EF8E-48E8-A9ED-21D8BDFFA145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 ALGEBRA</a:t>
            </a:r>
            <a:endParaRPr sz="3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Week 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 </a:t>
            </a:r>
            <a:r>
              <a:rPr lang="en-US" sz="28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Part 2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4.6 Special </a:t>
            </a:r>
            <a:r>
              <a:rPr lang="en-US" b="1" dirty="0" smtClean="0">
                <a:effectLst/>
              </a:rPr>
              <a:t>Products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207" y="1219200"/>
            <a:ext cx="6354825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26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effectLst/>
              </a:rPr>
              <a:t>Section 4.7 Operations with Polynomials in Several Variables</a:t>
            </a:r>
            <a:endParaRPr lang="en-US" sz="32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3" y="1371600"/>
            <a:ext cx="6573939" cy="454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17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4.8 Division of Polynomials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4" y="1295400"/>
            <a:ext cx="6411318" cy="4787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10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4.8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05000"/>
            <a:ext cx="7621871" cy="24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7102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General Q &amp; 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Questions?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Comments?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Concerns?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Section 4.3 Introduction to Polynomials</a:t>
            </a:r>
            <a:endParaRPr lang="en-US" sz="2800" dirty="0"/>
          </a:p>
          <a:p>
            <a:r>
              <a:rPr lang="en-US" sz="2800" b="1" dirty="0"/>
              <a:t>Section 4.4 Addition and Subtraction of Polynomials</a:t>
            </a:r>
            <a:endParaRPr lang="en-US" sz="2800" dirty="0"/>
          </a:p>
          <a:p>
            <a:r>
              <a:rPr lang="en-US" sz="2800" b="1" dirty="0"/>
              <a:t>Section 4.5 Multiplication of </a:t>
            </a:r>
            <a:r>
              <a:rPr lang="en-US" sz="2800" b="1" dirty="0" smtClean="0"/>
              <a:t>Polynomials</a:t>
            </a:r>
          </a:p>
          <a:p>
            <a:r>
              <a:rPr lang="en-US" sz="2800" b="1" dirty="0"/>
              <a:t>Section 4.6 Special </a:t>
            </a:r>
            <a:r>
              <a:rPr lang="en-US" sz="2800" b="1" dirty="0" smtClean="0"/>
              <a:t>Products</a:t>
            </a:r>
          </a:p>
          <a:p>
            <a:r>
              <a:rPr lang="en-US" sz="2800" b="1" dirty="0"/>
              <a:t>Section 4.7 Operations with Polynomials in Several Variables</a:t>
            </a:r>
            <a:endParaRPr lang="en-US" sz="2800" dirty="0"/>
          </a:p>
          <a:p>
            <a:r>
              <a:rPr lang="en-US" sz="2800" b="1" dirty="0"/>
              <a:t>Section 4.8 Division of Polynomials</a:t>
            </a:r>
            <a:endParaRPr lang="en-US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4.3 </a:t>
            </a:r>
            <a:r>
              <a:rPr lang="en-US" b="1" dirty="0">
                <a:effectLst/>
              </a:rPr>
              <a:t>Introduction to </a:t>
            </a:r>
            <a:r>
              <a:rPr lang="en-US" b="1" dirty="0" smtClean="0">
                <a:effectLst/>
              </a:rPr>
              <a:t>Polynomials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52600"/>
            <a:ext cx="7676337" cy="3568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4.3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3" y="1752600"/>
            <a:ext cx="6563624" cy="3857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09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4.3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8377814" cy="3170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85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4.4 Addition and Subtraction of Polynomials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4" y="1752600"/>
            <a:ext cx="6954538" cy="3686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21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4.4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678" y="1447800"/>
            <a:ext cx="6385637" cy="4531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63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4.5 Multiplication of Polynomials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625" y="1371600"/>
            <a:ext cx="5989378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0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4.5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803" y="1676400"/>
            <a:ext cx="6454973" cy="4054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3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6734</TotalTime>
  <Words>123</Words>
  <Application>Microsoft Office PowerPoint</Application>
  <PresentationFormat>On-screen Show (4:3)</PresentationFormat>
  <Paragraphs>37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Tahoma</vt:lpstr>
      <vt:lpstr>Franklin Title Page</vt:lpstr>
      <vt:lpstr>Franklin Page</vt:lpstr>
      <vt:lpstr>1_Franklin Title Page</vt:lpstr>
      <vt:lpstr>Franklin3</vt:lpstr>
      <vt:lpstr>FUNDAMENTAL ALGEBRA</vt:lpstr>
      <vt:lpstr>AGENDA</vt:lpstr>
      <vt:lpstr>Section 4.3 Introduction to Polynomials</vt:lpstr>
      <vt:lpstr>Section 4.3 (continued)</vt:lpstr>
      <vt:lpstr>Section 4.3 (continued)</vt:lpstr>
      <vt:lpstr>Section 4.4 Addition and Subtraction of Polynomials</vt:lpstr>
      <vt:lpstr>Section 4.4 (continued)</vt:lpstr>
      <vt:lpstr>Section 4.5 Multiplication of Polynomials</vt:lpstr>
      <vt:lpstr>Section 4.5 (continued)</vt:lpstr>
      <vt:lpstr>Section 4.6 Special Products</vt:lpstr>
      <vt:lpstr>Section 4.7 Operations with Polynomials in Several Variables</vt:lpstr>
      <vt:lpstr>Section 4.8 Division of Polynomials</vt:lpstr>
      <vt:lpstr>Section 4.8 (continued)</vt:lpstr>
      <vt:lpstr>General Q &amp; A</vt:lpstr>
    </vt:vector>
  </TitlesOfParts>
  <Company>Manifest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 </dc:title>
  <dc:creator>Manifest</dc:creator>
  <cp:lastModifiedBy>M.Bateeha</cp:lastModifiedBy>
  <cp:revision>621</cp:revision>
  <dcterms:created xsi:type="dcterms:W3CDTF">2006-09-11T22:09:20Z</dcterms:created>
  <dcterms:modified xsi:type="dcterms:W3CDTF">2018-05-02T09:33:12Z</dcterms:modified>
</cp:coreProperties>
</file>