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 autoCompressPictures="0">
  <p:sldMasterIdLst>
    <p:sldMasterId id="2147483660" r:id="rId1"/>
  </p:sldMasterIdLst>
  <p:notesMasterIdLst>
    <p:notesMasterId r:id="rId3"/>
  </p:notesMasterIdLst>
  <p:sldIdLst>
    <p:sldId id="327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4B7C"/>
    <a:srgbClr val="AF905C"/>
    <a:srgbClr val="F4C790"/>
    <a:srgbClr val="FACA50"/>
    <a:srgbClr val="987C4C"/>
    <a:srgbClr val="89E3DD"/>
    <a:srgbClr val="BC7C92"/>
    <a:srgbClr val="EC85A2"/>
    <a:srgbClr val="69A343"/>
    <a:srgbClr val="5482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31"/>
    <p:restoredTop sz="94676"/>
  </p:normalViewPr>
  <p:slideViewPr>
    <p:cSldViewPr snapToGrid="0" snapToObjects="1">
      <p:cViewPr varScale="1">
        <p:scale>
          <a:sx n="106" d="100"/>
          <a:sy n="106" d="100"/>
        </p:scale>
        <p:origin x="144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7" d="100"/>
          <a:sy n="87" d="100"/>
        </p:scale>
        <p:origin x="3904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78F89B9D-DD04-3549-8B23-4810F43C2E34}" type="datetimeFigureOut">
              <a:rPr lang="ar-SA" smtClean="0"/>
              <a:t>25 محرم، 1446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B44DBC10-EDCE-FA40-93D0-8A7BCEC12E2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341847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1232-347C-174D-A50E-5792CA5DD767}" type="datetimeFigureOut">
              <a:rPr lang="ar-SA" smtClean="0"/>
              <a:t>25 محرم، 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41CAA-EF73-D443-B13D-B0269E66EE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60699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1232-347C-174D-A50E-5792CA5DD767}" type="datetimeFigureOut">
              <a:rPr lang="ar-SA" smtClean="0"/>
              <a:t>25 محرم، 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41CAA-EF73-D443-B13D-B0269E66EE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335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1232-347C-174D-A50E-5792CA5DD767}" type="datetimeFigureOut">
              <a:rPr lang="ar-SA" smtClean="0"/>
              <a:t>25 محرم، 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41CAA-EF73-D443-B13D-B0269E66EE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11586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1232-347C-174D-A50E-5792CA5DD767}" type="datetimeFigureOut">
              <a:rPr lang="ar-SA" smtClean="0"/>
              <a:t>25 محرم، 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41CAA-EF73-D443-B13D-B0269E66EE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7761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1232-347C-174D-A50E-5792CA5DD767}" type="datetimeFigureOut">
              <a:rPr lang="ar-SA" smtClean="0"/>
              <a:t>25 محرم، 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41CAA-EF73-D443-B13D-B0269E66EE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70779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1232-347C-174D-A50E-5792CA5DD767}" type="datetimeFigureOut">
              <a:rPr lang="ar-SA" smtClean="0"/>
              <a:t>25 محرم، 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41CAA-EF73-D443-B13D-B0269E66EE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55393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1232-347C-174D-A50E-5792CA5DD767}" type="datetimeFigureOut">
              <a:rPr lang="ar-SA" smtClean="0"/>
              <a:t>25 محرم، 1446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41CAA-EF73-D443-B13D-B0269E66EE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11487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1232-347C-174D-A50E-5792CA5DD767}" type="datetimeFigureOut">
              <a:rPr lang="ar-SA" smtClean="0"/>
              <a:t>25 محرم، 1446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41CAA-EF73-D443-B13D-B0269E66EE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90306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1232-347C-174D-A50E-5792CA5DD767}" type="datetimeFigureOut">
              <a:rPr lang="ar-SA" smtClean="0"/>
              <a:t>25 محرم، 1446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41CAA-EF73-D443-B13D-B0269E66EE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62830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1232-347C-174D-A50E-5792CA5DD767}" type="datetimeFigureOut">
              <a:rPr lang="ar-SA" smtClean="0"/>
              <a:t>25 محرم، 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41CAA-EF73-D443-B13D-B0269E66EE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00609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1232-347C-174D-A50E-5792CA5DD767}" type="datetimeFigureOut">
              <a:rPr lang="ar-SA" smtClean="0"/>
              <a:t>25 محرم، 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41CAA-EF73-D443-B13D-B0269E66EE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66386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8D1232-347C-174D-A50E-5792CA5DD767}" type="datetimeFigureOut">
              <a:rPr lang="ar-SA" smtClean="0"/>
              <a:t>25 محرم، 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541CAA-EF73-D443-B13D-B0269E66EE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78034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0EC871E2-CAF5-1C23-1778-43D2E1890B3A}"/>
              </a:ext>
            </a:extLst>
          </p:cNvPr>
          <p:cNvSpPr/>
          <p:nvPr/>
        </p:nvSpPr>
        <p:spPr>
          <a:xfrm>
            <a:off x="5245770" y="948490"/>
            <a:ext cx="3633537" cy="2298031"/>
          </a:xfrm>
          <a:prstGeom prst="rect">
            <a:avLst/>
          </a:prstGeom>
          <a:solidFill>
            <a:srgbClr val="F4C790"/>
          </a:solidFill>
          <a:ln>
            <a:solidFill>
              <a:srgbClr val="AF905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algn="ctr" defTabSz="457200" rtl="1" eaLnBrk="1" latinLnBrk="0" hangingPunct="1"/>
            <a:endParaRPr lang="ar-SA"/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id="{C36D7EB1-1686-BFEE-E722-AD5A153D8D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9895" y="1451897"/>
            <a:ext cx="1299412" cy="1777582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5598C2A5-8BEA-F91F-AF9B-8246F3DFFF45}"/>
              </a:ext>
            </a:extLst>
          </p:cNvPr>
          <p:cNvSpPr txBox="1"/>
          <p:nvPr/>
        </p:nvSpPr>
        <p:spPr>
          <a:xfrm>
            <a:off x="5017169" y="1011745"/>
            <a:ext cx="321243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algn="ctr" defTabSz="457200" rtl="1" eaLnBrk="1" latinLnBrk="0" hangingPunct="1"/>
            <a:r>
              <a:rPr lang="ar-SA" sz="2000" dirty="0">
                <a:solidFill>
                  <a:srgbClr val="EC4B7C"/>
                </a:solidFill>
                <a:latin typeface="MadaniArabic-Regular" pitchFamily="2" charset="-78"/>
                <a:cs typeface="MadaniArabic-Regular" pitchFamily="2" charset="-78"/>
              </a:rPr>
              <a:t>أهلا بفراشات المدرسة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F6E8D4ED-8BF7-DF2F-3AB1-5D02229ABFDF}"/>
              </a:ext>
            </a:extLst>
          </p:cNvPr>
          <p:cNvSpPr txBox="1"/>
          <p:nvPr/>
        </p:nvSpPr>
        <p:spPr>
          <a:xfrm>
            <a:off x="5125453" y="1595901"/>
            <a:ext cx="2773272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algn="ctr" defTabSz="457200" rtl="1" eaLnBrk="1" latinLnBrk="0" hangingPunct="1"/>
            <a:r>
              <a:rPr lang="ar-SA" sz="1600" dirty="0">
                <a:latin typeface="MadaniArabic-Regular" pitchFamily="2" charset="-78"/>
                <a:cs typeface="MadaniArabic-Regular" pitchFamily="2" charset="-78"/>
              </a:rPr>
              <a:t>سنبدأ بأيام جميلة </a:t>
            </a:r>
          </a:p>
          <a:p>
            <a:pPr marL="0" algn="ctr" defTabSz="457200" rtl="1" eaLnBrk="1" latinLnBrk="0" hangingPunct="1"/>
            <a:r>
              <a:rPr lang="ar-SA" sz="1600" dirty="0">
                <a:latin typeface="MadaniArabic-Regular" pitchFamily="2" charset="-78"/>
                <a:cs typeface="MadaniArabic-Regular" pitchFamily="2" charset="-78"/>
              </a:rPr>
              <a:t>ونحقق </a:t>
            </a:r>
          </a:p>
          <a:p>
            <a:pPr marL="0" algn="ctr" defTabSz="457200" rtl="1" eaLnBrk="1" latinLnBrk="0" hangingPunct="1"/>
            <a:r>
              <a:rPr lang="ar-SA" sz="1600" dirty="0">
                <a:latin typeface="MadaniArabic-Regular" pitchFamily="2" charset="-78"/>
                <a:cs typeface="MadaniArabic-Regular" pitchFamily="2" charset="-78"/>
              </a:rPr>
              <a:t>كل النجاحات التي تسمو بنا</a:t>
            </a:r>
          </a:p>
          <a:p>
            <a:pPr marL="0" algn="ctr" defTabSz="457200" rtl="1" eaLnBrk="1" latinLnBrk="0" hangingPunct="1"/>
            <a:endParaRPr lang="ar-SA" sz="1600" dirty="0">
              <a:latin typeface="MadaniArabic-Regular" pitchFamily="2" charset="-78"/>
              <a:cs typeface="MadaniArabic-Regular" pitchFamily="2" charset="-78"/>
            </a:endParaRPr>
          </a:p>
          <a:p>
            <a:pPr marL="0" algn="ctr" defTabSz="457200" rtl="1" eaLnBrk="1" latinLnBrk="0" hangingPunct="1"/>
            <a:r>
              <a:rPr lang="ar-SA" sz="1600" dirty="0">
                <a:latin typeface="MadaniArabic-Regular" pitchFamily="2" charset="-78"/>
                <a:cs typeface="MadaniArabic-Regular" pitchFamily="2" charset="-78"/>
              </a:rPr>
              <a:t>اسأل الله لكم التوفيق</a:t>
            </a: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AE0D5788-7D44-ED10-A014-210FBE7DA34C}"/>
              </a:ext>
            </a:extLst>
          </p:cNvPr>
          <p:cNvSpPr/>
          <p:nvPr/>
        </p:nvSpPr>
        <p:spPr>
          <a:xfrm>
            <a:off x="5269834" y="3373483"/>
            <a:ext cx="3633537" cy="2298031"/>
          </a:xfrm>
          <a:prstGeom prst="rect">
            <a:avLst/>
          </a:prstGeom>
          <a:solidFill>
            <a:srgbClr val="F4C790"/>
          </a:solidFill>
          <a:ln>
            <a:solidFill>
              <a:srgbClr val="AF905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algn="ctr" defTabSz="457200" rtl="1" eaLnBrk="1" latinLnBrk="0" hangingPunct="1"/>
            <a:endParaRPr lang="ar-SA"/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5EB46C67-E9F3-A46A-953A-DA5C47A594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3959" y="3876890"/>
            <a:ext cx="1299412" cy="1777582"/>
          </a:xfrm>
          <a:prstGeom prst="rect">
            <a:avLst/>
          </a:prstGeom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1CB72CCB-CD4F-BD7C-7C74-B5EFA614F3B3}"/>
              </a:ext>
            </a:extLst>
          </p:cNvPr>
          <p:cNvSpPr txBox="1"/>
          <p:nvPr/>
        </p:nvSpPr>
        <p:spPr>
          <a:xfrm>
            <a:off x="5041233" y="3436738"/>
            <a:ext cx="321243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algn="ctr" defTabSz="457200" rtl="1" eaLnBrk="1" latinLnBrk="0" hangingPunct="1"/>
            <a:r>
              <a:rPr lang="ar-SA" sz="2000" dirty="0">
                <a:solidFill>
                  <a:srgbClr val="EC4B7C"/>
                </a:solidFill>
                <a:latin typeface="MadaniArabic-Regular" pitchFamily="2" charset="-78"/>
                <a:cs typeface="MadaniArabic-Regular" pitchFamily="2" charset="-78"/>
              </a:rPr>
              <a:t>أهلا بفراشات المدرسة</a:t>
            </a: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20A9008F-C451-8D86-C8FC-9056ABC02B26}"/>
              </a:ext>
            </a:extLst>
          </p:cNvPr>
          <p:cNvSpPr txBox="1"/>
          <p:nvPr/>
        </p:nvSpPr>
        <p:spPr>
          <a:xfrm>
            <a:off x="5149517" y="4020894"/>
            <a:ext cx="2773272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algn="ctr" defTabSz="457200" rtl="1" eaLnBrk="1" latinLnBrk="0" hangingPunct="1"/>
            <a:r>
              <a:rPr lang="ar-SA" sz="1600" dirty="0">
                <a:latin typeface="MadaniArabic-Regular" pitchFamily="2" charset="-78"/>
                <a:cs typeface="MadaniArabic-Regular" pitchFamily="2" charset="-78"/>
              </a:rPr>
              <a:t>سنبدأ بأيام جميلة </a:t>
            </a:r>
          </a:p>
          <a:p>
            <a:pPr marL="0" algn="ctr" defTabSz="457200" rtl="1" eaLnBrk="1" latinLnBrk="0" hangingPunct="1"/>
            <a:r>
              <a:rPr lang="ar-SA" sz="1600" dirty="0">
                <a:latin typeface="MadaniArabic-Regular" pitchFamily="2" charset="-78"/>
                <a:cs typeface="MadaniArabic-Regular" pitchFamily="2" charset="-78"/>
              </a:rPr>
              <a:t>ونحقق </a:t>
            </a:r>
          </a:p>
          <a:p>
            <a:pPr marL="0" algn="ctr" defTabSz="457200" rtl="1" eaLnBrk="1" latinLnBrk="0" hangingPunct="1"/>
            <a:r>
              <a:rPr lang="ar-SA" sz="1600" dirty="0">
                <a:latin typeface="MadaniArabic-Regular" pitchFamily="2" charset="-78"/>
                <a:cs typeface="MadaniArabic-Regular" pitchFamily="2" charset="-78"/>
              </a:rPr>
              <a:t>كل النجاحات التي تسمو بنا</a:t>
            </a:r>
          </a:p>
          <a:p>
            <a:pPr marL="0" algn="ctr" defTabSz="457200" rtl="1" eaLnBrk="1" latinLnBrk="0" hangingPunct="1"/>
            <a:endParaRPr lang="ar-SA" sz="1600" dirty="0">
              <a:latin typeface="MadaniArabic-Regular" pitchFamily="2" charset="-78"/>
              <a:cs typeface="MadaniArabic-Regular" pitchFamily="2" charset="-78"/>
            </a:endParaRPr>
          </a:p>
          <a:p>
            <a:pPr marL="0" algn="ctr" defTabSz="457200" rtl="1" eaLnBrk="1" latinLnBrk="0" hangingPunct="1"/>
            <a:r>
              <a:rPr lang="ar-SA" sz="1600" dirty="0">
                <a:latin typeface="MadaniArabic-Regular" pitchFamily="2" charset="-78"/>
                <a:cs typeface="MadaniArabic-Regular" pitchFamily="2" charset="-78"/>
              </a:rPr>
              <a:t>اسأل الله لكم التوفيق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06681740-67CB-D60B-BD11-107C3A95C117}"/>
              </a:ext>
            </a:extLst>
          </p:cNvPr>
          <p:cNvSpPr/>
          <p:nvPr/>
        </p:nvSpPr>
        <p:spPr>
          <a:xfrm>
            <a:off x="1341522" y="948490"/>
            <a:ext cx="3633537" cy="2298031"/>
          </a:xfrm>
          <a:prstGeom prst="rect">
            <a:avLst/>
          </a:prstGeom>
          <a:solidFill>
            <a:srgbClr val="F4C790"/>
          </a:solidFill>
          <a:ln>
            <a:solidFill>
              <a:srgbClr val="AF905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algn="ctr" defTabSz="457200" rtl="1" eaLnBrk="1" latinLnBrk="0" hangingPunct="1"/>
            <a:endParaRPr lang="ar-SA"/>
          </a:p>
        </p:txBody>
      </p:sp>
      <p:pic>
        <p:nvPicPr>
          <p:cNvPr id="15" name="صورة 14">
            <a:extLst>
              <a:ext uri="{FF2B5EF4-FFF2-40B4-BE49-F238E27FC236}">
                <a16:creationId xmlns:a16="http://schemas.microsoft.com/office/drawing/2014/main" id="{463C6CF8-42C2-28D6-564A-BCB9C02F2F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5647" y="1451897"/>
            <a:ext cx="1299412" cy="1777582"/>
          </a:xfrm>
          <a:prstGeom prst="rect">
            <a:avLst/>
          </a:prstGeom>
        </p:spPr>
      </p:pic>
      <p:sp>
        <p:nvSpPr>
          <p:cNvPr id="16" name="مربع نص 15">
            <a:extLst>
              <a:ext uri="{FF2B5EF4-FFF2-40B4-BE49-F238E27FC236}">
                <a16:creationId xmlns:a16="http://schemas.microsoft.com/office/drawing/2014/main" id="{79FB227A-C8C0-D019-F837-731415A3E82E}"/>
              </a:ext>
            </a:extLst>
          </p:cNvPr>
          <p:cNvSpPr txBox="1"/>
          <p:nvPr/>
        </p:nvSpPr>
        <p:spPr>
          <a:xfrm>
            <a:off x="1112921" y="1011745"/>
            <a:ext cx="321243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algn="ctr" defTabSz="457200" rtl="1" eaLnBrk="1" latinLnBrk="0" hangingPunct="1"/>
            <a:r>
              <a:rPr lang="ar-SA" sz="2000" dirty="0">
                <a:solidFill>
                  <a:srgbClr val="EC4B7C"/>
                </a:solidFill>
                <a:latin typeface="MadaniArabic-Regular" pitchFamily="2" charset="-78"/>
                <a:cs typeface="MadaniArabic-Regular" pitchFamily="2" charset="-78"/>
              </a:rPr>
              <a:t>أهلا بفراشات المدرسة</a:t>
            </a: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0FAEA0E9-ABF2-A9B2-6996-1E118CBB52BB}"/>
              </a:ext>
            </a:extLst>
          </p:cNvPr>
          <p:cNvSpPr txBox="1"/>
          <p:nvPr/>
        </p:nvSpPr>
        <p:spPr>
          <a:xfrm>
            <a:off x="1221205" y="1595901"/>
            <a:ext cx="2773272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algn="ctr" defTabSz="457200" rtl="1" eaLnBrk="1" latinLnBrk="0" hangingPunct="1"/>
            <a:r>
              <a:rPr lang="ar-SA" sz="1600" dirty="0">
                <a:latin typeface="MadaniArabic-Regular" pitchFamily="2" charset="-78"/>
                <a:cs typeface="MadaniArabic-Regular" pitchFamily="2" charset="-78"/>
              </a:rPr>
              <a:t>سنبدأ بأيام جميلة </a:t>
            </a:r>
          </a:p>
          <a:p>
            <a:pPr marL="0" algn="ctr" defTabSz="457200" rtl="1" eaLnBrk="1" latinLnBrk="0" hangingPunct="1"/>
            <a:r>
              <a:rPr lang="ar-SA" sz="1600" dirty="0">
                <a:latin typeface="MadaniArabic-Regular" pitchFamily="2" charset="-78"/>
                <a:cs typeface="MadaniArabic-Regular" pitchFamily="2" charset="-78"/>
              </a:rPr>
              <a:t>ونحقق </a:t>
            </a:r>
          </a:p>
          <a:p>
            <a:pPr marL="0" algn="ctr" defTabSz="457200" rtl="1" eaLnBrk="1" latinLnBrk="0" hangingPunct="1"/>
            <a:r>
              <a:rPr lang="ar-SA" sz="1600" dirty="0">
                <a:latin typeface="MadaniArabic-Regular" pitchFamily="2" charset="-78"/>
                <a:cs typeface="MadaniArabic-Regular" pitchFamily="2" charset="-78"/>
              </a:rPr>
              <a:t>كل النجاحات التي تسمو بنا</a:t>
            </a:r>
          </a:p>
          <a:p>
            <a:pPr marL="0" algn="ctr" defTabSz="457200" rtl="1" eaLnBrk="1" latinLnBrk="0" hangingPunct="1"/>
            <a:endParaRPr lang="ar-SA" sz="1600" dirty="0">
              <a:latin typeface="MadaniArabic-Regular" pitchFamily="2" charset="-78"/>
              <a:cs typeface="MadaniArabic-Regular" pitchFamily="2" charset="-78"/>
            </a:endParaRPr>
          </a:p>
          <a:p>
            <a:pPr marL="0" algn="ctr" defTabSz="457200" rtl="1" eaLnBrk="1" latinLnBrk="0" hangingPunct="1"/>
            <a:r>
              <a:rPr lang="ar-SA" sz="1600" dirty="0">
                <a:latin typeface="MadaniArabic-Regular" pitchFamily="2" charset="-78"/>
                <a:cs typeface="MadaniArabic-Regular" pitchFamily="2" charset="-78"/>
              </a:rPr>
              <a:t>اسأل الله لكم التوفيق</a:t>
            </a:r>
          </a:p>
        </p:txBody>
      </p:sp>
      <p:sp>
        <p:nvSpPr>
          <p:cNvPr id="18" name="مستطيل 17">
            <a:extLst>
              <a:ext uri="{FF2B5EF4-FFF2-40B4-BE49-F238E27FC236}">
                <a16:creationId xmlns:a16="http://schemas.microsoft.com/office/drawing/2014/main" id="{4434F8C0-4BB8-445D-6B35-5F07FD5B4784}"/>
              </a:ext>
            </a:extLst>
          </p:cNvPr>
          <p:cNvSpPr/>
          <p:nvPr/>
        </p:nvSpPr>
        <p:spPr>
          <a:xfrm>
            <a:off x="1365586" y="3373483"/>
            <a:ext cx="3633537" cy="2298031"/>
          </a:xfrm>
          <a:prstGeom prst="rect">
            <a:avLst/>
          </a:prstGeom>
          <a:solidFill>
            <a:srgbClr val="F4C790"/>
          </a:solidFill>
          <a:ln>
            <a:solidFill>
              <a:srgbClr val="AF905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algn="ctr" defTabSz="457200" rtl="1" eaLnBrk="1" latinLnBrk="0" hangingPunct="1"/>
            <a:endParaRPr lang="ar-SA"/>
          </a:p>
        </p:txBody>
      </p:sp>
      <p:pic>
        <p:nvPicPr>
          <p:cNvPr id="19" name="صورة 18">
            <a:extLst>
              <a:ext uri="{FF2B5EF4-FFF2-40B4-BE49-F238E27FC236}">
                <a16:creationId xmlns:a16="http://schemas.microsoft.com/office/drawing/2014/main" id="{4E5014BC-B2F1-6AA4-6499-583B690B13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9711" y="3876890"/>
            <a:ext cx="1299412" cy="1777582"/>
          </a:xfrm>
          <a:prstGeom prst="rect">
            <a:avLst/>
          </a:prstGeom>
        </p:spPr>
      </p:pic>
      <p:sp>
        <p:nvSpPr>
          <p:cNvPr id="20" name="مربع نص 19">
            <a:extLst>
              <a:ext uri="{FF2B5EF4-FFF2-40B4-BE49-F238E27FC236}">
                <a16:creationId xmlns:a16="http://schemas.microsoft.com/office/drawing/2014/main" id="{5345B084-298D-E0BD-34E7-CE2C7F533B35}"/>
              </a:ext>
            </a:extLst>
          </p:cNvPr>
          <p:cNvSpPr txBox="1"/>
          <p:nvPr/>
        </p:nvSpPr>
        <p:spPr>
          <a:xfrm>
            <a:off x="1136985" y="3436738"/>
            <a:ext cx="321243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algn="ctr" defTabSz="457200" rtl="1" eaLnBrk="1" latinLnBrk="0" hangingPunct="1"/>
            <a:r>
              <a:rPr lang="ar-SA" sz="2000" dirty="0">
                <a:solidFill>
                  <a:srgbClr val="EC4B7C"/>
                </a:solidFill>
                <a:latin typeface="MadaniArabic-Regular" pitchFamily="2" charset="-78"/>
                <a:cs typeface="MadaniArabic-Regular" pitchFamily="2" charset="-78"/>
              </a:rPr>
              <a:t>أهلا بفراشات المدرسة</a:t>
            </a: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B631239D-5379-6E1D-FCCA-90680FE75347}"/>
              </a:ext>
            </a:extLst>
          </p:cNvPr>
          <p:cNvSpPr txBox="1"/>
          <p:nvPr/>
        </p:nvSpPr>
        <p:spPr>
          <a:xfrm>
            <a:off x="1245269" y="4020894"/>
            <a:ext cx="2773272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algn="ctr" defTabSz="457200" rtl="1" eaLnBrk="1" latinLnBrk="0" hangingPunct="1"/>
            <a:r>
              <a:rPr lang="ar-SA" sz="1600" dirty="0">
                <a:latin typeface="MadaniArabic-Regular" pitchFamily="2" charset="-78"/>
                <a:cs typeface="MadaniArabic-Regular" pitchFamily="2" charset="-78"/>
              </a:rPr>
              <a:t>سنبدأ بأيام جميلة </a:t>
            </a:r>
          </a:p>
          <a:p>
            <a:pPr marL="0" algn="ctr" defTabSz="457200" rtl="1" eaLnBrk="1" latinLnBrk="0" hangingPunct="1"/>
            <a:r>
              <a:rPr lang="ar-SA" sz="1600" dirty="0">
                <a:latin typeface="MadaniArabic-Regular" pitchFamily="2" charset="-78"/>
                <a:cs typeface="MadaniArabic-Regular" pitchFamily="2" charset="-78"/>
              </a:rPr>
              <a:t>ونحقق </a:t>
            </a:r>
          </a:p>
          <a:p>
            <a:pPr marL="0" algn="ctr" defTabSz="457200" rtl="1" eaLnBrk="1" latinLnBrk="0" hangingPunct="1"/>
            <a:r>
              <a:rPr lang="ar-SA" sz="1600" dirty="0">
                <a:latin typeface="MadaniArabic-Regular" pitchFamily="2" charset="-78"/>
                <a:cs typeface="MadaniArabic-Regular" pitchFamily="2" charset="-78"/>
              </a:rPr>
              <a:t>كل النجاحات التي تسمو بنا</a:t>
            </a:r>
          </a:p>
          <a:p>
            <a:pPr marL="0" algn="ctr" defTabSz="457200" rtl="1" eaLnBrk="1" latinLnBrk="0" hangingPunct="1"/>
            <a:endParaRPr lang="ar-SA" sz="1600" dirty="0">
              <a:latin typeface="MadaniArabic-Regular" pitchFamily="2" charset="-78"/>
              <a:cs typeface="MadaniArabic-Regular" pitchFamily="2" charset="-78"/>
            </a:endParaRPr>
          </a:p>
          <a:p>
            <a:pPr marL="0" algn="ctr" defTabSz="457200" rtl="1" eaLnBrk="1" latinLnBrk="0" hangingPunct="1"/>
            <a:r>
              <a:rPr lang="ar-SA" sz="1600" dirty="0">
                <a:latin typeface="MadaniArabic-Regular" pitchFamily="2" charset="-78"/>
                <a:cs typeface="MadaniArabic-Regular" pitchFamily="2" charset="-78"/>
              </a:rPr>
              <a:t>اسأل الله لكم التوفيق</a:t>
            </a:r>
          </a:p>
        </p:txBody>
      </p:sp>
    </p:spTree>
    <p:extLst>
      <p:ext uri="{BB962C8B-B14F-4D97-AF65-F5344CB8AC3E}">
        <p14:creationId xmlns:p14="http://schemas.microsoft.com/office/powerpoint/2010/main" val="2363911361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6571</TotalTime>
  <Words>64</Words>
  <Application>Microsoft Macintosh PowerPoint</Application>
  <PresentationFormat>A4 Paper (210x297 mm)‎</PresentationFormat>
  <Paragraphs>24</Paragraphs>
  <Slides>1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MadaniArabic-Regular</vt:lpstr>
      <vt:lpstr>نسق Office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khlod k</dc:creator>
  <cp:lastModifiedBy>khlod k</cp:lastModifiedBy>
  <cp:revision>277</cp:revision>
  <cp:lastPrinted>2022-08-31T13:42:06Z</cp:lastPrinted>
  <dcterms:created xsi:type="dcterms:W3CDTF">2020-09-23T00:41:12Z</dcterms:created>
  <dcterms:modified xsi:type="dcterms:W3CDTF">2024-07-30T23:46:45Z</dcterms:modified>
</cp:coreProperties>
</file>