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63.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7"/>
  </p:notesMasterIdLst>
  <p:sldIdLst>
    <p:sldId id="398" r:id="rId2"/>
    <p:sldId id="397"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89" r:id="rId33"/>
    <p:sldId id="390" r:id="rId34"/>
    <p:sldId id="391" r:id="rId35"/>
    <p:sldId id="392" r:id="rId36"/>
    <p:sldId id="393" r:id="rId37"/>
    <p:sldId id="394" r:id="rId38"/>
    <p:sldId id="395"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3" r:id="rId63"/>
    <p:sldId id="387" r:id="rId64"/>
    <p:sldId id="384" r:id="rId65"/>
    <p:sldId id="388" r:id="rId66"/>
  </p:sldIdLst>
  <p:sldSz cx="9144000" cy="6858000" type="screen4x3"/>
  <p:notesSz cx="6858000" cy="9144000"/>
  <p:custDataLst>
    <p:tags r:id="rId68"/>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84338" autoAdjust="0"/>
    <p:restoredTop sz="94622"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7B57D6CA-298C-43F1-A5E3-851F797CC0F1}" type="datetimeFigureOut">
              <a:rPr lang="ar-SA"/>
              <a:pPr>
                <a:defRPr/>
              </a:pPr>
              <a:t>12/02/37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C035067-3E51-4515-A3DB-F46024FB450E}" type="slidenum">
              <a:rPr lang="ar-SA"/>
              <a:pPr>
                <a:defRPr/>
              </a:pPr>
              <a:t>‹#›</a:t>
            </a:fld>
            <a:endParaRPr lang="ar-SA"/>
          </a:p>
        </p:txBody>
      </p:sp>
    </p:spTree>
    <p:extLst>
      <p:ext uri="{BB962C8B-B14F-4D97-AF65-F5344CB8AC3E}">
        <p14:creationId xmlns:p14="http://schemas.microsoft.com/office/powerpoint/2010/main" xmlns="" val="157218792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65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5FC8414D-4251-4BD5-B97B-BC08FD09B5F1}" type="slidenum">
              <a:rPr lang="ar-SA" sz="1200">
                <a:latin typeface="+mn-lt"/>
                <a:cs typeface="+mn-cs"/>
              </a:rPr>
              <a:pPr algn="l">
                <a:defRPr/>
              </a:pPr>
              <a:t>3</a:t>
            </a:fld>
            <a:endParaRPr lang="ar-SA" sz="1200">
              <a:latin typeface="+mn-lt"/>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57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7998DCCF-C305-4E14-9EC2-1C8F7F3E591B}" type="slidenum">
              <a:rPr lang="ar-SA" sz="1200">
                <a:latin typeface="+mn-lt"/>
                <a:cs typeface="+mn-cs"/>
              </a:rPr>
              <a:pPr algn="l">
                <a:defRPr/>
              </a:pPr>
              <a:t>12</a:t>
            </a:fld>
            <a:endParaRPr lang="ar-SA" sz="1200">
              <a:latin typeface="+mn-lt"/>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67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FDA1E55-345E-4ABA-BAA1-28F5AEA21358}" type="slidenum">
              <a:rPr lang="ar-SA" sz="1200">
                <a:latin typeface="+mn-lt"/>
                <a:cs typeface="+mn-cs"/>
              </a:rPr>
              <a:pPr algn="l">
                <a:defRPr/>
              </a:pPr>
              <a:t>13</a:t>
            </a:fld>
            <a:endParaRPr lang="ar-SA"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78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47C2D63E-7C59-41D7-B172-23EFA60E2BC0}" type="slidenum">
              <a:rPr lang="ar-SA" sz="1200">
                <a:latin typeface="+mn-lt"/>
                <a:cs typeface="+mn-cs"/>
              </a:rPr>
              <a:pPr algn="l">
                <a:defRPr/>
              </a:pPr>
              <a:t>14</a:t>
            </a:fld>
            <a:endParaRPr lang="ar-SA"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88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069CB496-5B3F-41FC-A4B8-5F25A5F90868}" type="slidenum">
              <a:rPr lang="ar-SA" sz="1200">
                <a:latin typeface="+mn-lt"/>
                <a:cs typeface="+mn-cs"/>
              </a:rPr>
              <a:pPr algn="l">
                <a:defRPr/>
              </a:pPr>
              <a:t>15</a:t>
            </a:fld>
            <a:endParaRPr lang="ar-SA"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98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C1B9852-8DC8-493A-AACD-CA155C06F986}" type="slidenum">
              <a:rPr lang="ar-SA" sz="1200">
                <a:latin typeface="+mn-lt"/>
                <a:cs typeface="+mn-cs"/>
              </a:rPr>
              <a:pPr algn="l">
                <a:defRPr/>
              </a:pPr>
              <a:t>16</a:t>
            </a:fld>
            <a:endParaRPr lang="ar-SA"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08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B60B66FE-80D8-4EC1-86B6-2313FDE860C4}" type="slidenum">
              <a:rPr lang="ar-SA" sz="1200">
                <a:latin typeface="+mn-lt"/>
                <a:cs typeface="+mn-cs"/>
              </a:rPr>
              <a:pPr algn="l">
                <a:defRPr/>
              </a:pPr>
              <a:t>17</a:t>
            </a:fld>
            <a:endParaRPr lang="ar-SA" sz="1200">
              <a:latin typeface="+mn-lt"/>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19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D429E58B-8937-43C2-90D6-724CC51B93B1}" type="slidenum">
              <a:rPr lang="ar-SA" sz="1200">
                <a:latin typeface="+mn-lt"/>
                <a:cs typeface="+mn-cs"/>
              </a:rPr>
              <a:pPr algn="l">
                <a:defRPr/>
              </a:pPr>
              <a:t>18</a:t>
            </a:fld>
            <a:endParaRPr lang="ar-SA" sz="120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29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1FBB58D8-2FD3-446E-BC11-B2A686505517}" type="slidenum">
              <a:rPr lang="ar-SA" sz="1200">
                <a:latin typeface="+mn-lt"/>
                <a:cs typeface="+mn-cs"/>
              </a:rPr>
              <a:pPr algn="l">
                <a:defRPr/>
              </a:pPr>
              <a:t>19</a:t>
            </a:fld>
            <a:endParaRPr lang="ar-SA" sz="1200">
              <a:latin typeface="+mn-lt"/>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39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FD629A2B-A504-4A8B-9D3E-5FA8A8856D82}" type="slidenum">
              <a:rPr lang="ar-SA" sz="1200">
                <a:latin typeface="+mn-lt"/>
                <a:cs typeface="+mn-cs"/>
              </a:rPr>
              <a:pPr algn="l">
                <a:defRPr/>
              </a:pPr>
              <a:t>20</a:t>
            </a:fld>
            <a:endParaRPr lang="ar-SA"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49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291A2A76-81C1-489A-9410-6F53ED271739}" type="slidenum">
              <a:rPr lang="ar-SA" sz="1200">
                <a:latin typeface="+mn-lt"/>
                <a:cs typeface="+mn-cs"/>
              </a:rPr>
              <a:pPr algn="l">
                <a:defRPr/>
              </a:pPr>
              <a:t>21</a:t>
            </a:fld>
            <a:endParaRPr lang="ar-SA"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75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240FE3B4-23F6-4156-AE3A-B1B180EE9B9D}" type="slidenum">
              <a:rPr lang="ar-SA" sz="1200">
                <a:latin typeface="+mn-lt"/>
                <a:cs typeface="+mn-cs"/>
              </a:rPr>
              <a:pPr algn="l">
                <a:defRPr/>
              </a:pPr>
              <a:t>4</a:t>
            </a:fld>
            <a:endParaRPr lang="ar-SA" sz="1200">
              <a:latin typeface="+mn-lt"/>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60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A58AAF47-9C53-494C-BAAA-64E7D3F4B159}" type="slidenum">
              <a:rPr lang="ar-SA" sz="1200">
                <a:latin typeface="+mn-lt"/>
                <a:cs typeface="+mn-cs"/>
              </a:rPr>
              <a:pPr algn="l">
                <a:defRPr/>
              </a:pPr>
              <a:t>22</a:t>
            </a:fld>
            <a:endParaRPr lang="ar-SA" sz="1200">
              <a:latin typeface="+mn-lt"/>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70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319CF267-15EE-42FC-9EA5-E8D89B593F3D}" type="slidenum">
              <a:rPr lang="ar-SA" sz="1200">
                <a:latin typeface="+mn-lt"/>
                <a:cs typeface="+mn-cs"/>
              </a:rPr>
              <a:pPr algn="l">
                <a:defRPr/>
              </a:pPr>
              <a:t>23</a:t>
            </a:fld>
            <a:endParaRPr lang="ar-SA"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80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CFD24C95-4841-444F-BB84-07586B629DAF}" type="slidenum">
              <a:rPr lang="ar-SA" sz="1200">
                <a:latin typeface="+mn-lt"/>
                <a:cs typeface="+mn-cs"/>
              </a:rPr>
              <a:pPr algn="l">
                <a:defRPr/>
              </a:pPr>
              <a:t>24</a:t>
            </a:fld>
            <a:endParaRPr lang="ar-SA"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90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47129F3-1FF8-40E4-809D-29924E80DC7E}" type="slidenum">
              <a:rPr lang="ar-SA" sz="1200">
                <a:latin typeface="+mn-lt"/>
                <a:cs typeface="+mn-cs"/>
              </a:rPr>
              <a:pPr algn="l">
                <a:defRPr/>
              </a:pPr>
              <a:t>25</a:t>
            </a:fld>
            <a:endParaRPr lang="ar-SA"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00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C82A15F7-4401-438C-8D00-0EF5410731CA}" type="slidenum">
              <a:rPr lang="ar-SA" sz="1200">
                <a:latin typeface="+mn-lt"/>
                <a:cs typeface="+mn-cs"/>
              </a:rPr>
              <a:pPr algn="l">
                <a:defRPr/>
              </a:pPr>
              <a:t>26</a:t>
            </a:fld>
            <a:endParaRPr lang="ar-SA" sz="1200">
              <a:latin typeface="+mn-lt"/>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11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5EBA1500-B06D-4EE9-874B-5E206682C249}" type="slidenum">
              <a:rPr lang="ar-SA" sz="1200">
                <a:latin typeface="+mn-lt"/>
                <a:cs typeface="+mn-cs"/>
              </a:rPr>
              <a:pPr algn="l">
                <a:defRPr/>
              </a:pPr>
              <a:t>27</a:t>
            </a:fld>
            <a:endParaRPr lang="ar-SA" sz="1200">
              <a:latin typeface="+mn-lt"/>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21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62D63E0-863C-44C4-A795-4A612523ADA5}" type="slidenum">
              <a:rPr lang="ar-SA" sz="1200">
                <a:latin typeface="+mn-lt"/>
                <a:cs typeface="+mn-cs"/>
              </a:rPr>
              <a:pPr algn="l">
                <a:defRPr/>
              </a:pPr>
              <a:t>28</a:t>
            </a:fld>
            <a:endParaRPr lang="ar-SA"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31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745B7094-AF3D-4045-91AC-B4358EAD5EE2}" type="slidenum">
              <a:rPr lang="ar-SA" sz="1200">
                <a:latin typeface="+mn-lt"/>
                <a:cs typeface="+mn-cs"/>
              </a:rPr>
              <a:pPr algn="l">
                <a:defRPr/>
              </a:pPr>
              <a:t>29</a:t>
            </a:fld>
            <a:endParaRPr lang="ar-SA" sz="1200">
              <a:latin typeface="+mn-lt"/>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41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B6E2AE2C-4F27-4141-94BD-E84E6C080424}" type="slidenum">
              <a:rPr lang="ar-SA" sz="1200">
                <a:latin typeface="+mn-lt"/>
                <a:cs typeface="+mn-cs"/>
              </a:rPr>
              <a:pPr algn="l">
                <a:defRPr/>
              </a:pPr>
              <a:t>30</a:t>
            </a:fld>
            <a:endParaRPr lang="ar-SA" sz="1200">
              <a:latin typeface="+mn-lt"/>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31</a:t>
            </a:fld>
            <a:endParaRPr lang="ar-SA" sz="120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85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A904DA67-E68C-429D-B7CD-A2B7FC5A6E11}" type="slidenum">
              <a:rPr lang="ar-SA" sz="1200">
                <a:latin typeface="+mn-lt"/>
                <a:cs typeface="+mn-cs"/>
              </a:rPr>
              <a:pPr algn="l">
                <a:defRPr/>
              </a:pPr>
              <a:t>5</a:t>
            </a:fld>
            <a:endParaRPr lang="ar-SA" sz="1200">
              <a:latin typeface="+mn-lt"/>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32</a:t>
            </a:fld>
            <a:endParaRPr lang="ar-SA" sz="1200">
              <a:latin typeface="+mn-lt"/>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33</a:t>
            </a:fld>
            <a:endParaRPr lang="ar-SA" sz="1200">
              <a:latin typeface="+mn-lt"/>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34</a:t>
            </a:fld>
            <a:endParaRPr lang="ar-SA" sz="1200">
              <a:latin typeface="+mn-lt"/>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35</a:t>
            </a:fld>
            <a:endParaRPr lang="ar-SA" sz="1200">
              <a:latin typeface="+mn-lt"/>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36</a:t>
            </a:fld>
            <a:endParaRPr lang="ar-SA" sz="1200">
              <a:latin typeface="+mn-lt"/>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37</a:t>
            </a:fld>
            <a:endParaRPr lang="ar-SA" sz="1200">
              <a:latin typeface="+mn-lt"/>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52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90D504C-DAAB-46E0-9FB0-EA1EAF05371F}" type="slidenum">
              <a:rPr lang="ar-SA" sz="1200">
                <a:latin typeface="+mn-lt"/>
                <a:cs typeface="+mn-cs"/>
              </a:rPr>
              <a:pPr algn="l">
                <a:defRPr/>
              </a:pPr>
              <a:t>38</a:t>
            </a:fld>
            <a:endParaRPr lang="ar-SA" sz="1200">
              <a:latin typeface="+mn-lt"/>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62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0A3E72B-7483-4AAC-9EDB-BB9BDDFE34BE}" type="slidenum">
              <a:rPr lang="ar-SA" sz="1200">
                <a:latin typeface="+mn-lt"/>
                <a:cs typeface="+mn-cs"/>
              </a:rPr>
              <a:pPr algn="l">
                <a:defRPr/>
              </a:pPr>
              <a:t>39</a:t>
            </a:fld>
            <a:endParaRPr lang="ar-SA" sz="1200">
              <a:latin typeface="+mn-lt"/>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72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3DC5473E-9844-475E-8A5C-C0E483819924}" type="slidenum">
              <a:rPr lang="ar-SA" sz="1200">
                <a:latin typeface="+mn-lt"/>
                <a:cs typeface="+mn-cs"/>
              </a:rPr>
              <a:pPr algn="l">
                <a:defRPr/>
              </a:pPr>
              <a:t>40</a:t>
            </a:fld>
            <a:endParaRPr lang="ar-SA" sz="1200">
              <a:latin typeface="+mn-lt"/>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82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5EB65996-B8C9-4D0E-A876-D3035B207E8A}" type="slidenum">
              <a:rPr lang="ar-SA" sz="1200">
                <a:latin typeface="+mn-lt"/>
                <a:cs typeface="+mn-cs"/>
              </a:rPr>
              <a:pPr algn="l">
                <a:defRPr/>
              </a:pPr>
              <a:t>41</a:t>
            </a:fld>
            <a:endParaRPr lang="ar-SA"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96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53A146CE-B280-4314-969F-9B78B5E4D1D0}" type="slidenum">
              <a:rPr lang="ar-SA" sz="1200">
                <a:latin typeface="+mn-lt"/>
                <a:cs typeface="+mn-cs"/>
              </a:rPr>
              <a:pPr algn="l">
                <a:defRPr/>
              </a:pPr>
              <a:t>6</a:t>
            </a:fld>
            <a:endParaRPr lang="ar-SA" sz="1200">
              <a:latin typeface="+mn-lt"/>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93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07F38705-AC7D-4DDB-9CE5-981510022853}" type="slidenum">
              <a:rPr lang="ar-SA" sz="1200">
                <a:latin typeface="+mn-lt"/>
                <a:cs typeface="+mn-cs"/>
              </a:rPr>
              <a:pPr algn="l">
                <a:defRPr/>
              </a:pPr>
              <a:t>42</a:t>
            </a:fld>
            <a:endParaRPr lang="ar-SA" sz="1200">
              <a:latin typeface="+mn-lt"/>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03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6909D10-F53A-4EDF-9B7D-573C1E29F257}" type="slidenum">
              <a:rPr lang="ar-SA" sz="1200">
                <a:latin typeface="+mn-lt"/>
                <a:cs typeface="+mn-cs"/>
              </a:rPr>
              <a:pPr algn="l">
                <a:defRPr/>
              </a:pPr>
              <a:t>43</a:t>
            </a:fld>
            <a:endParaRPr lang="ar-SA" sz="1200">
              <a:latin typeface="+mn-lt"/>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13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40B9B944-27F0-49C2-AB99-7C7B0091F569}" type="slidenum">
              <a:rPr lang="ar-SA" sz="1200">
                <a:latin typeface="+mn-lt"/>
                <a:cs typeface="+mn-cs"/>
              </a:rPr>
              <a:pPr algn="l">
                <a:defRPr/>
              </a:pPr>
              <a:t>44</a:t>
            </a:fld>
            <a:endParaRPr lang="ar-SA" sz="1200">
              <a:latin typeface="+mn-lt"/>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23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453F1011-3B1B-4C2E-BE46-54D82C45F674}" type="slidenum">
              <a:rPr lang="ar-SA" sz="1200">
                <a:latin typeface="+mn-lt"/>
                <a:cs typeface="+mn-cs"/>
              </a:rPr>
              <a:pPr algn="l">
                <a:defRPr/>
              </a:pPr>
              <a:t>45</a:t>
            </a:fld>
            <a:endParaRPr lang="ar-SA" sz="1200">
              <a:latin typeface="+mn-lt"/>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34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DA97AC65-8B1B-4106-A37F-89B8FEA6C4CE}" type="slidenum">
              <a:rPr lang="ar-SA" sz="1200">
                <a:latin typeface="+mn-lt"/>
                <a:cs typeface="+mn-cs"/>
              </a:rPr>
              <a:pPr algn="l">
                <a:defRPr/>
              </a:pPr>
              <a:t>46</a:t>
            </a:fld>
            <a:endParaRPr lang="ar-SA" sz="1200">
              <a:latin typeface="+mn-lt"/>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44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F4E166E2-A49E-4653-B26D-FF8F2C756528}" type="slidenum">
              <a:rPr lang="ar-SA" sz="1200">
                <a:latin typeface="+mn-lt"/>
                <a:cs typeface="+mn-cs"/>
              </a:rPr>
              <a:pPr algn="l">
                <a:defRPr/>
              </a:pPr>
              <a:t>47</a:t>
            </a:fld>
            <a:endParaRPr lang="ar-SA" sz="1200">
              <a:latin typeface="+mn-lt"/>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54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7A9E7162-B97D-436B-9F38-6D7F0A2CFF22}" type="slidenum">
              <a:rPr lang="ar-SA" sz="1200">
                <a:latin typeface="+mn-lt"/>
                <a:cs typeface="+mn-cs"/>
              </a:rPr>
              <a:pPr algn="l">
                <a:defRPr/>
              </a:pPr>
              <a:t>48</a:t>
            </a:fld>
            <a:endParaRPr lang="ar-SA" sz="1200">
              <a:latin typeface="+mn-lt"/>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64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F65C2E1C-D4A8-4321-8F2C-E6D4005133BC}" type="slidenum">
              <a:rPr lang="ar-SA" sz="1200">
                <a:latin typeface="+mn-lt"/>
                <a:cs typeface="+mn-cs"/>
              </a:rPr>
              <a:pPr algn="l">
                <a:defRPr/>
              </a:pPr>
              <a:t>49</a:t>
            </a:fld>
            <a:endParaRPr lang="ar-SA" sz="1200">
              <a:latin typeface="+mn-lt"/>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75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2968CFC4-B266-41BA-91AC-2FE3867D5C12}" type="slidenum">
              <a:rPr lang="ar-SA" sz="1200">
                <a:latin typeface="+mn-lt"/>
                <a:cs typeface="+mn-cs"/>
              </a:rPr>
              <a:pPr algn="l">
                <a:defRPr/>
              </a:pPr>
              <a:t>50</a:t>
            </a:fld>
            <a:endParaRPr lang="ar-SA" sz="1200">
              <a:latin typeface="+mn-lt"/>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85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E748DE44-7B02-43A0-B6A7-5AC7B71412C4}" type="slidenum">
              <a:rPr lang="ar-SA" sz="1200">
                <a:latin typeface="+mn-lt"/>
                <a:cs typeface="+mn-cs"/>
              </a:rPr>
              <a:pPr algn="l">
                <a:defRPr/>
              </a:pPr>
              <a:t>51</a:t>
            </a:fld>
            <a:endParaRPr lang="ar-SA"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06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C5499275-E8F7-41F0-B01F-DAA5C9CD7367}" type="slidenum">
              <a:rPr lang="ar-SA" sz="1200">
                <a:latin typeface="+mn-lt"/>
                <a:cs typeface="+mn-cs"/>
              </a:rPr>
              <a:pPr algn="l">
                <a:defRPr/>
              </a:pPr>
              <a:t>7</a:t>
            </a:fld>
            <a:endParaRPr lang="ar-SA" sz="1200">
              <a:latin typeface="+mn-lt"/>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95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31FD1848-6143-4690-8177-28807EBA042B}" type="slidenum">
              <a:rPr lang="ar-SA" sz="1200">
                <a:latin typeface="+mn-lt"/>
                <a:cs typeface="+mn-cs"/>
              </a:rPr>
              <a:pPr algn="l">
                <a:defRPr/>
              </a:pPr>
              <a:t>52</a:t>
            </a:fld>
            <a:endParaRPr lang="ar-SA" sz="1200">
              <a:latin typeface="+mn-lt"/>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05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B50BDB68-1BB0-4B0F-AE07-514963D9FFB8}" type="slidenum">
              <a:rPr lang="ar-SA" sz="1200">
                <a:latin typeface="+mn-lt"/>
                <a:cs typeface="+mn-cs"/>
              </a:rPr>
              <a:pPr algn="l">
                <a:defRPr/>
              </a:pPr>
              <a:t>53</a:t>
            </a:fld>
            <a:endParaRPr lang="ar-SA" sz="1200">
              <a:latin typeface="+mn-lt"/>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16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474FD08D-446B-4363-AC28-F868C1CEB557}" type="slidenum">
              <a:rPr lang="ar-SA" sz="1200">
                <a:latin typeface="+mn-lt"/>
                <a:cs typeface="+mn-cs"/>
              </a:rPr>
              <a:pPr algn="l">
                <a:defRPr/>
              </a:pPr>
              <a:t>54</a:t>
            </a:fld>
            <a:endParaRPr lang="ar-SA" sz="1200">
              <a:latin typeface="+mn-lt"/>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26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5C0ABAF5-5D3E-4E60-B0F6-07FFAFE6823A}" type="slidenum">
              <a:rPr lang="ar-SA" sz="1200">
                <a:latin typeface="+mn-lt"/>
                <a:cs typeface="+mn-cs"/>
              </a:rPr>
              <a:pPr algn="l">
                <a:defRPr/>
              </a:pPr>
              <a:t>55</a:t>
            </a:fld>
            <a:endParaRPr lang="ar-SA" sz="1200">
              <a:latin typeface="+mn-lt"/>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36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44938E2F-9EA4-4BA3-9BB1-182D7BE408FC}" type="slidenum">
              <a:rPr lang="ar-SA" sz="1200">
                <a:latin typeface="+mn-lt"/>
                <a:cs typeface="+mn-cs"/>
              </a:rPr>
              <a:pPr algn="l">
                <a:defRPr/>
              </a:pPr>
              <a:t>56</a:t>
            </a:fld>
            <a:endParaRPr lang="ar-SA" sz="1200">
              <a:latin typeface="+mn-lt"/>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46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EBCAC3F-B181-4293-8380-1D1C62DD1C34}" type="slidenum">
              <a:rPr lang="ar-SA" sz="1200">
                <a:latin typeface="+mn-lt"/>
                <a:cs typeface="+mn-cs"/>
              </a:rPr>
              <a:pPr algn="l">
                <a:defRPr/>
              </a:pPr>
              <a:t>57</a:t>
            </a:fld>
            <a:endParaRPr lang="ar-SA" sz="1200">
              <a:latin typeface="+mn-lt"/>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56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6B500083-0E7E-4415-88C9-5216FF9F5B00}" type="slidenum">
              <a:rPr lang="ar-SA" sz="1200">
                <a:latin typeface="+mn-lt"/>
                <a:cs typeface="+mn-cs"/>
              </a:rPr>
              <a:pPr algn="l">
                <a:defRPr/>
              </a:pPr>
              <a:t>58</a:t>
            </a:fld>
            <a:endParaRPr lang="ar-SA" sz="1200">
              <a:latin typeface="+mn-lt"/>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67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D8F1D37D-24C3-46F5-BDC1-2AA3F80558FA}" type="slidenum">
              <a:rPr lang="ar-SA" sz="1200">
                <a:latin typeface="+mn-lt"/>
                <a:cs typeface="+mn-cs"/>
              </a:rPr>
              <a:pPr algn="l">
                <a:defRPr/>
              </a:pPr>
              <a:t>59</a:t>
            </a:fld>
            <a:endParaRPr lang="ar-SA" sz="1200">
              <a:latin typeface="+mn-lt"/>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77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23F6282C-A961-49D3-89AB-1C8D1CCCE122}" type="slidenum">
              <a:rPr lang="ar-SA" sz="1200">
                <a:latin typeface="+mn-lt"/>
                <a:cs typeface="+mn-cs"/>
              </a:rPr>
              <a:pPr algn="l">
                <a:defRPr/>
              </a:pPr>
              <a:t>60</a:t>
            </a:fld>
            <a:endParaRPr lang="ar-SA" sz="1200">
              <a:latin typeface="+mn-lt"/>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87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7E0C7744-FD4B-45CC-AB09-63CED1577D71}" type="slidenum">
              <a:rPr lang="ar-SA" sz="1200">
                <a:latin typeface="+mn-lt"/>
                <a:cs typeface="+mn-cs"/>
              </a:rPr>
              <a:pPr algn="l">
                <a:defRPr/>
              </a:pPr>
              <a:t>61</a:t>
            </a:fld>
            <a:endParaRPr lang="ar-SA" sz="120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16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93EDB9EA-4417-499D-A057-4E09F12EACEE}" type="slidenum">
              <a:rPr lang="ar-SA" sz="1200">
                <a:latin typeface="+mn-lt"/>
                <a:cs typeface="+mn-cs"/>
              </a:rPr>
              <a:pPr algn="l">
                <a:defRPr/>
              </a:pPr>
              <a:t>8</a:t>
            </a:fld>
            <a:endParaRPr lang="ar-SA"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26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8CF5D3C9-F364-4AF2-AA48-A865647E29C2}" type="slidenum">
              <a:rPr lang="ar-SA" sz="1200">
                <a:latin typeface="+mn-lt"/>
                <a:cs typeface="+mn-cs"/>
              </a:rPr>
              <a:pPr algn="l">
                <a:defRPr/>
              </a:pPr>
              <a:t>9</a:t>
            </a:fld>
            <a:endParaRPr lang="ar-SA"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37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E53C1C73-3E82-4D27-96B0-B08EB8EFB0E5}" type="slidenum">
              <a:rPr lang="ar-SA" sz="1200">
                <a:latin typeface="+mn-lt"/>
                <a:cs typeface="+mn-cs"/>
              </a:rPr>
              <a:pPr algn="l">
                <a:defRPr/>
              </a:pPr>
              <a:t>10</a:t>
            </a:fld>
            <a:endParaRPr lang="ar-SA"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47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 name="عنصر نائب لرقم الشريحة 3"/>
          <p:cNvSpPr txBox="1">
            <a:spLocks noGrp="1"/>
          </p:cNvSpPr>
          <p:nvPr/>
        </p:nvSpPr>
        <p:spPr bwMode="auto">
          <a:xfrm>
            <a:off x="1588" y="8685213"/>
            <a:ext cx="2971800" cy="457200"/>
          </a:xfrm>
          <a:prstGeom prst="rect">
            <a:avLst/>
          </a:prstGeom>
          <a:noFill/>
          <a:ln>
            <a:miter lim="800000"/>
            <a:headEnd/>
            <a:tailEnd/>
          </a:ln>
        </p:spPr>
        <p:txBody>
          <a:bodyPr rtlCol="1" anchor="b"/>
          <a:lstStyle/>
          <a:p>
            <a:pPr algn="l">
              <a:defRPr/>
            </a:pPr>
            <a:fld id="{3F216C76-4331-44B1-960B-4B2109AD37B5}" type="slidenum">
              <a:rPr lang="ar-SA" sz="1200">
                <a:latin typeface="+mn-lt"/>
                <a:cs typeface="+mn-cs"/>
              </a:rPr>
              <a:pPr algn="l">
                <a:defRPr/>
              </a:pPr>
              <a:t>11</a:t>
            </a:fld>
            <a:endParaRPr lang="ar-SA"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83E7B89B-D7D3-4F15-AF1E-2E36D40B8762}" type="datetimeFigureOut">
              <a:rPr lang="ar-SA"/>
              <a:pPr>
                <a:defRPr/>
              </a:pPr>
              <a:t>12/02/37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DD485F95-8DA6-4945-87A3-F0DDA3E508DC}"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DB27004-97BF-49FA-A8E3-AF5DAC67ABE3}" type="datetimeFigureOut">
              <a:rPr lang="ar-SA"/>
              <a:pPr>
                <a:defRPr/>
              </a:pPr>
              <a:t>12/02/37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4D7C826D-76AC-4A62-81DB-CF6D79796066}"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25109513-7B67-4288-8404-9F5A7B35F0DD}" type="datetimeFigureOut">
              <a:rPr lang="ar-SA"/>
              <a:pPr>
                <a:defRPr/>
              </a:pPr>
              <a:t>12/02/37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7B078F9-0D6F-4122-82EB-7D39C57E6D1C}"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27585A93-136A-498D-892B-5355B7220303}" type="datetimeFigureOut">
              <a:rPr lang="ar-SA"/>
              <a:pPr>
                <a:defRPr/>
              </a:pPr>
              <a:t>12/02/37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CE11185-5F34-4AE1-ACE0-4D0F70C645C2}"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3C327EA9-4EE0-479B-9F7A-AB61FF400449}" type="datetimeFigureOut">
              <a:rPr lang="ar-SA"/>
              <a:pPr>
                <a:defRPr/>
              </a:pPr>
              <a:t>12/02/37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E2E8A593-6D4E-412E-931B-67873588D36D}"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251568AD-9736-4030-A07A-FEA15E95E05C}" type="datetimeFigureOut">
              <a:rPr lang="ar-SA"/>
              <a:pPr>
                <a:defRPr/>
              </a:pPr>
              <a:t>12/02/37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AA85EBC8-D43A-48AD-98A5-831D8A522EDA}"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7AEF557B-4B1A-4BB1-8E22-7D0B2D71A552}" type="datetimeFigureOut">
              <a:rPr lang="ar-SA"/>
              <a:pPr>
                <a:defRPr/>
              </a:pPr>
              <a:t>12/02/37</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8B6A9CB5-460C-4E3B-A73D-0C5A07EEA932}"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BA261CF4-6F51-41BD-8DB8-15FC050A7EEA}" type="datetimeFigureOut">
              <a:rPr lang="ar-SA"/>
              <a:pPr>
                <a:defRPr/>
              </a:pPr>
              <a:t>12/02/37</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305D632B-1CE5-413F-B38F-0C54567F3D7D}"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CE1D11E-0C56-4EA4-B55D-4589733658EF}" type="datetimeFigureOut">
              <a:rPr lang="ar-SA"/>
              <a:pPr>
                <a:defRPr/>
              </a:pPr>
              <a:t>12/02/37</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96576659-3E1D-4BE9-9ABA-EB55FBBB96B3}"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57A0ED2-5914-4913-8801-80E1F41818AB}" type="datetimeFigureOut">
              <a:rPr lang="ar-SA"/>
              <a:pPr>
                <a:defRPr/>
              </a:pPr>
              <a:t>12/02/37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BC7F5899-618C-4F44-BF3B-B09118608879}"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6929D15-3DFD-42F3-AA74-BB798319F312}" type="datetimeFigureOut">
              <a:rPr lang="ar-SA"/>
              <a:pPr>
                <a:defRPr/>
              </a:pPr>
              <a:t>12/02/37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47B0F85F-4A41-4EEF-B9F7-50E1115BECA0}" type="slidenum">
              <a:rPr lang="ar-SA"/>
              <a:pPr>
                <a:defRPr/>
              </a:pPr>
              <a:t>‹#›</a:t>
            </a:fld>
            <a:endParaRPr lang="ar-SA"/>
          </a:p>
        </p:txBody>
      </p:sp>
    </p:spTree>
  </p:cSld>
  <p:clrMapOvr>
    <a:masterClrMapping/>
  </p:clrMapOvr>
  <p:transition spd="slow">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7D084A-3A65-42E0-94B6-B32AFA82757F}" type="datetimeFigureOut">
              <a:rPr lang="ar-SA"/>
              <a:pPr>
                <a:defRPr/>
              </a:pPr>
              <a:t>12/02/37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01B0F4-CBB4-4F56-AACD-333837A9528B}"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ransition advTm="1000"/>
  <p:timing>
    <p:tnLst>
      <p:par>
        <p:cTn id="1" dur="indefinite" restart="never" nodeType="tmRoot"/>
      </p:par>
    </p:tnLst>
  </p:timing>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notesSlide" Target="../notesSlides/notesSlide8.xml"/><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audio" Target="../media/audio1.wav"/><Relationship Id="rId9" Type="http://schemas.openxmlformats.org/officeDocument/2006/relationships/image" Target="../media/image58.png"/><Relationship Id="rId1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9.xml"/><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0.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audio" Target="../media/audio1.wav"/><Relationship Id="rId9" Type="http://schemas.openxmlformats.org/officeDocument/2006/relationships/image" Target="../media/image75.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11.xml"/><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1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audio" Target="../media/audio1.wav"/><Relationship Id="rId9"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notesSlide" Target="../notesSlides/notesSlide13.xml"/><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audio" Target="../media/audio1.wav"/><Relationship Id="rId9"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14.xml"/><Relationship Id="rId7"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audio" Target="../media/audio1.wav"/><Relationship Id="rId9" Type="http://schemas.openxmlformats.org/officeDocument/2006/relationships/image" Target="../media/image10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notesSlide" Target="../notesSlides/notesSlide16.xml"/><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audio" Target="../media/audio1.wav"/><Relationship Id="rId9" Type="http://schemas.openxmlformats.org/officeDocument/2006/relationships/image" Target="../media/image110.png"/><Relationship Id="rId14" Type="http://schemas.openxmlformats.org/officeDocument/2006/relationships/image" Target="../media/image115.png"/></Relationships>
</file>

<file path=ppt/slides/_rels/slide1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notesSlide" Target="../notesSlides/notesSlide17.xml"/><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audio" Target="../media/audio1.wav"/><Relationship Id="rId9" Type="http://schemas.openxmlformats.org/officeDocument/2006/relationships/image" Target="../media/image121.png"/><Relationship Id="rId14" Type="http://schemas.openxmlformats.org/officeDocument/2006/relationships/image" Target="../media/image126.png"/></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audio" Target="../media/audio1.wav"/><Relationship Id="rId7" Type="http://schemas.openxmlformats.org/officeDocument/2006/relationships/slide" Target="slide6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slide" Target="slide26.xml"/><Relationship Id="rId5" Type="http://schemas.openxmlformats.org/officeDocument/2006/relationships/slide" Target="slide13.xml"/><Relationship Id="rId10" Type="http://schemas.openxmlformats.org/officeDocument/2006/relationships/slide" Target="slide53.xml"/><Relationship Id="rId4" Type="http://schemas.openxmlformats.org/officeDocument/2006/relationships/slide" Target="slide3.xml"/><Relationship Id="rId9" Type="http://schemas.openxmlformats.org/officeDocument/2006/relationships/slide" Target="slide48.xml"/></Relationships>
</file>

<file path=ppt/slides/_rels/slide2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notesSlide" Target="../notesSlides/notesSlide18.xml"/><Relationship Id="rId7" Type="http://schemas.openxmlformats.org/officeDocument/2006/relationships/image" Target="../media/image130.png"/><Relationship Id="rId12"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audio" Target="../media/audio1.wav"/><Relationship Id="rId9" Type="http://schemas.openxmlformats.org/officeDocument/2006/relationships/image" Target="../media/image132.png"/></Relationships>
</file>

<file path=ppt/slides/_rels/slide2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notesSlide" Target="../notesSlides/notesSlide19.xml"/><Relationship Id="rId7" Type="http://schemas.openxmlformats.org/officeDocument/2006/relationships/image" Target="../media/image139.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audio" Target="../media/audio1.wav"/><Relationship Id="rId9" Type="http://schemas.openxmlformats.org/officeDocument/2006/relationships/image" Target="../media/image141.png"/></Relationships>
</file>

<file path=ppt/slides/_rels/slide22.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notesSlide" Target="../notesSlides/notesSlide20.xml"/><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audio" Target="../media/audio1.wav"/><Relationship Id="rId9" Type="http://schemas.openxmlformats.org/officeDocument/2006/relationships/image" Target="../media/image148.png"/><Relationship Id="rId14" Type="http://schemas.openxmlformats.org/officeDocument/2006/relationships/image" Target="../media/image153.png"/></Relationships>
</file>

<file path=ppt/slides/_rels/slide2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notesSlide" Target="../notesSlides/notesSlide21.xml"/><Relationship Id="rId7" Type="http://schemas.openxmlformats.org/officeDocument/2006/relationships/image" Target="../media/image156.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audio" Target="../media/audio1.wav"/><Relationship Id="rId9" Type="http://schemas.openxmlformats.org/officeDocument/2006/relationships/image" Target="../media/image158.png"/></Relationships>
</file>

<file path=ppt/slides/_rels/slide24.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notesSlide" Target="../notesSlides/notesSlide22.xml"/><Relationship Id="rId7" Type="http://schemas.openxmlformats.org/officeDocument/2006/relationships/image" Target="../media/image161.png"/><Relationship Id="rId12" Type="http://schemas.openxmlformats.org/officeDocument/2006/relationships/image" Target="../media/image166.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audio" Target="../media/audio1.wav"/><Relationship Id="rId9" Type="http://schemas.openxmlformats.org/officeDocument/2006/relationships/image" Target="../media/image163.png"/></Relationships>
</file>

<file path=ppt/slides/_rels/slide25.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3" Type="http://schemas.openxmlformats.org/officeDocument/2006/relationships/notesSlide" Target="../notesSlides/notesSlide23.xml"/><Relationship Id="rId7" Type="http://schemas.openxmlformats.org/officeDocument/2006/relationships/image" Target="../media/image169.png"/><Relationship Id="rId12" Type="http://schemas.openxmlformats.org/officeDocument/2006/relationships/image" Target="../media/image174.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5" Type="http://schemas.openxmlformats.org/officeDocument/2006/relationships/image" Target="../media/image177.png"/><Relationship Id="rId10" Type="http://schemas.openxmlformats.org/officeDocument/2006/relationships/image" Target="../media/image172.png"/><Relationship Id="rId4" Type="http://schemas.openxmlformats.org/officeDocument/2006/relationships/audio" Target="../media/audio1.wav"/><Relationship Id="rId9" Type="http://schemas.openxmlformats.org/officeDocument/2006/relationships/image" Target="../media/image171.png"/><Relationship Id="rId14" Type="http://schemas.openxmlformats.org/officeDocument/2006/relationships/image" Target="../media/image17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80.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notesSlide" Target="../notesSlides/notesSlide25.xml"/><Relationship Id="rId7" Type="http://schemas.openxmlformats.org/officeDocument/2006/relationships/image" Target="../media/image183.png"/><Relationship Id="rId12" Type="http://schemas.openxmlformats.org/officeDocument/2006/relationships/image" Target="../media/image188.png"/><Relationship Id="rId2" Type="http://schemas.openxmlformats.org/officeDocument/2006/relationships/slideLayout" Target="../slideLayouts/slideLayout2.xml"/><Relationship Id="rId16" Type="http://schemas.openxmlformats.org/officeDocument/2006/relationships/image" Target="../media/image192.png"/><Relationship Id="rId1" Type="http://schemas.openxmlformats.org/officeDocument/2006/relationships/tags" Target="../tags/tag28.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1.png"/><Relationship Id="rId15" Type="http://schemas.openxmlformats.org/officeDocument/2006/relationships/image" Target="../media/image191.png"/><Relationship Id="rId10" Type="http://schemas.openxmlformats.org/officeDocument/2006/relationships/image" Target="../media/image186.png"/><Relationship Id="rId4" Type="http://schemas.openxmlformats.org/officeDocument/2006/relationships/audio" Target="../media/audio1.wav"/><Relationship Id="rId9" Type="http://schemas.openxmlformats.org/officeDocument/2006/relationships/image" Target="../media/image185.png"/><Relationship Id="rId14" Type="http://schemas.openxmlformats.org/officeDocument/2006/relationships/image" Target="../media/image190.png"/></Relationships>
</file>

<file path=ppt/slides/_rels/slide28.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notesSlide" Target="../notesSlides/notesSlide26.xml"/><Relationship Id="rId7" Type="http://schemas.openxmlformats.org/officeDocument/2006/relationships/image" Target="../media/image195.png"/><Relationship Id="rId12" Type="http://schemas.openxmlformats.org/officeDocument/2006/relationships/image" Target="../media/image200.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94.png"/><Relationship Id="rId11" Type="http://schemas.openxmlformats.org/officeDocument/2006/relationships/image" Target="../media/image199.png"/><Relationship Id="rId5" Type="http://schemas.openxmlformats.org/officeDocument/2006/relationships/image" Target="../media/image193.png"/><Relationship Id="rId10" Type="http://schemas.openxmlformats.org/officeDocument/2006/relationships/image" Target="../media/image198.png"/><Relationship Id="rId4" Type="http://schemas.openxmlformats.org/officeDocument/2006/relationships/audio" Target="../media/audio1.wav"/><Relationship Id="rId9" Type="http://schemas.openxmlformats.org/officeDocument/2006/relationships/image" Target="../media/image19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03.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notesSlide" Target="../notesSlides/notesSlide28.xml"/><Relationship Id="rId7" Type="http://schemas.openxmlformats.org/officeDocument/2006/relationships/image" Target="../media/image206.png"/><Relationship Id="rId12" Type="http://schemas.openxmlformats.org/officeDocument/2006/relationships/image" Target="../media/image211.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05.png"/><Relationship Id="rId11" Type="http://schemas.openxmlformats.org/officeDocument/2006/relationships/image" Target="../media/image210.png"/><Relationship Id="rId5" Type="http://schemas.openxmlformats.org/officeDocument/2006/relationships/image" Target="../media/image204.png"/><Relationship Id="rId10" Type="http://schemas.openxmlformats.org/officeDocument/2006/relationships/image" Target="../media/image209.png"/><Relationship Id="rId4" Type="http://schemas.openxmlformats.org/officeDocument/2006/relationships/audio" Target="../media/audio1.wav"/><Relationship Id="rId9" Type="http://schemas.openxmlformats.org/officeDocument/2006/relationships/image" Target="../media/image208.png"/></Relationships>
</file>

<file path=ppt/slides/_rels/slide31.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notesSlide" Target="../notesSlides/notesSlide29.xml"/><Relationship Id="rId7" Type="http://schemas.openxmlformats.org/officeDocument/2006/relationships/image" Target="../media/image214.png"/><Relationship Id="rId12" Type="http://schemas.openxmlformats.org/officeDocument/2006/relationships/image" Target="../media/image219.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13.png"/><Relationship Id="rId11" Type="http://schemas.openxmlformats.org/officeDocument/2006/relationships/image" Target="../media/image218.png"/><Relationship Id="rId5" Type="http://schemas.openxmlformats.org/officeDocument/2006/relationships/image" Target="../media/image212.png"/><Relationship Id="rId10" Type="http://schemas.openxmlformats.org/officeDocument/2006/relationships/image" Target="../media/image217.png"/><Relationship Id="rId4" Type="http://schemas.openxmlformats.org/officeDocument/2006/relationships/audio" Target="../media/audio1.wav"/><Relationship Id="rId9" Type="http://schemas.openxmlformats.org/officeDocument/2006/relationships/image" Target="../media/image2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20.png"/><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21.png"/><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22.png"/><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23.png"/><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24.png"/><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25.png"/><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226.png"/><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35.png"/><Relationship Id="rId3" Type="http://schemas.openxmlformats.org/officeDocument/2006/relationships/notesSlide" Target="../notesSlides/notesSlide37.xml"/><Relationship Id="rId7" Type="http://schemas.openxmlformats.org/officeDocument/2006/relationships/image" Target="../media/image229.png"/><Relationship Id="rId12" Type="http://schemas.openxmlformats.org/officeDocument/2006/relationships/image" Target="../media/image234.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28.png"/><Relationship Id="rId11" Type="http://schemas.openxmlformats.org/officeDocument/2006/relationships/image" Target="../media/image233.png"/><Relationship Id="rId5" Type="http://schemas.openxmlformats.org/officeDocument/2006/relationships/image" Target="../media/image227.png"/><Relationship Id="rId10" Type="http://schemas.openxmlformats.org/officeDocument/2006/relationships/image" Target="../media/image232.png"/><Relationship Id="rId4" Type="http://schemas.openxmlformats.org/officeDocument/2006/relationships/audio" Target="../media/audio1.wav"/><Relationship Id="rId9" Type="http://schemas.openxmlformats.org/officeDocument/2006/relationships/image" Target="../media/image23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notesSlide" Target="../notesSlides/notesSlide39.xml"/><Relationship Id="rId7" Type="http://schemas.openxmlformats.org/officeDocument/2006/relationships/image" Target="../media/image240.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audio" Target="../media/audio1.wav"/><Relationship Id="rId9" Type="http://schemas.openxmlformats.org/officeDocument/2006/relationships/image" Target="../media/image242.png"/></Relationships>
</file>

<file path=ppt/slides/_rels/slide42.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notesSlide" Target="../notesSlides/notesSlide40.xml"/><Relationship Id="rId7" Type="http://schemas.openxmlformats.org/officeDocument/2006/relationships/image" Target="../media/image245.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244.png"/><Relationship Id="rId11" Type="http://schemas.openxmlformats.org/officeDocument/2006/relationships/image" Target="../media/image249.png"/><Relationship Id="rId5" Type="http://schemas.openxmlformats.org/officeDocument/2006/relationships/image" Target="../media/image243.png"/><Relationship Id="rId10" Type="http://schemas.openxmlformats.org/officeDocument/2006/relationships/image" Target="../media/image248.png"/><Relationship Id="rId4" Type="http://schemas.openxmlformats.org/officeDocument/2006/relationships/audio" Target="../media/audio1.wav"/><Relationship Id="rId9" Type="http://schemas.openxmlformats.org/officeDocument/2006/relationships/image" Target="../media/image247.png"/></Relationships>
</file>

<file path=ppt/slides/_rels/slide43.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7.png"/><Relationship Id="rId3" Type="http://schemas.openxmlformats.org/officeDocument/2006/relationships/notesSlide" Target="../notesSlides/notesSlide41.xml"/><Relationship Id="rId7" Type="http://schemas.openxmlformats.org/officeDocument/2006/relationships/image" Target="../media/image251.png"/><Relationship Id="rId12" Type="http://schemas.openxmlformats.org/officeDocument/2006/relationships/image" Target="../media/image256.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250.png"/><Relationship Id="rId11" Type="http://schemas.openxmlformats.org/officeDocument/2006/relationships/image" Target="../media/image255.png"/><Relationship Id="rId5" Type="http://schemas.openxmlformats.org/officeDocument/2006/relationships/image" Target="../media/image247.png"/><Relationship Id="rId10" Type="http://schemas.openxmlformats.org/officeDocument/2006/relationships/image" Target="../media/image254.png"/><Relationship Id="rId4" Type="http://schemas.openxmlformats.org/officeDocument/2006/relationships/audio" Target="../media/audio1.wav"/><Relationship Id="rId9" Type="http://schemas.openxmlformats.org/officeDocument/2006/relationships/image" Target="../media/image253.png"/><Relationship Id="rId14" Type="http://schemas.openxmlformats.org/officeDocument/2006/relationships/image" Target="../media/image25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61.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8" Type="http://schemas.openxmlformats.org/officeDocument/2006/relationships/image" Target="../media/image265.png"/><Relationship Id="rId13" Type="http://schemas.openxmlformats.org/officeDocument/2006/relationships/image" Target="../media/image270.png"/><Relationship Id="rId3" Type="http://schemas.openxmlformats.org/officeDocument/2006/relationships/notesSlide" Target="../notesSlides/notesSlide43.xml"/><Relationship Id="rId7" Type="http://schemas.openxmlformats.org/officeDocument/2006/relationships/image" Target="../media/image264.png"/><Relationship Id="rId12" Type="http://schemas.openxmlformats.org/officeDocument/2006/relationships/image" Target="../media/image269.png"/><Relationship Id="rId17" Type="http://schemas.openxmlformats.org/officeDocument/2006/relationships/image" Target="../media/image274.png"/><Relationship Id="rId2" Type="http://schemas.openxmlformats.org/officeDocument/2006/relationships/slideLayout" Target="../slideLayouts/slideLayout2.xml"/><Relationship Id="rId16" Type="http://schemas.openxmlformats.org/officeDocument/2006/relationships/image" Target="../media/image273.png"/><Relationship Id="rId1" Type="http://schemas.openxmlformats.org/officeDocument/2006/relationships/tags" Target="../tags/tag46.xml"/><Relationship Id="rId6" Type="http://schemas.openxmlformats.org/officeDocument/2006/relationships/image" Target="../media/image263.png"/><Relationship Id="rId11" Type="http://schemas.openxmlformats.org/officeDocument/2006/relationships/image" Target="../media/image268.png"/><Relationship Id="rId5" Type="http://schemas.openxmlformats.org/officeDocument/2006/relationships/image" Target="../media/image262.png"/><Relationship Id="rId15" Type="http://schemas.openxmlformats.org/officeDocument/2006/relationships/image" Target="../media/image272.png"/><Relationship Id="rId10" Type="http://schemas.openxmlformats.org/officeDocument/2006/relationships/image" Target="../media/image267.png"/><Relationship Id="rId4" Type="http://schemas.openxmlformats.org/officeDocument/2006/relationships/audio" Target="../media/audio1.wav"/><Relationship Id="rId9" Type="http://schemas.openxmlformats.org/officeDocument/2006/relationships/image" Target="../media/image266.png"/><Relationship Id="rId14" Type="http://schemas.openxmlformats.org/officeDocument/2006/relationships/image" Target="../media/image271.png"/></Relationships>
</file>

<file path=ppt/slides/_rels/slide46.xml.rels><?xml version="1.0" encoding="UTF-8" standalone="yes"?>
<Relationships xmlns="http://schemas.openxmlformats.org/package/2006/relationships"><Relationship Id="rId8" Type="http://schemas.openxmlformats.org/officeDocument/2006/relationships/image" Target="../media/image278.png"/><Relationship Id="rId13" Type="http://schemas.openxmlformats.org/officeDocument/2006/relationships/image" Target="../media/image283.png"/><Relationship Id="rId3" Type="http://schemas.openxmlformats.org/officeDocument/2006/relationships/notesSlide" Target="../notesSlides/notesSlide44.xml"/><Relationship Id="rId7" Type="http://schemas.openxmlformats.org/officeDocument/2006/relationships/image" Target="../media/image277.png"/><Relationship Id="rId12" Type="http://schemas.openxmlformats.org/officeDocument/2006/relationships/image" Target="../media/image282.png"/><Relationship Id="rId17" Type="http://schemas.openxmlformats.org/officeDocument/2006/relationships/image" Target="../media/image287.png"/><Relationship Id="rId2" Type="http://schemas.openxmlformats.org/officeDocument/2006/relationships/slideLayout" Target="../slideLayouts/slideLayout2.xml"/><Relationship Id="rId16" Type="http://schemas.openxmlformats.org/officeDocument/2006/relationships/image" Target="../media/image286.png"/><Relationship Id="rId1" Type="http://schemas.openxmlformats.org/officeDocument/2006/relationships/tags" Target="../tags/tag47.xml"/><Relationship Id="rId6" Type="http://schemas.openxmlformats.org/officeDocument/2006/relationships/image" Target="../media/image276.png"/><Relationship Id="rId11" Type="http://schemas.openxmlformats.org/officeDocument/2006/relationships/image" Target="../media/image281.png"/><Relationship Id="rId5" Type="http://schemas.openxmlformats.org/officeDocument/2006/relationships/image" Target="../media/image275.png"/><Relationship Id="rId15" Type="http://schemas.openxmlformats.org/officeDocument/2006/relationships/image" Target="../media/image285.png"/><Relationship Id="rId10" Type="http://schemas.openxmlformats.org/officeDocument/2006/relationships/image" Target="../media/image280.png"/><Relationship Id="rId4" Type="http://schemas.openxmlformats.org/officeDocument/2006/relationships/audio" Target="../media/audio1.wav"/><Relationship Id="rId9" Type="http://schemas.openxmlformats.org/officeDocument/2006/relationships/image" Target="../media/image279.png"/><Relationship Id="rId14" Type="http://schemas.openxmlformats.org/officeDocument/2006/relationships/image" Target="../media/image284.png"/></Relationships>
</file>

<file path=ppt/slides/_rels/slide47.xml.rels><?xml version="1.0" encoding="UTF-8" standalone="yes"?>
<Relationships xmlns="http://schemas.openxmlformats.org/package/2006/relationships"><Relationship Id="rId8" Type="http://schemas.openxmlformats.org/officeDocument/2006/relationships/image" Target="../media/image291.png"/><Relationship Id="rId13" Type="http://schemas.openxmlformats.org/officeDocument/2006/relationships/image" Target="../media/image296.png"/><Relationship Id="rId3" Type="http://schemas.openxmlformats.org/officeDocument/2006/relationships/notesSlide" Target="../notesSlides/notesSlide45.xml"/><Relationship Id="rId7" Type="http://schemas.openxmlformats.org/officeDocument/2006/relationships/image" Target="../media/image290.png"/><Relationship Id="rId12" Type="http://schemas.openxmlformats.org/officeDocument/2006/relationships/image" Target="../media/image295.png"/><Relationship Id="rId17" Type="http://schemas.openxmlformats.org/officeDocument/2006/relationships/image" Target="../media/image300.png"/><Relationship Id="rId2" Type="http://schemas.openxmlformats.org/officeDocument/2006/relationships/slideLayout" Target="../slideLayouts/slideLayout2.xml"/><Relationship Id="rId16" Type="http://schemas.openxmlformats.org/officeDocument/2006/relationships/image" Target="../media/image299.png"/><Relationship Id="rId1" Type="http://schemas.openxmlformats.org/officeDocument/2006/relationships/tags" Target="../tags/tag48.xml"/><Relationship Id="rId6" Type="http://schemas.openxmlformats.org/officeDocument/2006/relationships/image" Target="../media/image289.png"/><Relationship Id="rId11" Type="http://schemas.openxmlformats.org/officeDocument/2006/relationships/image" Target="../media/image294.png"/><Relationship Id="rId5" Type="http://schemas.openxmlformats.org/officeDocument/2006/relationships/image" Target="../media/image288.png"/><Relationship Id="rId15" Type="http://schemas.openxmlformats.org/officeDocument/2006/relationships/image" Target="../media/image298.png"/><Relationship Id="rId10" Type="http://schemas.openxmlformats.org/officeDocument/2006/relationships/image" Target="../media/image293.png"/><Relationship Id="rId4" Type="http://schemas.openxmlformats.org/officeDocument/2006/relationships/audio" Target="../media/audio1.wav"/><Relationship Id="rId9" Type="http://schemas.openxmlformats.org/officeDocument/2006/relationships/image" Target="../media/image292.png"/><Relationship Id="rId14" Type="http://schemas.openxmlformats.org/officeDocument/2006/relationships/image" Target="../media/image297.png"/></Relationships>
</file>

<file path=ppt/slides/_rels/slide48.xml.rels><?xml version="1.0" encoding="UTF-8" standalone="yes"?>
<Relationships xmlns="http://schemas.openxmlformats.org/package/2006/relationships"><Relationship Id="rId8" Type="http://schemas.openxmlformats.org/officeDocument/2006/relationships/image" Target="../media/image304.png"/><Relationship Id="rId3" Type="http://schemas.openxmlformats.org/officeDocument/2006/relationships/notesSlide" Target="../notesSlides/notesSlide46.xml"/><Relationship Id="rId7" Type="http://schemas.openxmlformats.org/officeDocument/2006/relationships/image" Target="../media/image303.png"/><Relationship Id="rId12" Type="http://schemas.openxmlformats.org/officeDocument/2006/relationships/image" Target="../media/image308.pn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302.png"/><Relationship Id="rId11" Type="http://schemas.openxmlformats.org/officeDocument/2006/relationships/image" Target="../media/image307.png"/><Relationship Id="rId5" Type="http://schemas.openxmlformats.org/officeDocument/2006/relationships/image" Target="../media/image301.png"/><Relationship Id="rId10" Type="http://schemas.openxmlformats.org/officeDocument/2006/relationships/image" Target="../media/image306.png"/><Relationship Id="rId4" Type="http://schemas.openxmlformats.org/officeDocument/2006/relationships/audio" Target="../media/audio1.wav"/><Relationship Id="rId9" Type="http://schemas.openxmlformats.org/officeDocument/2006/relationships/image" Target="../media/image305.png"/></Relationships>
</file>

<file path=ppt/slides/_rels/slide49.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3" Type="http://schemas.openxmlformats.org/officeDocument/2006/relationships/notesSlide" Target="../notesSlides/notesSlide47.xml"/><Relationship Id="rId7" Type="http://schemas.openxmlformats.org/officeDocument/2006/relationships/image" Target="../media/image311.png"/><Relationship Id="rId12" Type="http://schemas.openxmlformats.org/officeDocument/2006/relationships/image" Target="../media/image316.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0" Type="http://schemas.openxmlformats.org/officeDocument/2006/relationships/image" Target="../media/image314.png"/><Relationship Id="rId4" Type="http://schemas.openxmlformats.org/officeDocument/2006/relationships/audio" Target="../media/audio1.wav"/><Relationship Id="rId9" Type="http://schemas.openxmlformats.org/officeDocument/2006/relationships/image" Target="../media/image313.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notesSlide" Target="../notesSlides/notesSlide48.xml"/><Relationship Id="rId7" Type="http://schemas.openxmlformats.org/officeDocument/2006/relationships/image" Target="../media/image320.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319.png"/><Relationship Id="rId5" Type="http://schemas.openxmlformats.org/officeDocument/2006/relationships/image" Target="../media/image318.png"/><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8" Type="http://schemas.openxmlformats.org/officeDocument/2006/relationships/image" Target="../media/image325.png"/><Relationship Id="rId13" Type="http://schemas.openxmlformats.org/officeDocument/2006/relationships/image" Target="../media/image330.png"/><Relationship Id="rId18" Type="http://schemas.openxmlformats.org/officeDocument/2006/relationships/image" Target="../media/image335.png"/><Relationship Id="rId3" Type="http://schemas.openxmlformats.org/officeDocument/2006/relationships/notesSlide" Target="../notesSlides/notesSlide49.xml"/><Relationship Id="rId7" Type="http://schemas.openxmlformats.org/officeDocument/2006/relationships/image" Target="../media/image324.png"/><Relationship Id="rId12" Type="http://schemas.openxmlformats.org/officeDocument/2006/relationships/image" Target="../media/image329.png"/><Relationship Id="rId17" Type="http://schemas.openxmlformats.org/officeDocument/2006/relationships/image" Target="../media/image334.png"/><Relationship Id="rId2" Type="http://schemas.openxmlformats.org/officeDocument/2006/relationships/slideLayout" Target="../slideLayouts/slideLayout2.xml"/><Relationship Id="rId16" Type="http://schemas.openxmlformats.org/officeDocument/2006/relationships/image" Target="../media/image333.png"/><Relationship Id="rId1" Type="http://schemas.openxmlformats.org/officeDocument/2006/relationships/tags" Target="../tags/tag52.xml"/><Relationship Id="rId6" Type="http://schemas.openxmlformats.org/officeDocument/2006/relationships/image" Target="../media/image323.png"/><Relationship Id="rId11" Type="http://schemas.openxmlformats.org/officeDocument/2006/relationships/image" Target="../media/image328.png"/><Relationship Id="rId5" Type="http://schemas.openxmlformats.org/officeDocument/2006/relationships/image" Target="../media/image322.png"/><Relationship Id="rId15" Type="http://schemas.openxmlformats.org/officeDocument/2006/relationships/image" Target="../media/image332.png"/><Relationship Id="rId10" Type="http://schemas.openxmlformats.org/officeDocument/2006/relationships/image" Target="../media/image327.png"/><Relationship Id="rId19" Type="http://schemas.openxmlformats.org/officeDocument/2006/relationships/image" Target="../media/image336.png"/><Relationship Id="rId4" Type="http://schemas.openxmlformats.org/officeDocument/2006/relationships/audio" Target="../media/audio1.wav"/><Relationship Id="rId9" Type="http://schemas.openxmlformats.org/officeDocument/2006/relationships/image" Target="../media/image326.png"/><Relationship Id="rId14" Type="http://schemas.openxmlformats.org/officeDocument/2006/relationships/image" Target="../media/image33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37.png"/><Relationship Id="rId4"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340.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339.png"/><Relationship Id="rId5" Type="http://schemas.openxmlformats.org/officeDocument/2006/relationships/image" Target="../media/image338.png"/><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8" Type="http://schemas.openxmlformats.org/officeDocument/2006/relationships/image" Target="../media/image344.png"/><Relationship Id="rId3" Type="http://schemas.openxmlformats.org/officeDocument/2006/relationships/notesSlide" Target="../notesSlides/notesSlide52.xml"/><Relationship Id="rId7" Type="http://schemas.openxmlformats.org/officeDocument/2006/relationships/image" Target="../media/image343.png"/><Relationship Id="rId12" Type="http://schemas.openxmlformats.org/officeDocument/2006/relationships/image" Target="../media/image348.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342.png"/><Relationship Id="rId11" Type="http://schemas.openxmlformats.org/officeDocument/2006/relationships/image" Target="../media/image347.png"/><Relationship Id="rId5" Type="http://schemas.openxmlformats.org/officeDocument/2006/relationships/image" Target="../media/image341.png"/><Relationship Id="rId10" Type="http://schemas.openxmlformats.org/officeDocument/2006/relationships/image" Target="../media/image346.png"/><Relationship Id="rId4" Type="http://schemas.openxmlformats.org/officeDocument/2006/relationships/audio" Target="../media/audio1.wav"/><Relationship Id="rId9" Type="http://schemas.openxmlformats.org/officeDocument/2006/relationships/image" Target="../media/image345.png"/></Relationships>
</file>

<file path=ppt/slides/_rels/slide55.xml.rels><?xml version="1.0" encoding="UTF-8" standalone="yes"?>
<Relationships xmlns="http://schemas.openxmlformats.org/package/2006/relationships"><Relationship Id="rId8" Type="http://schemas.openxmlformats.org/officeDocument/2006/relationships/image" Target="../media/image352.png"/><Relationship Id="rId3" Type="http://schemas.openxmlformats.org/officeDocument/2006/relationships/notesSlide" Target="../notesSlides/notesSlide53.xml"/><Relationship Id="rId7" Type="http://schemas.openxmlformats.org/officeDocument/2006/relationships/image" Target="../media/image351.pn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350.png"/><Relationship Id="rId5" Type="http://schemas.openxmlformats.org/officeDocument/2006/relationships/image" Target="../media/image349.png"/><Relationship Id="rId4" Type="http://schemas.openxmlformats.org/officeDocument/2006/relationships/audio" Target="../media/audio1.wav"/><Relationship Id="rId9" Type="http://schemas.openxmlformats.org/officeDocument/2006/relationships/image" Target="../media/image353.png"/></Relationships>
</file>

<file path=ppt/slides/_rels/slide56.xml.rels><?xml version="1.0" encoding="UTF-8" standalone="yes"?>
<Relationships xmlns="http://schemas.openxmlformats.org/package/2006/relationships"><Relationship Id="rId8" Type="http://schemas.openxmlformats.org/officeDocument/2006/relationships/image" Target="../media/image357.png"/><Relationship Id="rId3" Type="http://schemas.openxmlformats.org/officeDocument/2006/relationships/notesSlide" Target="../notesSlides/notesSlide54.xml"/><Relationship Id="rId7" Type="http://schemas.openxmlformats.org/officeDocument/2006/relationships/image" Target="../media/image356.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355.png"/><Relationship Id="rId5" Type="http://schemas.openxmlformats.org/officeDocument/2006/relationships/image" Target="../media/image354.png"/><Relationship Id="rId10" Type="http://schemas.openxmlformats.org/officeDocument/2006/relationships/image" Target="../media/image359.png"/><Relationship Id="rId4" Type="http://schemas.openxmlformats.org/officeDocument/2006/relationships/audio" Target="../media/audio1.wav"/><Relationship Id="rId9" Type="http://schemas.openxmlformats.org/officeDocument/2006/relationships/image" Target="../media/image35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360.png"/><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8" Type="http://schemas.openxmlformats.org/officeDocument/2006/relationships/image" Target="../media/image364.png"/><Relationship Id="rId3" Type="http://schemas.openxmlformats.org/officeDocument/2006/relationships/notesSlide" Target="../notesSlides/notesSlide56.xml"/><Relationship Id="rId7" Type="http://schemas.openxmlformats.org/officeDocument/2006/relationships/image" Target="../media/image363.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362.png"/><Relationship Id="rId11" Type="http://schemas.openxmlformats.org/officeDocument/2006/relationships/image" Target="../media/image367.png"/><Relationship Id="rId5" Type="http://schemas.openxmlformats.org/officeDocument/2006/relationships/image" Target="../media/image361.png"/><Relationship Id="rId10" Type="http://schemas.openxmlformats.org/officeDocument/2006/relationships/image" Target="../media/image366.png"/><Relationship Id="rId4" Type="http://schemas.openxmlformats.org/officeDocument/2006/relationships/audio" Target="../media/audio1.wav"/><Relationship Id="rId9" Type="http://schemas.openxmlformats.org/officeDocument/2006/relationships/image" Target="../media/image365.png"/></Relationships>
</file>

<file path=ppt/slides/_rels/slide59.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notesSlide" Target="../notesSlides/notesSlide57.xml"/><Relationship Id="rId7" Type="http://schemas.openxmlformats.org/officeDocument/2006/relationships/image" Target="../media/image370.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369.png"/><Relationship Id="rId5" Type="http://schemas.openxmlformats.org/officeDocument/2006/relationships/image" Target="../media/image368.png"/><Relationship Id="rId10" Type="http://schemas.openxmlformats.org/officeDocument/2006/relationships/image" Target="../media/image373.png"/><Relationship Id="rId4" Type="http://schemas.openxmlformats.org/officeDocument/2006/relationships/audio" Target="../media/audio1.wav"/><Relationship Id="rId9" Type="http://schemas.openxmlformats.org/officeDocument/2006/relationships/image" Target="../media/image372.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4.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audio" Target="../media/audio1.wav"/><Relationship Id="rId9" Type="http://schemas.openxmlformats.org/officeDocument/2006/relationships/image" Target="../media/image31.png"/></Relationships>
</file>

<file path=ppt/slides/_rels/slide60.xml.rels><?xml version="1.0" encoding="UTF-8" standalone="yes"?>
<Relationships xmlns="http://schemas.openxmlformats.org/package/2006/relationships"><Relationship Id="rId8" Type="http://schemas.openxmlformats.org/officeDocument/2006/relationships/image" Target="../media/image377.png"/><Relationship Id="rId3" Type="http://schemas.openxmlformats.org/officeDocument/2006/relationships/notesSlide" Target="../notesSlides/notesSlide58.xml"/><Relationship Id="rId7" Type="http://schemas.openxmlformats.org/officeDocument/2006/relationships/image" Target="../media/image376.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375.png"/><Relationship Id="rId11" Type="http://schemas.openxmlformats.org/officeDocument/2006/relationships/image" Target="../media/image380.png"/><Relationship Id="rId5" Type="http://schemas.openxmlformats.org/officeDocument/2006/relationships/image" Target="../media/image374.png"/><Relationship Id="rId10" Type="http://schemas.openxmlformats.org/officeDocument/2006/relationships/image" Target="../media/image379.png"/><Relationship Id="rId4" Type="http://schemas.openxmlformats.org/officeDocument/2006/relationships/audio" Target="../media/audio1.wav"/><Relationship Id="rId9" Type="http://schemas.openxmlformats.org/officeDocument/2006/relationships/image" Target="../media/image37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38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382.png"/><Relationship Id="rId5" Type="http://schemas.openxmlformats.org/officeDocument/2006/relationships/image" Target="../media/image381.png"/><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8" Type="http://schemas.openxmlformats.org/officeDocument/2006/relationships/image" Target="../media/image388.png"/><Relationship Id="rId3" Type="http://schemas.openxmlformats.org/officeDocument/2006/relationships/audio" Target="../media/audio1.wav"/><Relationship Id="rId7" Type="http://schemas.openxmlformats.org/officeDocument/2006/relationships/image" Target="../media/image38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386.png"/><Relationship Id="rId5" Type="http://schemas.openxmlformats.org/officeDocument/2006/relationships/image" Target="../media/image385.png"/><Relationship Id="rId4" Type="http://schemas.openxmlformats.org/officeDocument/2006/relationships/image" Target="../media/image384.png"/></Relationships>
</file>

<file path=ppt/slides/_rels/slide63.xml.rels><?xml version="1.0" encoding="UTF-8" standalone="yes"?>
<Relationships xmlns="http://schemas.openxmlformats.org/package/2006/relationships"><Relationship Id="rId8" Type="http://schemas.openxmlformats.org/officeDocument/2006/relationships/image" Target="../media/image391.png"/><Relationship Id="rId3" Type="http://schemas.openxmlformats.org/officeDocument/2006/relationships/audio" Target="../media/audio1.wav"/><Relationship Id="rId7" Type="http://schemas.openxmlformats.org/officeDocument/2006/relationships/image" Target="../media/image387.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390.png"/><Relationship Id="rId5" Type="http://schemas.openxmlformats.org/officeDocument/2006/relationships/image" Target="../media/image389.png"/><Relationship Id="rId4" Type="http://schemas.openxmlformats.org/officeDocument/2006/relationships/image" Target="../media/image384.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391.png"/><Relationship Id="rId5" Type="http://schemas.openxmlformats.org/officeDocument/2006/relationships/image" Target="../media/image392.png"/><Relationship Id="rId4" Type="http://schemas.openxmlformats.org/officeDocument/2006/relationships/image" Target="../media/image384.pn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394.png"/><Relationship Id="rId5" Type="http://schemas.openxmlformats.org/officeDocument/2006/relationships/image" Target="../media/image393.png"/><Relationship Id="rId4" Type="http://schemas.openxmlformats.org/officeDocument/2006/relationships/image" Target="../media/image38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7.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audio" Target="../media/audio1.wav"/><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12"/>
          <p:cNvGrpSpPr/>
          <p:nvPr/>
        </p:nvGrpSpPr>
        <p:grpSpPr>
          <a:xfrm>
            <a:off x="2271143" y="2"/>
            <a:ext cx="4457700" cy="1179698"/>
            <a:chOff x="2274540" y="0"/>
            <a:chExt cx="4457700" cy="845423"/>
          </a:xfrm>
        </p:grpSpPr>
        <p:pic>
          <p:nvPicPr>
            <p:cNvPr id="8" name="صورة 7"/>
            <p:cNvPicPr>
              <a:picLocks noChangeAspect="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2274540" y="0"/>
              <a:ext cx="4457700" cy="845423"/>
            </a:xfrm>
            <a:prstGeom prst="downArrowCallout">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pic>
        <p:sp>
          <p:nvSpPr>
            <p:cNvPr id="9" name="مستطيل 8"/>
            <p:cNvSpPr/>
            <p:nvPr/>
          </p:nvSpPr>
          <p:spPr>
            <a:xfrm>
              <a:off x="2773133" y="116632"/>
              <a:ext cx="3405098" cy="675777"/>
            </a:xfrm>
            <a:prstGeom prst="downArrowCallout">
              <a:avLst/>
            </a:prstGeom>
            <a:scene3d>
              <a:camera prst="orthographicFront"/>
              <a:lightRig rig="threePt" dir="t"/>
            </a:scene3d>
            <a:sp3d>
              <a:bevelT prst="slope"/>
            </a:sp3d>
          </p:spPr>
          <p:txBody>
            <a:bodyPr wrap="none">
              <a:spAutoFit/>
            </a:bodyPr>
            <a:lstStyle/>
            <a:p>
              <a:pPr algn="ctr"/>
              <a:r>
                <a:rPr lang="ar-SA" sz="34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استراتيجية </a:t>
              </a:r>
              <a:r>
                <a:rPr lang="ar-SA" sz="3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الكرسي الساخن</a:t>
              </a:r>
              <a:endParaRPr lang="ar-EG" sz="34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pic>
        <p:nvPicPr>
          <p:cNvPr id="15" name="صورة 14">
            <a:hlinkClick r:id="" action="ppaction://hlinkshowjump?jump=nextslide"/>
          </p:cNvPr>
          <p:cNvPicPr>
            <a:picLocks noChangeAspect="1"/>
          </p:cNvPicPr>
          <p:nvPr/>
        </p:nvPicPr>
        <p:blipFill>
          <a:blip r:embed="rId5" cstate="print">
            <a:extLst>
              <a:ext uri="{BEBA8EAE-BF5A-486C-A8C5-ECC9F3942E4B}">
                <a14:imgProps xmlns="" xmlns:a14="http://schemas.microsoft.com/office/drawing/2010/main">
                  <a14:imgLayer r:embed="">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rot="16200000" flipH="1" flipV="1">
            <a:off x="2203246" y="5809106"/>
            <a:ext cx="1011187" cy="953342"/>
          </a:xfrm>
          <a:prstGeom prst="rect">
            <a:avLst/>
          </a:prstGeom>
        </p:spPr>
      </p:pic>
      <p:pic>
        <p:nvPicPr>
          <p:cNvPr id="20" name="صورة 19">
            <a:hlinkClick r:id="" action="ppaction://hlinkshowjump?jump=endshow"/>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9655" y="5860616"/>
            <a:ext cx="909360" cy="964536"/>
          </a:xfrm>
          <a:prstGeom prst="rect">
            <a:avLst/>
          </a:prstGeom>
        </p:spPr>
      </p:pic>
      <p:grpSp>
        <p:nvGrpSpPr>
          <p:cNvPr id="4" name="مجموعة 2"/>
          <p:cNvGrpSpPr/>
          <p:nvPr/>
        </p:nvGrpSpPr>
        <p:grpSpPr>
          <a:xfrm>
            <a:off x="754379" y="1196754"/>
            <a:ext cx="7573667" cy="4663863"/>
            <a:chOff x="882204" y="1319476"/>
            <a:chExt cx="8856983" cy="5142125"/>
          </a:xfrm>
        </p:grpSpPr>
        <p:grpSp>
          <p:nvGrpSpPr>
            <p:cNvPr id="5" name="مجموعة 3"/>
            <p:cNvGrpSpPr/>
            <p:nvPr/>
          </p:nvGrpSpPr>
          <p:grpSpPr>
            <a:xfrm>
              <a:off x="882204" y="1319476"/>
              <a:ext cx="8856983" cy="5142125"/>
              <a:chOff x="1052023" y="1319476"/>
              <a:chExt cx="8420936" cy="4922313"/>
            </a:xfrm>
          </p:grpSpPr>
          <p:pic>
            <p:nvPicPr>
              <p:cNvPr id="14" name="صورة 1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052023" y="1319476"/>
                <a:ext cx="8420936" cy="4922313"/>
              </a:xfrm>
              <a:prstGeom prst="rect">
                <a:avLst/>
              </a:prstGeom>
            </p:spPr>
          </p:pic>
          <p:pic>
            <p:nvPicPr>
              <p:cNvPr id="1027" name="Picture 3"/>
              <p:cNvPicPr>
                <a:picLocks noChangeAspect="1" noChangeArrowheads="1"/>
              </p:cNvPicPr>
              <p:nvPr/>
            </p:nvPicPr>
            <p:blipFill>
              <a:blip r:embed="rId8">
                <a:extLst>
                  <a:ext uri="{BEBA8EAE-BF5A-486C-A8C5-ECC9F3942E4B}">
                    <a14:imgProps xmlns="" xmlns:a14="http://schemas.microsoft.com/office/drawing/2010/main">
                      <a14:imgLayer r:embed="">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5125703" y="1469667"/>
                <a:ext cx="4141869" cy="46085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2" name="مستطيل 1"/>
            <p:cNvSpPr/>
            <p:nvPr/>
          </p:nvSpPr>
          <p:spPr>
            <a:xfrm>
              <a:off x="1026220" y="1476375"/>
              <a:ext cx="4140604" cy="481431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400736" indent="-400736" algn="ctr">
                <a:buFont typeface="Wingdings" panose="05000000000000000000" pitchFamily="2" charset="2"/>
                <a:buChar char="Ø"/>
              </a:pPr>
              <a:r>
                <a:rPr lang="ar-SA" sz="2100" b="1" u="sng" dirty="0">
                  <a:solidFill>
                    <a:srgbClr val="C00000"/>
                  </a:solidFill>
                </a:rPr>
                <a:t>طريقة التنفيذ :</a:t>
              </a:r>
            </a:p>
            <a:p>
              <a:pPr marL="400736" indent="-400736">
                <a:buFont typeface="Wingdings" panose="05000000000000000000" pitchFamily="2" charset="2"/>
                <a:buChar char="q"/>
              </a:pPr>
              <a:r>
                <a:rPr lang="ar-SA" sz="2100" b="1" dirty="0">
                  <a:solidFill>
                    <a:schemeClr val="accent2">
                      <a:lumMod val="50000"/>
                    </a:schemeClr>
                  </a:solidFill>
                </a:rPr>
                <a:t>تقسيم الطلاب لمجموعات دائرية يجلس طالب متطوع بالوسط</a:t>
              </a:r>
            </a:p>
            <a:p>
              <a:pPr marL="400736" indent="-400736">
                <a:buFont typeface="Wingdings" panose="05000000000000000000" pitchFamily="2" charset="2"/>
                <a:buChar char="q"/>
              </a:pPr>
              <a:r>
                <a:rPr lang="ar-SA" sz="2100" b="1" dirty="0">
                  <a:solidFill>
                    <a:srgbClr val="002060"/>
                  </a:solidFill>
                </a:rPr>
                <a:t>تقسيم الدرس لعدة فقرات</a:t>
              </a:r>
            </a:p>
            <a:p>
              <a:pPr marL="400736" indent="-400736">
                <a:buFont typeface="Wingdings" panose="05000000000000000000" pitchFamily="2" charset="2"/>
                <a:buChar char="q"/>
              </a:pPr>
              <a:r>
                <a:rPr lang="ar-SA" sz="2100" b="1" dirty="0">
                  <a:solidFill>
                    <a:srgbClr val="002060"/>
                  </a:solidFill>
                </a:rPr>
                <a:t>قراءة طالب من كل مجموعة للفقرة </a:t>
              </a:r>
            </a:p>
            <a:p>
              <a:pPr marL="400736" indent="-400736">
                <a:buFont typeface="Wingdings" panose="05000000000000000000" pitchFamily="2" charset="2"/>
                <a:buChar char="q"/>
              </a:pPr>
              <a:r>
                <a:rPr lang="ar-SA" sz="2100" b="1" dirty="0">
                  <a:solidFill>
                    <a:srgbClr val="FF0000"/>
                  </a:solidFill>
                </a:rPr>
                <a:t>توجيه أسئلة للطالب صاحب الكرسي الساخن بالوسط في الفقرة</a:t>
              </a:r>
            </a:p>
            <a:p>
              <a:pPr marL="400736" indent="-400736">
                <a:buFont typeface="Wingdings" panose="05000000000000000000" pitchFamily="2" charset="2"/>
                <a:buChar char="q"/>
              </a:pPr>
              <a:r>
                <a:rPr lang="ar-SA" sz="2100" b="1" dirty="0">
                  <a:solidFill>
                    <a:schemeClr val="accent6">
                      <a:lumMod val="50000"/>
                    </a:schemeClr>
                  </a:solidFill>
                </a:rPr>
                <a:t>تبادل الأدوار بين الطلاب في المجموعة</a:t>
              </a:r>
            </a:p>
            <a:p>
              <a:pPr marL="400736" indent="-400736">
                <a:buFont typeface="Wingdings" panose="05000000000000000000" pitchFamily="2" charset="2"/>
                <a:buChar char="q"/>
              </a:pPr>
              <a:r>
                <a:rPr lang="ar-SA" sz="2100" b="1" dirty="0">
                  <a:solidFill>
                    <a:schemeClr val="accent6">
                      <a:lumMod val="50000"/>
                    </a:schemeClr>
                  </a:solidFill>
                </a:rPr>
                <a:t>مراقبة المعلم وتوجيهه وتعزيزه</a:t>
              </a:r>
            </a:p>
          </p:txBody>
        </p:sp>
      </p:grpSp>
    </p:spTree>
    <p:custDataLst>
      <p:tags r:id="rId1"/>
    </p:custDataLst>
    <p:extLst>
      <p:ext uri="{BB962C8B-B14F-4D97-AF65-F5344CB8AC3E}">
        <p14:creationId xmlns="" xmlns:p14="http://schemas.microsoft.com/office/powerpoint/2010/main" val="2506112938"/>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اسباب عدم وجود نهاية عند نقطة</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pic>
        <p:nvPicPr>
          <p:cNvPr id="90126" name="Picture 15"/>
          <p:cNvPicPr>
            <a:picLocks noChangeAspect="1" noChangeArrowheads="1"/>
          </p:cNvPicPr>
          <p:nvPr/>
        </p:nvPicPr>
        <p:blipFill>
          <a:blip r:embed="rId5"/>
          <a:srcRect/>
          <a:stretch>
            <a:fillRect/>
          </a:stretch>
        </p:blipFill>
        <p:spPr bwMode="auto">
          <a:xfrm>
            <a:off x="3970387" y="1857375"/>
            <a:ext cx="4538663" cy="442913"/>
          </a:xfrm>
          <a:prstGeom prst="rect">
            <a:avLst/>
          </a:prstGeom>
          <a:noFill/>
          <a:ln w="9525">
            <a:noFill/>
            <a:miter lim="800000"/>
            <a:headEnd/>
            <a:tailEnd/>
          </a:ln>
        </p:spPr>
      </p:pic>
      <p:pic>
        <p:nvPicPr>
          <p:cNvPr id="90127" name="Picture 16"/>
          <p:cNvPicPr>
            <a:picLocks noChangeAspect="1" noChangeArrowheads="1"/>
          </p:cNvPicPr>
          <p:nvPr/>
        </p:nvPicPr>
        <p:blipFill>
          <a:blip r:embed="rId6"/>
          <a:srcRect/>
          <a:stretch>
            <a:fillRect/>
          </a:stretch>
        </p:blipFill>
        <p:spPr bwMode="auto">
          <a:xfrm>
            <a:off x="1479278" y="2357438"/>
            <a:ext cx="7353300" cy="357187"/>
          </a:xfrm>
          <a:prstGeom prst="rect">
            <a:avLst/>
          </a:prstGeom>
          <a:noFill/>
          <a:ln w="9525">
            <a:noFill/>
            <a:miter lim="800000"/>
            <a:headEnd/>
            <a:tailEnd/>
          </a:ln>
        </p:spPr>
      </p:pic>
      <p:pic>
        <p:nvPicPr>
          <p:cNvPr id="90128" name="Picture 17"/>
          <p:cNvPicPr>
            <a:picLocks noChangeAspect="1" noChangeArrowheads="1"/>
          </p:cNvPicPr>
          <p:nvPr/>
        </p:nvPicPr>
        <p:blipFill>
          <a:blip r:embed="rId7"/>
          <a:srcRect/>
          <a:stretch>
            <a:fillRect/>
          </a:stretch>
        </p:blipFill>
        <p:spPr bwMode="auto">
          <a:xfrm>
            <a:off x="1526903" y="3000375"/>
            <a:ext cx="7305675" cy="500063"/>
          </a:xfrm>
          <a:prstGeom prst="rect">
            <a:avLst/>
          </a:prstGeom>
          <a:noFill/>
          <a:ln w="9525">
            <a:noFill/>
            <a:miter lim="800000"/>
            <a:headEnd/>
            <a:tailEnd/>
          </a:ln>
        </p:spPr>
      </p:pic>
      <p:pic>
        <p:nvPicPr>
          <p:cNvPr id="90129" name="Picture 18"/>
          <p:cNvPicPr>
            <a:picLocks noChangeAspect="1" noChangeArrowheads="1"/>
          </p:cNvPicPr>
          <p:nvPr/>
        </p:nvPicPr>
        <p:blipFill>
          <a:blip r:embed="rId8"/>
          <a:srcRect/>
          <a:stretch>
            <a:fillRect/>
          </a:stretch>
        </p:blipFill>
        <p:spPr bwMode="auto">
          <a:xfrm>
            <a:off x="1403078" y="3714750"/>
            <a:ext cx="7429500" cy="285750"/>
          </a:xfrm>
          <a:prstGeom prst="rect">
            <a:avLst/>
          </a:prstGeom>
          <a:noFill/>
          <a:ln w="9525">
            <a:noFill/>
            <a:miter lim="800000"/>
            <a:headEnd/>
            <a:tailEnd/>
          </a:ln>
        </p:spPr>
      </p:pic>
      <p:pic>
        <p:nvPicPr>
          <p:cNvPr id="90131" name="Picture 14"/>
          <p:cNvPicPr>
            <a:picLocks noChangeAspect="1" noChangeArrowheads="1"/>
          </p:cNvPicPr>
          <p:nvPr/>
        </p:nvPicPr>
        <p:blipFill>
          <a:blip r:embed="rId9"/>
          <a:srcRect/>
          <a:stretch>
            <a:fillRect/>
          </a:stretch>
        </p:blipFill>
        <p:spPr bwMode="auto">
          <a:xfrm>
            <a:off x="3041700" y="1285875"/>
            <a:ext cx="4357687" cy="433388"/>
          </a:xfrm>
          <a:prstGeom prst="rect">
            <a:avLst/>
          </a:prstGeom>
          <a:noFill/>
          <a:ln w="9525">
            <a:noFill/>
            <a:miter lim="800000"/>
            <a:headEnd/>
            <a:tailEnd/>
          </a:ln>
        </p:spPr>
      </p:pic>
      <p:pic>
        <p:nvPicPr>
          <p:cNvPr id="90133" name="Picture 19"/>
          <p:cNvPicPr>
            <a:picLocks noChangeAspect="1" noChangeArrowheads="1"/>
          </p:cNvPicPr>
          <p:nvPr/>
        </p:nvPicPr>
        <p:blipFill>
          <a:blip r:embed="rId10"/>
          <a:srcRect/>
          <a:stretch>
            <a:fillRect/>
          </a:stretch>
        </p:blipFill>
        <p:spPr bwMode="auto">
          <a:xfrm>
            <a:off x="2970262" y="4214813"/>
            <a:ext cx="3857625" cy="500062"/>
          </a:xfrm>
          <a:prstGeom prst="rect">
            <a:avLst/>
          </a:prstGeom>
          <a:noFill/>
          <a:ln w="9525">
            <a:noFill/>
            <a:miter lim="800000"/>
            <a:headEnd/>
            <a:tailEnd/>
          </a:ln>
        </p:spPr>
      </p:pic>
      <p:pic>
        <p:nvPicPr>
          <p:cNvPr id="90134" name="Picture 20"/>
          <p:cNvPicPr>
            <a:picLocks noChangeAspect="1" noChangeArrowheads="1"/>
          </p:cNvPicPr>
          <p:nvPr/>
        </p:nvPicPr>
        <p:blipFill>
          <a:blip r:embed="rId11"/>
          <a:srcRect/>
          <a:stretch>
            <a:fillRect/>
          </a:stretch>
        </p:blipFill>
        <p:spPr bwMode="auto">
          <a:xfrm>
            <a:off x="2188891" y="4786313"/>
            <a:ext cx="6643687" cy="333375"/>
          </a:xfrm>
          <a:prstGeom prst="rect">
            <a:avLst/>
          </a:prstGeom>
          <a:noFill/>
          <a:ln w="9525">
            <a:noFill/>
            <a:miter lim="800000"/>
            <a:headEnd/>
            <a:tailEnd/>
          </a:ln>
        </p:spPr>
      </p:pic>
      <p:pic>
        <p:nvPicPr>
          <p:cNvPr id="90135" name="Picture 21"/>
          <p:cNvPicPr>
            <a:picLocks noChangeAspect="1" noChangeArrowheads="1"/>
          </p:cNvPicPr>
          <p:nvPr/>
        </p:nvPicPr>
        <p:blipFill>
          <a:blip r:embed="rId12"/>
          <a:srcRect/>
          <a:stretch>
            <a:fillRect/>
          </a:stretch>
        </p:blipFill>
        <p:spPr bwMode="auto">
          <a:xfrm>
            <a:off x="1617391" y="5143500"/>
            <a:ext cx="7215187" cy="357188"/>
          </a:xfrm>
          <a:prstGeom prst="rect">
            <a:avLst/>
          </a:prstGeom>
          <a:noFill/>
          <a:ln w="9525">
            <a:noFill/>
            <a:miter lim="800000"/>
            <a:headEnd/>
            <a:tailEnd/>
          </a:ln>
        </p:spPr>
      </p:pic>
      <p:pic>
        <p:nvPicPr>
          <p:cNvPr id="90136" name="Picture 22"/>
          <p:cNvPicPr>
            <a:picLocks noChangeAspect="1" noChangeArrowheads="1"/>
          </p:cNvPicPr>
          <p:nvPr/>
        </p:nvPicPr>
        <p:blipFill>
          <a:blip r:embed="rId13"/>
          <a:srcRect/>
          <a:stretch>
            <a:fillRect/>
          </a:stretch>
        </p:blipFill>
        <p:spPr bwMode="auto">
          <a:xfrm>
            <a:off x="2879453" y="5500688"/>
            <a:ext cx="5953125" cy="257175"/>
          </a:xfrm>
          <a:prstGeom prst="rect">
            <a:avLst/>
          </a:prstGeom>
          <a:noFill/>
          <a:ln w="9525">
            <a:noFill/>
            <a:miter lim="800000"/>
            <a:headEnd/>
            <a:tailEnd/>
          </a:ln>
        </p:spPr>
      </p:pic>
      <p:pic>
        <p:nvPicPr>
          <p:cNvPr id="90137" name="Picture 23"/>
          <p:cNvPicPr>
            <a:picLocks noChangeAspect="1" noChangeArrowheads="1"/>
          </p:cNvPicPr>
          <p:nvPr/>
        </p:nvPicPr>
        <p:blipFill>
          <a:blip r:embed="rId14"/>
          <a:srcRect/>
          <a:stretch>
            <a:fillRect/>
          </a:stretch>
        </p:blipFill>
        <p:spPr bwMode="auto">
          <a:xfrm>
            <a:off x="1718991" y="5786438"/>
            <a:ext cx="7113587" cy="28575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0131"/>
                                        </p:tgtEl>
                                        <p:attrNameLst>
                                          <p:attrName>style.visibility</p:attrName>
                                        </p:attrNameLst>
                                      </p:cBhvr>
                                      <p:to>
                                        <p:strVal val="visible"/>
                                      </p:to>
                                    </p:set>
                                    <p:animEffect transition="in" filter="diamond(in)">
                                      <p:cBhvr>
                                        <p:cTn id="7" dur="2000"/>
                                        <p:tgtEl>
                                          <p:spTgt spid="90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0126"/>
                                        </p:tgtEl>
                                        <p:attrNameLst>
                                          <p:attrName>style.visibility</p:attrName>
                                        </p:attrNameLst>
                                      </p:cBhvr>
                                      <p:to>
                                        <p:strVal val="visible"/>
                                      </p:to>
                                    </p:set>
                                    <p:animEffect transition="in" filter="checkerboard(across)">
                                      <p:cBhvr>
                                        <p:cTn id="12" dur="500"/>
                                        <p:tgtEl>
                                          <p:spTgt spid="901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0127"/>
                                        </p:tgtEl>
                                        <p:attrNameLst>
                                          <p:attrName>style.visibility</p:attrName>
                                        </p:attrNameLst>
                                      </p:cBhvr>
                                      <p:to>
                                        <p:strVal val="visible"/>
                                      </p:to>
                                    </p:set>
                                    <p:animEffect transition="in" filter="diamond(in)">
                                      <p:cBhvr>
                                        <p:cTn id="17" dur="2000"/>
                                        <p:tgtEl>
                                          <p:spTgt spid="901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0128"/>
                                        </p:tgtEl>
                                        <p:attrNameLst>
                                          <p:attrName>style.visibility</p:attrName>
                                        </p:attrNameLst>
                                      </p:cBhvr>
                                      <p:to>
                                        <p:strVal val="visible"/>
                                      </p:to>
                                    </p:set>
                                    <p:animEffect transition="in" filter="checkerboard(across)">
                                      <p:cBhvr>
                                        <p:cTn id="22" dur="500"/>
                                        <p:tgtEl>
                                          <p:spTgt spid="9012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0129"/>
                                        </p:tgtEl>
                                        <p:attrNameLst>
                                          <p:attrName>style.visibility</p:attrName>
                                        </p:attrNameLst>
                                      </p:cBhvr>
                                      <p:to>
                                        <p:strVal val="visible"/>
                                      </p:to>
                                    </p:set>
                                    <p:animEffect transition="in" filter="diamond(in)">
                                      <p:cBhvr>
                                        <p:cTn id="27" dur="2000"/>
                                        <p:tgtEl>
                                          <p:spTgt spid="90129"/>
                                        </p:tgtEl>
                                      </p:cBhvr>
                                    </p:animEffect>
                                  </p:childTnLst>
                                </p:cTn>
                              </p:par>
                              <p:par>
                                <p:cTn id="28" presetID="8" presetClass="entr" presetSubtype="16" fill="hold" nodeType="withEffect">
                                  <p:stCondLst>
                                    <p:cond delay="0"/>
                                  </p:stCondLst>
                                  <p:childTnLst>
                                    <p:set>
                                      <p:cBhvr>
                                        <p:cTn id="29" dur="1" fill="hold">
                                          <p:stCondLst>
                                            <p:cond delay="0"/>
                                          </p:stCondLst>
                                        </p:cTn>
                                        <p:tgtEl>
                                          <p:spTgt spid="90133"/>
                                        </p:tgtEl>
                                        <p:attrNameLst>
                                          <p:attrName>style.visibility</p:attrName>
                                        </p:attrNameLst>
                                      </p:cBhvr>
                                      <p:to>
                                        <p:strVal val="visible"/>
                                      </p:to>
                                    </p:set>
                                    <p:animEffect transition="in" filter="diamond(in)">
                                      <p:cBhvr>
                                        <p:cTn id="30" dur="2000"/>
                                        <p:tgtEl>
                                          <p:spTgt spid="901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0134"/>
                                        </p:tgtEl>
                                        <p:attrNameLst>
                                          <p:attrName>style.visibility</p:attrName>
                                        </p:attrNameLst>
                                      </p:cBhvr>
                                      <p:to>
                                        <p:strVal val="visible"/>
                                      </p:to>
                                    </p:set>
                                    <p:animEffect transition="in" filter="wipe(down)">
                                      <p:cBhvr>
                                        <p:cTn id="35" dur="500"/>
                                        <p:tgtEl>
                                          <p:spTgt spid="901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0135"/>
                                        </p:tgtEl>
                                        <p:attrNameLst>
                                          <p:attrName>style.visibility</p:attrName>
                                        </p:attrNameLst>
                                      </p:cBhvr>
                                      <p:to>
                                        <p:strVal val="visible"/>
                                      </p:to>
                                    </p:set>
                                    <p:animEffect transition="in" filter="wipe(down)">
                                      <p:cBhvr>
                                        <p:cTn id="40" dur="500"/>
                                        <p:tgtEl>
                                          <p:spTgt spid="901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0136"/>
                                        </p:tgtEl>
                                        <p:attrNameLst>
                                          <p:attrName>style.visibility</p:attrName>
                                        </p:attrNameLst>
                                      </p:cBhvr>
                                      <p:to>
                                        <p:strVal val="visible"/>
                                      </p:to>
                                    </p:set>
                                    <p:animEffect transition="in" filter="wipe(down)">
                                      <p:cBhvr>
                                        <p:cTn id="45" dur="500"/>
                                        <p:tgtEl>
                                          <p:spTgt spid="90136"/>
                                        </p:tgtEl>
                                      </p:cBhvr>
                                    </p:animEffect>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90137"/>
                                        </p:tgtEl>
                                        <p:attrNameLst>
                                          <p:attrName>style.visibility</p:attrName>
                                        </p:attrNameLst>
                                      </p:cBhvr>
                                      <p:to>
                                        <p:strVal val="visible"/>
                                      </p:to>
                                    </p:set>
                                    <p:anim to="" calcmode="lin" valueType="num">
                                      <p:cBhvr>
                                        <p:cTn id="50" dur="1" fill="hold"/>
                                        <p:tgtEl>
                                          <p:spTgt spid="901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91150" name="Picture 14"/>
          <p:cNvPicPr>
            <a:picLocks noChangeAspect="1" noChangeArrowheads="1"/>
          </p:cNvPicPr>
          <p:nvPr/>
        </p:nvPicPr>
        <p:blipFill>
          <a:blip r:embed="rId5"/>
          <a:srcRect/>
          <a:stretch>
            <a:fillRect/>
          </a:stretch>
        </p:blipFill>
        <p:spPr bwMode="auto">
          <a:xfrm>
            <a:off x="4962847" y="1143000"/>
            <a:ext cx="3567113" cy="357188"/>
          </a:xfrm>
          <a:prstGeom prst="rect">
            <a:avLst/>
          </a:prstGeom>
          <a:noFill/>
          <a:ln w="9525">
            <a:noFill/>
            <a:miter lim="800000"/>
            <a:headEnd/>
            <a:tailEnd/>
          </a:ln>
        </p:spPr>
      </p:pic>
      <p:pic>
        <p:nvPicPr>
          <p:cNvPr id="91151" name="Picture 15"/>
          <p:cNvPicPr>
            <a:picLocks noChangeAspect="1" noChangeArrowheads="1"/>
          </p:cNvPicPr>
          <p:nvPr/>
        </p:nvPicPr>
        <p:blipFill>
          <a:blip r:embed="rId6"/>
          <a:srcRect/>
          <a:stretch>
            <a:fillRect/>
          </a:stretch>
        </p:blipFill>
        <p:spPr bwMode="auto">
          <a:xfrm>
            <a:off x="6820222" y="1571625"/>
            <a:ext cx="1504950" cy="528638"/>
          </a:xfrm>
          <a:prstGeom prst="rect">
            <a:avLst/>
          </a:prstGeom>
          <a:noFill/>
          <a:ln w="9525">
            <a:noFill/>
            <a:miter lim="800000"/>
            <a:headEnd/>
            <a:tailEnd/>
          </a:ln>
        </p:spPr>
      </p:pic>
      <p:pic>
        <p:nvPicPr>
          <p:cNvPr id="91152" name="Picture 16"/>
          <p:cNvPicPr>
            <a:picLocks noChangeAspect="1" noChangeArrowheads="1"/>
          </p:cNvPicPr>
          <p:nvPr/>
        </p:nvPicPr>
        <p:blipFill>
          <a:blip r:embed="rId7"/>
          <a:srcRect/>
          <a:stretch>
            <a:fillRect/>
          </a:stretch>
        </p:blipFill>
        <p:spPr bwMode="auto">
          <a:xfrm>
            <a:off x="1248097" y="1357313"/>
            <a:ext cx="2286000" cy="2286000"/>
          </a:xfrm>
          <a:prstGeom prst="rect">
            <a:avLst/>
          </a:prstGeom>
          <a:noFill/>
          <a:ln w="9525">
            <a:noFill/>
            <a:miter lim="800000"/>
            <a:headEnd/>
            <a:tailEnd/>
          </a:ln>
        </p:spPr>
      </p:pic>
      <p:sp>
        <p:nvSpPr>
          <p:cNvPr id="17" name="Oval 16"/>
          <p:cNvSpPr/>
          <p:nvPr/>
        </p:nvSpPr>
        <p:spPr>
          <a:xfrm>
            <a:off x="6391597" y="2286000"/>
            <a:ext cx="2428875" cy="642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التحليل بيانيا</a:t>
            </a:r>
          </a:p>
        </p:txBody>
      </p:sp>
      <p:sp>
        <p:nvSpPr>
          <p:cNvPr id="18" name="Oval 17"/>
          <p:cNvSpPr/>
          <p:nvPr/>
        </p:nvSpPr>
        <p:spPr>
          <a:xfrm>
            <a:off x="6391597" y="4000500"/>
            <a:ext cx="2428875" cy="642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التعزيز عدديا</a:t>
            </a:r>
          </a:p>
        </p:txBody>
      </p:sp>
      <p:pic>
        <p:nvPicPr>
          <p:cNvPr id="91155" name="Picture 17"/>
          <p:cNvPicPr>
            <a:picLocks noChangeAspect="1" noChangeArrowheads="1"/>
          </p:cNvPicPr>
          <p:nvPr/>
        </p:nvPicPr>
        <p:blipFill>
          <a:blip r:embed="rId8"/>
          <a:srcRect/>
          <a:stretch>
            <a:fillRect/>
          </a:stretch>
        </p:blipFill>
        <p:spPr bwMode="auto">
          <a:xfrm>
            <a:off x="3962722" y="3143250"/>
            <a:ext cx="4619625" cy="676275"/>
          </a:xfrm>
          <a:prstGeom prst="rect">
            <a:avLst/>
          </a:prstGeom>
          <a:noFill/>
          <a:ln w="9525">
            <a:noFill/>
            <a:miter lim="800000"/>
            <a:headEnd/>
            <a:tailEnd/>
          </a:ln>
        </p:spPr>
      </p:pic>
      <p:pic>
        <p:nvPicPr>
          <p:cNvPr id="91156" name="Picture 18"/>
          <p:cNvPicPr>
            <a:picLocks noChangeAspect="1" noChangeArrowheads="1"/>
          </p:cNvPicPr>
          <p:nvPr/>
        </p:nvPicPr>
        <p:blipFill>
          <a:blip r:embed="rId9"/>
          <a:srcRect/>
          <a:stretch>
            <a:fillRect/>
          </a:stretch>
        </p:blipFill>
        <p:spPr bwMode="auto">
          <a:xfrm>
            <a:off x="3534097" y="2428875"/>
            <a:ext cx="2857500" cy="571500"/>
          </a:xfrm>
          <a:prstGeom prst="rect">
            <a:avLst/>
          </a:prstGeom>
          <a:noFill/>
          <a:ln w="9525">
            <a:noFill/>
            <a:miter lim="800000"/>
            <a:headEnd/>
            <a:tailEnd/>
          </a:ln>
        </p:spPr>
      </p:pic>
      <p:pic>
        <p:nvPicPr>
          <p:cNvPr id="91157" name="Picture 19"/>
          <p:cNvPicPr>
            <a:picLocks noChangeAspect="1" noChangeArrowheads="1"/>
          </p:cNvPicPr>
          <p:nvPr/>
        </p:nvPicPr>
        <p:blipFill>
          <a:blip r:embed="rId10"/>
          <a:srcRect/>
          <a:stretch>
            <a:fillRect/>
          </a:stretch>
        </p:blipFill>
        <p:spPr bwMode="auto">
          <a:xfrm>
            <a:off x="1390972" y="3929063"/>
            <a:ext cx="4929188" cy="1238250"/>
          </a:xfrm>
          <a:prstGeom prst="rect">
            <a:avLst/>
          </a:prstGeom>
          <a:noFill/>
          <a:ln w="9525">
            <a:noFill/>
            <a:miter lim="800000"/>
            <a:headEnd/>
            <a:tailEnd/>
          </a:ln>
        </p:spPr>
      </p:pic>
      <p:pic>
        <p:nvPicPr>
          <p:cNvPr id="91158" name="Picture 20"/>
          <p:cNvPicPr>
            <a:picLocks noChangeAspect="1" noChangeArrowheads="1"/>
          </p:cNvPicPr>
          <p:nvPr/>
        </p:nvPicPr>
        <p:blipFill>
          <a:blip r:embed="rId11"/>
          <a:srcRect/>
          <a:stretch>
            <a:fillRect/>
          </a:stretch>
        </p:blipFill>
        <p:spPr bwMode="auto">
          <a:xfrm>
            <a:off x="2676847" y="5214938"/>
            <a:ext cx="5676900" cy="5715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1150"/>
                                        </p:tgtEl>
                                        <p:attrNameLst>
                                          <p:attrName>style.visibility</p:attrName>
                                        </p:attrNameLst>
                                      </p:cBhvr>
                                      <p:to>
                                        <p:strVal val="visible"/>
                                      </p:to>
                                    </p:set>
                                    <p:animEffect transition="in" filter="box(in)">
                                      <p:cBhvr>
                                        <p:cTn id="7" dur="500"/>
                                        <p:tgtEl>
                                          <p:spTgt spid="911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1151"/>
                                        </p:tgtEl>
                                        <p:attrNameLst>
                                          <p:attrName>style.visibility</p:attrName>
                                        </p:attrNameLst>
                                      </p:cBhvr>
                                      <p:to>
                                        <p:strVal val="visible"/>
                                      </p:to>
                                    </p:set>
                                    <p:anim calcmode="lin" valueType="num">
                                      <p:cBhvr additive="base">
                                        <p:cTn id="12" dur="500" fill="hold"/>
                                        <p:tgtEl>
                                          <p:spTgt spid="91151"/>
                                        </p:tgtEl>
                                        <p:attrNameLst>
                                          <p:attrName>ppt_x</p:attrName>
                                        </p:attrNameLst>
                                      </p:cBhvr>
                                      <p:tavLst>
                                        <p:tav tm="0">
                                          <p:val>
                                            <p:strVal val="#ppt_x"/>
                                          </p:val>
                                        </p:tav>
                                        <p:tav tm="100000">
                                          <p:val>
                                            <p:strVal val="#ppt_x"/>
                                          </p:val>
                                        </p:tav>
                                      </p:tavLst>
                                    </p:anim>
                                    <p:anim calcmode="lin" valueType="num">
                                      <p:cBhvr additive="base">
                                        <p:cTn id="13" dur="500" fill="hold"/>
                                        <p:tgtEl>
                                          <p:spTgt spid="911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1152"/>
                                        </p:tgtEl>
                                        <p:attrNameLst>
                                          <p:attrName>style.visibility</p:attrName>
                                        </p:attrNameLst>
                                      </p:cBhvr>
                                      <p:to>
                                        <p:strVal val="visible"/>
                                      </p:to>
                                    </p:set>
                                    <p:anim to="" calcmode="lin" valueType="num">
                                      <p:cBhvr>
                                        <p:cTn id="18" dur="1" fill="hold"/>
                                        <p:tgtEl>
                                          <p:spTgt spid="9115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1156"/>
                                        </p:tgtEl>
                                        <p:attrNameLst>
                                          <p:attrName>style.visibility</p:attrName>
                                        </p:attrNameLst>
                                      </p:cBhvr>
                                      <p:to>
                                        <p:strVal val="visible"/>
                                      </p:to>
                                    </p:set>
                                    <p:animEffect transition="in" filter="checkerboard(across)">
                                      <p:cBhvr>
                                        <p:cTn id="29" dur="500"/>
                                        <p:tgtEl>
                                          <p:spTgt spid="9115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91155"/>
                                        </p:tgtEl>
                                        <p:attrNameLst>
                                          <p:attrName>style.visibility</p:attrName>
                                        </p:attrNameLst>
                                      </p:cBhvr>
                                      <p:to>
                                        <p:strVal val="visible"/>
                                      </p:to>
                                    </p:set>
                                    <p:animEffect transition="in" filter="checkerboard(across)">
                                      <p:cBhvr>
                                        <p:cTn id="34" dur="500"/>
                                        <p:tgtEl>
                                          <p:spTgt spid="91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92174" name="Picture 14"/>
          <p:cNvPicPr>
            <a:picLocks noChangeAspect="1" noChangeArrowheads="1"/>
          </p:cNvPicPr>
          <p:nvPr/>
        </p:nvPicPr>
        <p:blipFill>
          <a:blip r:embed="rId5"/>
          <a:srcRect/>
          <a:stretch>
            <a:fillRect/>
          </a:stretch>
        </p:blipFill>
        <p:spPr bwMode="auto">
          <a:xfrm>
            <a:off x="5892801" y="1143000"/>
            <a:ext cx="2566987" cy="857250"/>
          </a:xfrm>
          <a:prstGeom prst="rect">
            <a:avLst/>
          </a:prstGeom>
          <a:noFill/>
          <a:ln w="9525">
            <a:noFill/>
            <a:miter lim="800000"/>
            <a:headEnd/>
            <a:tailEnd/>
          </a:ln>
        </p:spPr>
      </p:pic>
      <p:sp>
        <p:nvSpPr>
          <p:cNvPr id="15" name="Oval 14"/>
          <p:cNvSpPr/>
          <p:nvPr/>
        </p:nvSpPr>
        <p:spPr>
          <a:xfrm>
            <a:off x="6535738" y="2071688"/>
            <a:ext cx="2428875" cy="6429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التحليل بيانيا</a:t>
            </a:r>
          </a:p>
        </p:txBody>
      </p:sp>
      <p:sp>
        <p:nvSpPr>
          <p:cNvPr id="17" name="Oval 16"/>
          <p:cNvSpPr/>
          <p:nvPr/>
        </p:nvSpPr>
        <p:spPr>
          <a:xfrm>
            <a:off x="6535738" y="4071938"/>
            <a:ext cx="2428875" cy="6429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التعزيز عدديا</a:t>
            </a:r>
          </a:p>
        </p:txBody>
      </p:sp>
      <p:pic>
        <p:nvPicPr>
          <p:cNvPr id="92177" name="Picture 15"/>
          <p:cNvPicPr>
            <a:picLocks noChangeAspect="1" noChangeArrowheads="1"/>
          </p:cNvPicPr>
          <p:nvPr/>
        </p:nvPicPr>
        <p:blipFill>
          <a:blip r:embed="rId6"/>
          <a:srcRect/>
          <a:stretch>
            <a:fillRect/>
          </a:stretch>
        </p:blipFill>
        <p:spPr bwMode="auto">
          <a:xfrm>
            <a:off x="1177926" y="1643063"/>
            <a:ext cx="2300287" cy="2428875"/>
          </a:xfrm>
          <a:prstGeom prst="rect">
            <a:avLst/>
          </a:prstGeom>
          <a:noFill/>
          <a:ln w="9525">
            <a:noFill/>
            <a:miter lim="800000"/>
            <a:headEnd/>
            <a:tailEnd/>
          </a:ln>
        </p:spPr>
      </p:pic>
      <p:pic>
        <p:nvPicPr>
          <p:cNvPr id="92178" name="Picture 16"/>
          <p:cNvPicPr>
            <a:picLocks noChangeAspect="1" noChangeArrowheads="1"/>
          </p:cNvPicPr>
          <p:nvPr/>
        </p:nvPicPr>
        <p:blipFill>
          <a:blip r:embed="rId7"/>
          <a:srcRect/>
          <a:stretch>
            <a:fillRect/>
          </a:stretch>
        </p:blipFill>
        <p:spPr bwMode="auto">
          <a:xfrm>
            <a:off x="3535363" y="3214688"/>
            <a:ext cx="5286375" cy="785812"/>
          </a:xfrm>
          <a:prstGeom prst="rect">
            <a:avLst/>
          </a:prstGeom>
          <a:noFill/>
          <a:ln w="9525">
            <a:noFill/>
            <a:miter lim="800000"/>
            <a:headEnd/>
            <a:tailEnd/>
          </a:ln>
        </p:spPr>
      </p:pic>
      <p:pic>
        <p:nvPicPr>
          <p:cNvPr id="92179" name="Picture 17"/>
          <p:cNvPicPr>
            <a:picLocks noChangeAspect="1" noChangeArrowheads="1"/>
          </p:cNvPicPr>
          <p:nvPr/>
        </p:nvPicPr>
        <p:blipFill>
          <a:blip r:embed="rId8"/>
          <a:srcRect/>
          <a:stretch>
            <a:fillRect/>
          </a:stretch>
        </p:blipFill>
        <p:spPr bwMode="auto">
          <a:xfrm>
            <a:off x="3821113" y="2786063"/>
            <a:ext cx="4857750" cy="466725"/>
          </a:xfrm>
          <a:prstGeom prst="rect">
            <a:avLst/>
          </a:prstGeom>
          <a:noFill/>
          <a:ln w="9525">
            <a:noFill/>
            <a:miter lim="800000"/>
            <a:headEnd/>
            <a:tailEnd/>
          </a:ln>
        </p:spPr>
      </p:pic>
      <p:pic>
        <p:nvPicPr>
          <p:cNvPr id="92180" name="Picture 18"/>
          <p:cNvPicPr>
            <a:picLocks noChangeAspect="1" noChangeArrowheads="1"/>
          </p:cNvPicPr>
          <p:nvPr/>
        </p:nvPicPr>
        <p:blipFill>
          <a:blip r:embed="rId9"/>
          <a:srcRect/>
          <a:stretch>
            <a:fillRect/>
          </a:stretch>
        </p:blipFill>
        <p:spPr bwMode="auto">
          <a:xfrm>
            <a:off x="1535113" y="4357688"/>
            <a:ext cx="4786313" cy="1071562"/>
          </a:xfrm>
          <a:prstGeom prst="rect">
            <a:avLst/>
          </a:prstGeom>
          <a:noFill/>
          <a:ln w="9525">
            <a:noFill/>
            <a:miter lim="800000"/>
            <a:headEnd/>
            <a:tailEnd/>
          </a:ln>
        </p:spPr>
      </p:pic>
      <p:pic>
        <p:nvPicPr>
          <p:cNvPr id="92181" name="Picture 19"/>
          <p:cNvPicPr>
            <a:picLocks noChangeAspect="1" noChangeArrowheads="1"/>
          </p:cNvPicPr>
          <p:nvPr/>
        </p:nvPicPr>
        <p:blipFill>
          <a:blip r:embed="rId10"/>
          <a:srcRect/>
          <a:stretch>
            <a:fillRect/>
          </a:stretch>
        </p:blipFill>
        <p:spPr bwMode="auto">
          <a:xfrm>
            <a:off x="1892301" y="5429250"/>
            <a:ext cx="6715125" cy="4667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74"/>
                                        </p:tgtEl>
                                        <p:attrNameLst>
                                          <p:attrName>style.visibility</p:attrName>
                                        </p:attrNameLst>
                                      </p:cBhvr>
                                      <p:to>
                                        <p:strVal val="visible"/>
                                      </p:to>
                                    </p:set>
                                    <p:animEffect transition="in" filter="checkerboard(across)">
                                      <p:cBhvr>
                                        <p:cTn id="7" dur="500"/>
                                        <p:tgtEl>
                                          <p:spTgt spid="921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2177"/>
                                        </p:tgtEl>
                                        <p:attrNameLst>
                                          <p:attrName>style.visibility</p:attrName>
                                        </p:attrNameLst>
                                      </p:cBhvr>
                                      <p:to>
                                        <p:strVal val="visible"/>
                                      </p:to>
                                    </p:set>
                                    <p:anim to="" calcmode="lin" valueType="num">
                                      <p:cBhvr>
                                        <p:cTn id="18" dur="1" fill="hold"/>
                                        <p:tgtEl>
                                          <p:spTgt spid="9217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2179"/>
                                        </p:tgtEl>
                                        <p:attrNameLst>
                                          <p:attrName>style.visibility</p:attrName>
                                        </p:attrNameLst>
                                      </p:cBhvr>
                                      <p:to>
                                        <p:strVal val="visible"/>
                                      </p:to>
                                    </p:set>
                                    <p:animEffect transition="in" filter="diamond(in)">
                                      <p:cBhvr>
                                        <p:cTn id="23" dur="2000"/>
                                        <p:tgtEl>
                                          <p:spTgt spid="9217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92178"/>
                                        </p:tgtEl>
                                        <p:attrNameLst>
                                          <p:attrName>style.visibility</p:attrName>
                                        </p:attrNameLst>
                                      </p:cBhvr>
                                      <p:to>
                                        <p:strVal val="visible"/>
                                      </p:to>
                                    </p:set>
                                    <p:animEffect transition="in" filter="diamond(in)">
                                      <p:cBhvr>
                                        <p:cTn id="28" dur="2000"/>
                                        <p:tgtEl>
                                          <p:spTgt spid="9217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92180"/>
                                        </p:tgtEl>
                                        <p:attrNameLst>
                                          <p:attrName>style.visibility</p:attrName>
                                        </p:attrNameLst>
                                      </p:cBhvr>
                                      <p:to>
                                        <p:strVal val="visible"/>
                                      </p:to>
                                    </p:set>
                                    <p:animEffect transition="in" filter="checkerboard(across)">
                                      <p:cBhvr>
                                        <p:cTn id="39" dur="500"/>
                                        <p:tgtEl>
                                          <p:spTgt spid="92180"/>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92181"/>
                                        </p:tgtEl>
                                        <p:attrNameLst>
                                          <p:attrName>style.visibility</p:attrName>
                                        </p:attrNameLst>
                                      </p:cBhvr>
                                      <p:to>
                                        <p:strVal val="visible"/>
                                      </p:to>
                                    </p:set>
                                    <p:anim to="" calcmode="lin" valueType="num">
                                      <p:cBhvr>
                                        <p:cTn id="44" dur="1" fill="hold"/>
                                        <p:tgtEl>
                                          <p:spTgt spid="921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حساب النهايات جبريا</a:t>
            </a:r>
          </a:p>
        </p:txBody>
      </p:sp>
      <p:sp>
        <p:nvSpPr>
          <p:cNvPr id="15" name="Rounded Rectangle 14"/>
          <p:cNvSpPr/>
          <p:nvPr/>
        </p:nvSpPr>
        <p:spPr>
          <a:xfrm>
            <a:off x="5818385" y="1143000"/>
            <a:ext cx="2786063" cy="500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200" dirty="0">
                <a:solidFill>
                  <a:srgbClr val="FF0000"/>
                </a:solidFill>
              </a:rPr>
              <a:t>نهايات الدوال</a:t>
            </a:r>
          </a:p>
        </p:txBody>
      </p:sp>
      <p:sp>
        <p:nvSpPr>
          <p:cNvPr id="17" name="Oval 16"/>
          <p:cNvSpPr/>
          <p:nvPr/>
        </p:nvSpPr>
        <p:spPr>
          <a:xfrm>
            <a:off x="5032573" y="1857375"/>
            <a:ext cx="3571875"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rgbClr val="000000"/>
                </a:solidFill>
              </a:rPr>
              <a:t>نهايات الدوال الثابتة</a:t>
            </a:r>
          </a:p>
        </p:txBody>
      </p:sp>
      <p:sp>
        <p:nvSpPr>
          <p:cNvPr id="18" name="Oval 17"/>
          <p:cNvSpPr/>
          <p:nvPr/>
        </p:nvSpPr>
        <p:spPr>
          <a:xfrm>
            <a:off x="5032573" y="3786188"/>
            <a:ext cx="3571875"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rgbClr val="000000"/>
                </a:solidFill>
              </a:rPr>
              <a:t>نهايات الدوال المحايدة</a:t>
            </a:r>
          </a:p>
        </p:txBody>
      </p:sp>
      <p:sp>
        <p:nvSpPr>
          <p:cNvPr id="19" name="Horizontal Scroll 18"/>
          <p:cNvSpPr/>
          <p:nvPr/>
        </p:nvSpPr>
        <p:spPr>
          <a:xfrm>
            <a:off x="3603823" y="2571750"/>
            <a:ext cx="5000625" cy="121443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00B050"/>
                </a:solidFill>
              </a:rPr>
              <a:t>نهاية الدالة الثابتة عند اى نقطة </a:t>
            </a:r>
            <a:r>
              <a:rPr lang="en-US" sz="2000" b="1" dirty="0">
                <a:solidFill>
                  <a:srgbClr val="00B050"/>
                </a:solidFill>
              </a:rPr>
              <a:t>c</a:t>
            </a:r>
            <a:r>
              <a:rPr lang="ar-SA" sz="2000" b="1" dirty="0">
                <a:solidFill>
                  <a:srgbClr val="00B050"/>
                </a:solidFill>
              </a:rPr>
              <a:t>هى القيمة الثابتة للدالة</a:t>
            </a:r>
          </a:p>
          <a:p>
            <a:pPr algn="ctr">
              <a:defRPr/>
            </a:pPr>
            <a:endParaRPr lang="ar-SA" dirty="0"/>
          </a:p>
        </p:txBody>
      </p:sp>
      <p:pic>
        <p:nvPicPr>
          <p:cNvPr id="93202" name="Picture 15"/>
          <p:cNvPicPr>
            <a:picLocks noChangeAspect="1" noChangeArrowheads="1"/>
          </p:cNvPicPr>
          <p:nvPr/>
        </p:nvPicPr>
        <p:blipFill>
          <a:blip r:embed="rId5"/>
          <a:srcRect/>
          <a:stretch>
            <a:fillRect/>
          </a:stretch>
        </p:blipFill>
        <p:spPr bwMode="auto">
          <a:xfrm>
            <a:off x="1246385" y="1571625"/>
            <a:ext cx="1905000" cy="1785938"/>
          </a:xfrm>
          <a:prstGeom prst="rect">
            <a:avLst/>
          </a:prstGeom>
          <a:noFill/>
          <a:ln w="9525">
            <a:noFill/>
            <a:miter lim="800000"/>
            <a:headEnd/>
            <a:tailEnd/>
          </a:ln>
        </p:spPr>
      </p:pic>
      <p:pic>
        <p:nvPicPr>
          <p:cNvPr id="93203" name="Picture 16"/>
          <p:cNvPicPr>
            <a:picLocks noChangeAspect="1" noChangeArrowheads="1"/>
          </p:cNvPicPr>
          <p:nvPr/>
        </p:nvPicPr>
        <p:blipFill>
          <a:blip r:embed="rId6"/>
          <a:srcRect/>
          <a:stretch>
            <a:fillRect/>
          </a:stretch>
        </p:blipFill>
        <p:spPr bwMode="auto">
          <a:xfrm>
            <a:off x="1389260" y="3857625"/>
            <a:ext cx="2071688" cy="2000250"/>
          </a:xfrm>
          <a:prstGeom prst="rect">
            <a:avLst/>
          </a:prstGeom>
          <a:noFill/>
          <a:ln w="9525">
            <a:noFill/>
            <a:miter lim="800000"/>
            <a:headEnd/>
            <a:tailEnd/>
          </a:ln>
        </p:spPr>
      </p:pic>
      <p:sp>
        <p:nvSpPr>
          <p:cNvPr id="21" name="Horizontal Scroll 20"/>
          <p:cNvSpPr/>
          <p:nvPr/>
        </p:nvSpPr>
        <p:spPr>
          <a:xfrm>
            <a:off x="3532385" y="4714875"/>
            <a:ext cx="5072063" cy="107156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b="1" dirty="0">
                <a:solidFill>
                  <a:srgbClr val="00B050"/>
                </a:solidFill>
              </a:rPr>
              <a:t>نهاية الدالة المحايدة  عند نقطة </a:t>
            </a:r>
            <a:r>
              <a:rPr lang="en-US" b="1" dirty="0">
                <a:solidFill>
                  <a:srgbClr val="00B050"/>
                </a:solidFill>
              </a:rPr>
              <a:t>c</a:t>
            </a:r>
            <a:r>
              <a:rPr lang="ar-SA" b="1" dirty="0">
                <a:solidFill>
                  <a:srgbClr val="00B050"/>
                </a:solidFill>
              </a:rPr>
              <a:t>هى</a:t>
            </a:r>
            <a:r>
              <a:rPr lang="en-US" b="1" dirty="0">
                <a:solidFill>
                  <a:srgbClr val="00B050"/>
                </a:solidFill>
              </a:rPr>
              <a:t> c</a:t>
            </a:r>
            <a:r>
              <a:rPr lang="ar-SA" b="1" dirty="0">
                <a:solidFill>
                  <a:srgbClr val="00B050"/>
                </a:solidFill>
              </a:rPr>
              <a:t> </a:t>
            </a:r>
          </a:p>
          <a:p>
            <a:pPr>
              <a:defRPr/>
            </a:pPr>
            <a:r>
              <a:rPr lang="ar-SA" b="1" dirty="0">
                <a:solidFill>
                  <a:srgbClr val="00B050"/>
                </a:solidFill>
              </a:rPr>
              <a:t> </a:t>
            </a:r>
            <a:endParaRPr lang="en-US" b="1" dirty="0">
              <a:solidFill>
                <a:srgbClr val="00B050"/>
              </a:solidFill>
            </a:endParaRPr>
          </a:p>
          <a:p>
            <a:pPr algn="ctr">
              <a:defRPr/>
            </a:pPr>
            <a:r>
              <a:rPr lang="en-US" b="1" dirty="0">
                <a:solidFill>
                  <a:srgbClr val="00B050"/>
                </a:solidFill>
              </a:rPr>
              <a:t>   </a:t>
            </a:r>
            <a:r>
              <a:rPr lang="ar-SA" b="1" dirty="0">
                <a:solidFill>
                  <a:srgbClr val="00B050"/>
                </a:solidFill>
              </a:rPr>
              <a:t> </a:t>
            </a:r>
            <a:endParaRPr lang="ar-SA" dirty="0"/>
          </a:p>
        </p:txBody>
      </p:sp>
      <p:pic>
        <p:nvPicPr>
          <p:cNvPr id="93205" name="Picture 17"/>
          <p:cNvPicPr>
            <a:picLocks noChangeAspect="1" noChangeArrowheads="1"/>
          </p:cNvPicPr>
          <p:nvPr/>
        </p:nvPicPr>
        <p:blipFill>
          <a:blip r:embed="rId7"/>
          <a:srcRect/>
          <a:stretch>
            <a:fillRect/>
          </a:stretch>
        </p:blipFill>
        <p:spPr bwMode="auto">
          <a:xfrm>
            <a:off x="5032573" y="3286125"/>
            <a:ext cx="3338512" cy="285750"/>
          </a:xfrm>
          <a:prstGeom prst="rect">
            <a:avLst/>
          </a:prstGeom>
          <a:noFill/>
          <a:ln w="9525">
            <a:noFill/>
            <a:miter lim="800000"/>
            <a:headEnd/>
            <a:tailEnd/>
          </a:ln>
        </p:spPr>
      </p:pic>
      <p:pic>
        <p:nvPicPr>
          <p:cNvPr id="93206" name="Picture 18"/>
          <p:cNvPicPr>
            <a:picLocks noChangeAspect="1" noChangeArrowheads="1"/>
          </p:cNvPicPr>
          <p:nvPr/>
        </p:nvPicPr>
        <p:blipFill>
          <a:blip r:embed="rId8"/>
          <a:srcRect/>
          <a:stretch>
            <a:fillRect/>
          </a:stretch>
        </p:blipFill>
        <p:spPr bwMode="auto">
          <a:xfrm>
            <a:off x="4746823" y="5143500"/>
            <a:ext cx="3686175" cy="4286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3202"/>
                                        </p:tgtEl>
                                        <p:attrNameLst>
                                          <p:attrName>style.visibility</p:attrName>
                                        </p:attrNameLst>
                                      </p:cBhvr>
                                      <p:to>
                                        <p:strVal val="visible"/>
                                      </p:to>
                                    </p:set>
                                    <p:anim to="" calcmode="lin" valueType="num">
                                      <p:cBhvr>
                                        <p:cTn id="18" dur="1" fill="hold"/>
                                        <p:tgtEl>
                                          <p:spTgt spid="9320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par>
                                <p:cTn id="24" presetID="5" presetClass="entr" presetSubtype="10" fill="hold" nodeType="withEffect">
                                  <p:stCondLst>
                                    <p:cond delay="0"/>
                                  </p:stCondLst>
                                  <p:childTnLst>
                                    <p:set>
                                      <p:cBhvr>
                                        <p:cTn id="25" dur="1" fill="hold">
                                          <p:stCondLst>
                                            <p:cond delay="0"/>
                                          </p:stCondLst>
                                        </p:cTn>
                                        <p:tgtEl>
                                          <p:spTgt spid="93205"/>
                                        </p:tgtEl>
                                        <p:attrNameLst>
                                          <p:attrName>style.visibility</p:attrName>
                                        </p:attrNameLst>
                                      </p:cBhvr>
                                      <p:to>
                                        <p:strVal val="visible"/>
                                      </p:to>
                                    </p:set>
                                    <p:animEffect transition="in" filter="checkerboard(across)">
                                      <p:cBhvr>
                                        <p:cTn id="26" dur="500"/>
                                        <p:tgtEl>
                                          <p:spTgt spid="9320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3203"/>
                                        </p:tgtEl>
                                        <p:attrNameLst>
                                          <p:attrName>style.visibility</p:attrName>
                                        </p:attrNameLst>
                                      </p:cBhvr>
                                      <p:to>
                                        <p:strVal val="visible"/>
                                      </p:to>
                                    </p:set>
                                    <p:anim to="" calcmode="lin" valueType="num">
                                      <p:cBhvr>
                                        <p:cTn id="37" dur="1" fill="hold"/>
                                        <p:tgtEl>
                                          <p:spTgt spid="93203"/>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par>
                                <p:cTn id="43" presetID="5" presetClass="entr" presetSubtype="10" fill="hold" nodeType="withEffect">
                                  <p:stCondLst>
                                    <p:cond delay="0"/>
                                  </p:stCondLst>
                                  <p:childTnLst>
                                    <p:set>
                                      <p:cBhvr>
                                        <p:cTn id="44" dur="1" fill="hold">
                                          <p:stCondLst>
                                            <p:cond delay="0"/>
                                          </p:stCondLst>
                                        </p:cTn>
                                        <p:tgtEl>
                                          <p:spTgt spid="93206"/>
                                        </p:tgtEl>
                                        <p:attrNameLst>
                                          <p:attrName>style.visibility</p:attrName>
                                        </p:attrNameLst>
                                      </p:cBhvr>
                                      <p:to>
                                        <p:strVal val="visible"/>
                                      </p:to>
                                    </p:set>
                                    <p:animEffect transition="in" filter="checkerboard(across)">
                                      <p:cBhvr>
                                        <p:cTn id="45" dur="500"/>
                                        <p:tgtEl>
                                          <p:spTgt spid="9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خصائص النهايات</a:t>
            </a:r>
          </a:p>
        </p:txBody>
      </p:sp>
      <p:sp>
        <p:nvSpPr>
          <p:cNvPr id="15" name="Oval 14"/>
          <p:cNvSpPr/>
          <p:nvPr/>
        </p:nvSpPr>
        <p:spPr>
          <a:xfrm>
            <a:off x="6401443" y="2000250"/>
            <a:ext cx="2428875" cy="4286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خاصيةالمجموع</a:t>
            </a:r>
          </a:p>
        </p:txBody>
      </p:sp>
      <p:sp>
        <p:nvSpPr>
          <p:cNvPr id="17" name="Oval 16"/>
          <p:cNvSpPr/>
          <p:nvPr/>
        </p:nvSpPr>
        <p:spPr>
          <a:xfrm>
            <a:off x="6401443" y="2571750"/>
            <a:ext cx="2428875" cy="500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خاصية الفرق</a:t>
            </a:r>
          </a:p>
        </p:txBody>
      </p:sp>
      <p:sp>
        <p:nvSpPr>
          <p:cNvPr id="18" name="Oval 17"/>
          <p:cNvSpPr/>
          <p:nvPr/>
        </p:nvSpPr>
        <p:spPr>
          <a:xfrm>
            <a:off x="6401443" y="3214688"/>
            <a:ext cx="2428875" cy="5715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FFFF00"/>
                </a:solidFill>
              </a:rPr>
              <a:t>خاصية الضرب فى ثابت</a:t>
            </a:r>
          </a:p>
        </p:txBody>
      </p:sp>
      <p:sp>
        <p:nvSpPr>
          <p:cNvPr id="19" name="Oval 18"/>
          <p:cNvSpPr/>
          <p:nvPr/>
        </p:nvSpPr>
        <p:spPr>
          <a:xfrm>
            <a:off x="6401443" y="3857625"/>
            <a:ext cx="2428875" cy="3571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خاصية الضرب</a:t>
            </a:r>
          </a:p>
        </p:txBody>
      </p:sp>
      <p:sp>
        <p:nvSpPr>
          <p:cNvPr id="20" name="Oval 19"/>
          <p:cNvSpPr/>
          <p:nvPr/>
        </p:nvSpPr>
        <p:spPr>
          <a:xfrm>
            <a:off x="6401443" y="4357688"/>
            <a:ext cx="2428875" cy="4286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خاصية القسمة</a:t>
            </a:r>
          </a:p>
        </p:txBody>
      </p:sp>
      <p:sp>
        <p:nvSpPr>
          <p:cNvPr id="21" name="Oval 20"/>
          <p:cNvSpPr/>
          <p:nvPr/>
        </p:nvSpPr>
        <p:spPr>
          <a:xfrm>
            <a:off x="6401443" y="4929188"/>
            <a:ext cx="2428875" cy="35718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خاصية القوة</a:t>
            </a:r>
          </a:p>
        </p:txBody>
      </p:sp>
      <p:sp>
        <p:nvSpPr>
          <p:cNvPr id="22" name="Oval 21"/>
          <p:cNvSpPr/>
          <p:nvPr/>
        </p:nvSpPr>
        <p:spPr>
          <a:xfrm>
            <a:off x="6401443" y="5429250"/>
            <a:ext cx="2428875" cy="5715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FFFF00"/>
                </a:solidFill>
              </a:rPr>
              <a:t>خاصيةالجذر النونى</a:t>
            </a:r>
          </a:p>
        </p:txBody>
      </p:sp>
      <p:pic>
        <p:nvPicPr>
          <p:cNvPr id="94229" name="Picture 14"/>
          <p:cNvPicPr>
            <a:picLocks noChangeAspect="1" noChangeArrowheads="1"/>
          </p:cNvPicPr>
          <p:nvPr/>
        </p:nvPicPr>
        <p:blipFill>
          <a:blip r:embed="rId5"/>
          <a:srcRect/>
          <a:stretch>
            <a:fillRect/>
          </a:stretch>
        </p:blipFill>
        <p:spPr bwMode="auto">
          <a:xfrm>
            <a:off x="1400818" y="1214438"/>
            <a:ext cx="7429500" cy="714375"/>
          </a:xfrm>
          <a:prstGeom prst="rect">
            <a:avLst/>
          </a:prstGeom>
          <a:noFill/>
          <a:ln w="9525">
            <a:noFill/>
            <a:miter lim="800000"/>
            <a:headEnd/>
            <a:tailEnd/>
          </a:ln>
        </p:spPr>
      </p:pic>
      <p:pic>
        <p:nvPicPr>
          <p:cNvPr id="94231" name="Picture 16"/>
          <p:cNvPicPr>
            <a:picLocks noChangeAspect="1" noChangeArrowheads="1"/>
          </p:cNvPicPr>
          <p:nvPr/>
        </p:nvPicPr>
        <p:blipFill>
          <a:blip r:embed="rId6"/>
          <a:srcRect/>
          <a:stretch>
            <a:fillRect/>
          </a:stretch>
        </p:blipFill>
        <p:spPr bwMode="auto">
          <a:xfrm>
            <a:off x="1115046" y="2071678"/>
            <a:ext cx="4857784" cy="500063"/>
          </a:xfrm>
          <a:prstGeom prst="rect">
            <a:avLst/>
          </a:prstGeom>
          <a:ln w="88900" cap="sq" cmpd="thickThin">
            <a:noFill/>
            <a:prstDash val="solid"/>
            <a:miter lim="800000"/>
          </a:ln>
          <a:effectLst>
            <a:innerShdw blurRad="76200">
              <a:srgbClr val="000000"/>
            </a:innerShdw>
          </a:effectLst>
        </p:spPr>
      </p:pic>
      <p:pic>
        <p:nvPicPr>
          <p:cNvPr id="94232" name="Picture 17"/>
          <p:cNvPicPr>
            <a:picLocks noChangeAspect="1" noChangeArrowheads="1"/>
          </p:cNvPicPr>
          <p:nvPr/>
        </p:nvPicPr>
        <p:blipFill>
          <a:blip r:embed="rId7"/>
          <a:srcRect/>
          <a:stretch>
            <a:fillRect/>
          </a:stretch>
        </p:blipFill>
        <p:spPr bwMode="auto">
          <a:xfrm>
            <a:off x="1115047" y="2643188"/>
            <a:ext cx="4857784" cy="428625"/>
          </a:xfrm>
          <a:prstGeom prst="rect">
            <a:avLst/>
          </a:prstGeom>
          <a:ln w="88900" cap="sq" cmpd="thickThin">
            <a:noFill/>
            <a:prstDash val="solid"/>
            <a:miter lim="800000"/>
          </a:ln>
          <a:effectLst>
            <a:innerShdw blurRad="76200">
              <a:srgbClr val="000000"/>
            </a:innerShdw>
          </a:effectLst>
        </p:spPr>
      </p:pic>
      <p:pic>
        <p:nvPicPr>
          <p:cNvPr id="94233" name="Picture 19"/>
          <p:cNvPicPr>
            <a:picLocks noChangeAspect="1" noChangeArrowheads="1"/>
          </p:cNvPicPr>
          <p:nvPr/>
        </p:nvPicPr>
        <p:blipFill>
          <a:blip r:embed="rId8"/>
          <a:srcRect/>
          <a:stretch>
            <a:fillRect/>
          </a:stretch>
        </p:blipFill>
        <p:spPr bwMode="auto">
          <a:xfrm>
            <a:off x="1115046" y="3286124"/>
            <a:ext cx="4857772" cy="381000"/>
          </a:xfrm>
          <a:prstGeom prst="rect">
            <a:avLst/>
          </a:prstGeom>
          <a:ln w="88900" cap="sq" cmpd="thickThin">
            <a:noFill/>
            <a:prstDash val="solid"/>
            <a:miter lim="800000"/>
          </a:ln>
          <a:effectLst>
            <a:innerShdw blurRad="76200">
              <a:srgbClr val="000000"/>
            </a:innerShdw>
          </a:effectLst>
        </p:spPr>
      </p:pic>
      <p:pic>
        <p:nvPicPr>
          <p:cNvPr id="94234" name="Picture 20"/>
          <p:cNvPicPr>
            <a:picLocks noChangeAspect="1" noChangeArrowheads="1"/>
          </p:cNvPicPr>
          <p:nvPr/>
        </p:nvPicPr>
        <p:blipFill>
          <a:blip r:embed="rId9"/>
          <a:srcRect/>
          <a:stretch>
            <a:fillRect/>
          </a:stretch>
        </p:blipFill>
        <p:spPr bwMode="auto">
          <a:xfrm>
            <a:off x="1115046" y="3786188"/>
            <a:ext cx="4838722" cy="361950"/>
          </a:xfrm>
          <a:prstGeom prst="rect">
            <a:avLst/>
          </a:prstGeom>
          <a:ln w="88900" cap="sq" cmpd="thickThin">
            <a:noFill/>
            <a:prstDash val="solid"/>
            <a:miter lim="800000"/>
          </a:ln>
          <a:effectLst>
            <a:innerShdw blurRad="76200">
              <a:srgbClr val="000000"/>
            </a:innerShdw>
          </a:effectLst>
        </p:spPr>
      </p:pic>
      <p:pic>
        <p:nvPicPr>
          <p:cNvPr id="94235" name="Picture 21"/>
          <p:cNvPicPr>
            <a:picLocks noChangeAspect="1" noChangeArrowheads="1"/>
          </p:cNvPicPr>
          <p:nvPr/>
        </p:nvPicPr>
        <p:blipFill>
          <a:blip r:embed="rId10"/>
          <a:srcRect/>
          <a:stretch>
            <a:fillRect/>
          </a:stretch>
        </p:blipFill>
        <p:spPr bwMode="auto">
          <a:xfrm>
            <a:off x="1115046" y="4286255"/>
            <a:ext cx="4867297" cy="500067"/>
          </a:xfrm>
          <a:prstGeom prst="rect">
            <a:avLst/>
          </a:prstGeom>
          <a:ln w="88900" cap="sq" cmpd="thickThin">
            <a:noFill/>
            <a:prstDash val="solid"/>
            <a:miter lim="800000"/>
          </a:ln>
          <a:effectLst>
            <a:innerShdw blurRad="76200">
              <a:srgbClr val="000000"/>
            </a:innerShdw>
          </a:effectLst>
        </p:spPr>
      </p:pic>
      <p:pic>
        <p:nvPicPr>
          <p:cNvPr id="94236" name="Picture 22"/>
          <p:cNvPicPr>
            <a:picLocks noChangeAspect="1" noChangeArrowheads="1"/>
          </p:cNvPicPr>
          <p:nvPr/>
        </p:nvPicPr>
        <p:blipFill>
          <a:blip r:embed="rId11"/>
          <a:srcRect/>
          <a:stretch>
            <a:fillRect/>
          </a:stretch>
        </p:blipFill>
        <p:spPr bwMode="auto">
          <a:xfrm>
            <a:off x="1043608" y="4857760"/>
            <a:ext cx="4929197" cy="357187"/>
          </a:xfrm>
          <a:prstGeom prst="rect">
            <a:avLst/>
          </a:prstGeom>
          <a:ln w="88900" cap="sq" cmpd="thickThin">
            <a:noFill/>
            <a:prstDash val="solid"/>
            <a:miter lim="800000"/>
          </a:ln>
          <a:effectLst>
            <a:innerShdw blurRad="76200">
              <a:srgbClr val="000000"/>
            </a:innerShdw>
          </a:effectLst>
        </p:spPr>
      </p:pic>
      <p:pic>
        <p:nvPicPr>
          <p:cNvPr id="94237" name="Picture 23"/>
          <p:cNvPicPr>
            <a:picLocks noChangeAspect="1" noChangeArrowheads="1"/>
          </p:cNvPicPr>
          <p:nvPr/>
        </p:nvPicPr>
        <p:blipFill>
          <a:blip r:embed="rId12"/>
          <a:srcRect/>
          <a:stretch>
            <a:fillRect/>
          </a:stretch>
        </p:blipFill>
        <p:spPr bwMode="auto">
          <a:xfrm>
            <a:off x="1329360" y="5286388"/>
            <a:ext cx="4643438" cy="471487"/>
          </a:xfrm>
          <a:prstGeom prst="rect">
            <a:avLst/>
          </a:prstGeom>
          <a:ln w="88900" cap="sq" cmpd="thickThin">
            <a:noFill/>
            <a:prstDash val="solid"/>
            <a:miter lim="800000"/>
          </a:ln>
          <a:effectLst>
            <a:innerShdw blurRad="76200">
              <a:srgbClr val="000000"/>
            </a:inn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4229"/>
                                        </p:tgtEl>
                                        <p:attrNameLst>
                                          <p:attrName>style.visibility</p:attrName>
                                        </p:attrNameLst>
                                      </p:cBhvr>
                                      <p:to>
                                        <p:strVal val="visible"/>
                                      </p:to>
                                    </p:set>
                                    <p:anim to="" calcmode="lin" valueType="num">
                                      <p:cBhvr>
                                        <p:cTn id="7" dur="1" fill="hold"/>
                                        <p:tgtEl>
                                          <p:spTgt spid="9422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8" presetClass="entr" presetSubtype="16" fill="hold" nodeType="withEffect">
                                  <p:stCondLst>
                                    <p:cond delay="0"/>
                                  </p:stCondLst>
                                  <p:childTnLst>
                                    <p:set>
                                      <p:cBhvr>
                                        <p:cTn id="14" dur="1" fill="hold">
                                          <p:stCondLst>
                                            <p:cond delay="0"/>
                                          </p:stCondLst>
                                        </p:cTn>
                                        <p:tgtEl>
                                          <p:spTgt spid="94231"/>
                                        </p:tgtEl>
                                        <p:attrNameLst>
                                          <p:attrName>style.visibility</p:attrName>
                                        </p:attrNameLst>
                                      </p:cBhvr>
                                      <p:to>
                                        <p:strVal val="visible"/>
                                      </p:to>
                                    </p:set>
                                    <p:animEffect transition="in" filter="diamond(in)">
                                      <p:cBhvr>
                                        <p:cTn id="15" dur="2000"/>
                                        <p:tgtEl>
                                          <p:spTgt spid="942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8" presetClass="entr" presetSubtype="16" fill="hold" nodeType="withEffect">
                                  <p:stCondLst>
                                    <p:cond delay="0"/>
                                  </p:stCondLst>
                                  <p:childTnLst>
                                    <p:set>
                                      <p:cBhvr>
                                        <p:cTn id="22" dur="1" fill="hold">
                                          <p:stCondLst>
                                            <p:cond delay="0"/>
                                          </p:stCondLst>
                                        </p:cTn>
                                        <p:tgtEl>
                                          <p:spTgt spid="94232"/>
                                        </p:tgtEl>
                                        <p:attrNameLst>
                                          <p:attrName>style.visibility</p:attrName>
                                        </p:attrNameLst>
                                      </p:cBhvr>
                                      <p:to>
                                        <p:strVal val="visible"/>
                                      </p:to>
                                    </p:set>
                                    <p:animEffect transition="in" filter="diamond(in)">
                                      <p:cBhvr>
                                        <p:cTn id="23" dur="2000"/>
                                        <p:tgtEl>
                                          <p:spTgt spid="942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8" presetClass="entr" presetSubtype="16" fill="hold" nodeType="withEffect">
                                  <p:stCondLst>
                                    <p:cond delay="0"/>
                                  </p:stCondLst>
                                  <p:childTnLst>
                                    <p:set>
                                      <p:cBhvr>
                                        <p:cTn id="30" dur="1" fill="hold">
                                          <p:stCondLst>
                                            <p:cond delay="0"/>
                                          </p:stCondLst>
                                        </p:cTn>
                                        <p:tgtEl>
                                          <p:spTgt spid="94233"/>
                                        </p:tgtEl>
                                        <p:attrNameLst>
                                          <p:attrName>style.visibility</p:attrName>
                                        </p:attrNameLst>
                                      </p:cBhvr>
                                      <p:to>
                                        <p:strVal val="visible"/>
                                      </p:to>
                                    </p:set>
                                    <p:animEffect transition="in" filter="diamond(in)">
                                      <p:cBhvr>
                                        <p:cTn id="31" dur="2000"/>
                                        <p:tgtEl>
                                          <p:spTgt spid="942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8" presetClass="entr" presetSubtype="16" fill="hold" nodeType="withEffect">
                                  <p:stCondLst>
                                    <p:cond delay="0"/>
                                  </p:stCondLst>
                                  <p:childTnLst>
                                    <p:set>
                                      <p:cBhvr>
                                        <p:cTn id="38" dur="1" fill="hold">
                                          <p:stCondLst>
                                            <p:cond delay="0"/>
                                          </p:stCondLst>
                                        </p:cTn>
                                        <p:tgtEl>
                                          <p:spTgt spid="94234"/>
                                        </p:tgtEl>
                                        <p:attrNameLst>
                                          <p:attrName>style.visibility</p:attrName>
                                        </p:attrNameLst>
                                      </p:cBhvr>
                                      <p:to>
                                        <p:strVal val="visible"/>
                                      </p:to>
                                    </p:set>
                                    <p:animEffect transition="in" filter="diamond(in)">
                                      <p:cBhvr>
                                        <p:cTn id="39" dur="2000"/>
                                        <p:tgtEl>
                                          <p:spTgt spid="942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8" presetClass="entr" presetSubtype="16" fill="hold" nodeType="withEffect">
                                  <p:stCondLst>
                                    <p:cond delay="0"/>
                                  </p:stCondLst>
                                  <p:childTnLst>
                                    <p:set>
                                      <p:cBhvr>
                                        <p:cTn id="46" dur="1" fill="hold">
                                          <p:stCondLst>
                                            <p:cond delay="0"/>
                                          </p:stCondLst>
                                        </p:cTn>
                                        <p:tgtEl>
                                          <p:spTgt spid="94235"/>
                                        </p:tgtEl>
                                        <p:attrNameLst>
                                          <p:attrName>style.visibility</p:attrName>
                                        </p:attrNameLst>
                                      </p:cBhvr>
                                      <p:to>
                                        <p:strVal val="visible"/>
                                      </p:to>
                                    </p:set>
                                    <p:animEffect transition="in" filter="diamond(in)">
                                      <p:cBhvr>
                                        <p:cTn id="47" dur="2000"/>
                                        <p:tgtEl>
                                          <p:spTgt spid="942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8" presetClass="entr" presetSubtype="16" fill="hold" nodeType="withEffect">
                                  <p:stCondLst>
                                    <p:cond delay="0"/>
                                  </p:stCondLst>
                                  <p:childTnLst>
                                    <p:set>
                                      <p:cBhvr>
                                        <p:cTn id="54" dur="1" fill="hold">
                                          <p:stCondLst>
                                            <p:cond delay="0"/>
                                          </p:stCondLst>
                                        </p:cTn>
                                        <p:tgtEl>
                                          <p:spTgt spid="94236"/>
                                        </p:tgtEl>
                                        <p:attrNameLst>
                                          <p:attrName>style.visibility</p:attrName>
                                        </p:attrNameLst>
                                      </p:cBhvr>
                                      <p:to>
                                        <p:strVal val="visible"/>
                                      </p:to>
                                    </p:set>
                                    <p:animEffect transition="in" filter="diamond(in)">
                                      <p:cBhvr>
                                        <p:cTn id="55" dur="2000"/>
                                        <p:tgtEl>
                                          <p:spTgt spid="942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8" presetClass="entr" presetSubtype="16" fill="hold" nodeType="withEffect">
                                  <p:stCondLst>
                                    <p:cond delay="0"/>
                                  </p:stCondLst>
                                  <p:childTnLst>
                                    <p:set>
                                      <p:cBhvr>
                                        <p:cTn id="62" dur="1" fill="hold">
                                          <p:stCondLst>
                                            <p:cond delay="0"/>
                                          </p:stCondLst>
                                        </p:cTn>
                                        <p:tgtEl>
                                          <p:spTgt spid="94237"/>
                                        </p:tgtEl>
                                        <p:attrNameLst>
                                          <p:attrName>style.visibility</p:attrName>
                                        </p:attrNameLst>
                                      </p:cBhvr>
                                      <p:to>
                                        <p:strVal val="visible"/>
                                      </p:to>
                                    </p:set>
                                    <p:animEffect transition="in" filter="diamond(in)">
                                      <p:cBhvr>
                                        <p:cTn id="63" dur="2000"/>
                                        <p:tgtEl>
                                          <p:spTgt spid="94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95247" name="Picture 14"/>
          <p:cNvPicPr>
            <a:picLocks noChangeAspect="1" noChangeArrowheads="1"/>
          </p:cNvPicPr>
          <p:nvPr/>
        </p:nvPicPr>
        <p:blipFill>
          <a:blip r:embed="rId5"/>
          <a:srcRect/>
          <a:stretch>
            <a:fillRect/>
          </a:stretch>
        </p:blipFill>
        <p:spPr bwMode="auto">
          <a:xfrm>
            <a:off x="4328592" y="1214438"/>
            <a:ext cx="4143375" cy="428625"/>
          </a:xfrm>
          <a:prstGeom prst="rect">
            <a:avLst/>
          </a:prstGeom>
          <a:noFill/>
          <a:ln w="9525">
            <a:noFill/>
            <a:miter lim="800000"/>
            <a:headEnd/>
            <a:tailEnd/>
          </a:ln>
        </p:spPr>
      </p:pic>
      <p:pic>
        <p:nvPicPr>
          <p:cNvPr id="95248" name="Picture 15"/>
          <p:cNvPicPr>
            <a:picLocks noChangeAspect="1" noChangeArrowheads="1"/>
          </p:cNvPicPr>
          <p:nvPr/>
        </p:nvPicPr>
        <p:blipFill>
          <a:blip r:embed="rId6"/>
          <a:srcRect/>
          <a:stretch>
            <a:fillRect/>
          </a:stretch>
        </p:blipFill>
        <p:spPr bwMode="auto">
          <a:xfrm>
            <a:off x="5685905" y="1857375"/>
            <a:ext cx="2767012" cy="642938"/>
          </a:xfrm>
          <a:prstGeom prst="rect">
            <a:avLst/>
          </a:prstGeom>
          <a:noFill/>
          <a:ln w="9525">
            <a:noFill/>
            <a:miter lim="800000"/>
            <a:headEnd/>
            <a:tailEnd/>
          </a:ln>
        </p:spPr>
      </p:pic>
      <p:pic>
        <p:nvPicPr>
          <p:cNvPr id="95249" name="Picture 16"/>
          <p:cNvPicPr>
            <a:picLocks noChangeAspect="1" noChangeArrowheads="1"/>
          </p:cNvPicPr>
          <p:nvPr/>
        </p:nvPicPr>
        <p:blipFill>
          <a:blip r:embed="rId7"/>
          <a:srcRect/>
          <a:stretch>
            <a:fillRect/>
          </a:stretch>
        </p:blipFill>
        <p:spPr bwMode="auto">
          <a:xfrm>
            <a:off x="899592" y="1714500"/>
            <a:ext cx="2886075" cy="2357438"/>
          </a:xfrm>
          <a:prstGeom prst="rect">
            <a:avLst/>
          </a:prstGeom>
          <a:noFill/>
          <a:ln w="9525">
            <a:noFill/>
            <a:miter lim="800000"/>
            <a:headEnd/>
            <a:tailEnd/>
          </a:ln>
        </p:spPr>
      </p:pic>
      <p:pic>
        <p:nvPicPr>
          <p:cNvPr id="95250" name="Picture 17"/>
          <p:cNvPicPr>
            <a:picLocks noChangeAspect="1" noChangeArrowheads="1"/>
          </p:cNvPicPr>
          <p:nvPr/>
        </p:nvPicPr>
        <p:blipFill>
          <a:blip r:embed="rId8"/>
          <a:srcRect/>
          <a:stretch>
            <a:fillRect/>
          </a:stretch>
        </p:blipFill>
        <p:spPr bwMode="auto">
          <a:xfrm>
            <a:off x="3042717" y="2500313"/>
            <a:ext cx="5357813" cy="714375"/>
          </a:xfrm>
          <a:prstGeom prst="rect">
            <a:avLst/>
          </a:prstGeom>
          <a:noFill/>
          <a:ln w="9525">
            <a:noFill/>
            <a:miter lim="800000"/>
            <a:headEnd/>
            <a:tailEnd/>
          </a:ln>
        </p:spPr>
      </p:pic>
      <p:pic>
        <p:nvPicPr>
          <p:cNvPr id="95251" name="Picture 18"/>
          <p:cNvPicPr>
            <a:picLocks noChangeAspect="1" noChangeArrowheads="1"/>
          </p:cNvPicPr>
          <p:nvPr/>
        </p:nvPicPr>
        <p:blipFill>
          <a:blip r:embed="rId9"/>
          <a:srcRect/>
          <a:stretch>
            <a:fillRect/>
          </a:stretch>
        </p:blipFill>
        <p:spPr bwMode="auto">
          <a:xfrm>
            <a:off x="5114405" y="3500438"/>
            <a:ext cx="3209925" cy="642937"/>
          </a:xfrm>
          <a:prstGeom prst="rect">
            <a:avLst/>
          </a:prstGeom>
          <a:noFill/>
          <a:ln w="9525">
            <a:noFill/>
            <a:miter lim="800000"/>
            <a:headEnd/>
            <a:tailEnd/>
          </a:ln>
        </p:spPr>
      </p:pic>
      <p:pic>
        <p:nvPicPr>
          <p:cNvPr id="95252" name="Picture 19"/>
          <p:cNvPicPr>
            <a:picLocks noChangeAspect="1" noChangeArrowheads="1"/>
          </p:cNvPicPr>
          <p:nvPr/>
        </p:nvPicPr>
        <p:blipFill>
          <a:blip r:embed="rId10"/>
          <a:srcRect/>
          <a:stretch>
            <a:fillRect/>
          </a:stretch>
        </p:blipFill>
        <p:spPr bwMode="auto">
          <a:xfrm>
            <a:off x="3257030" y="3643313"/>
            <a:ext cx="1914525" cy="357187"/>
          </a:xfrm>
          <a:prstGeom prst="rect">
            <a:avLst/>
          </a:prstGeom>
          <a:noFill/>
          <a:ln w="9525">
            <a:noFill/>
            <a:miter lim="800000"/>
            <a:headEnd/>
            <a:tailEnd/>
          </a:ln>
        </p:spPr>
      </p:pic>
      <p:pic>
        <p:nvPicPr>
          <p:cNvPr id="95253" name="Picture 20"/>
          <p:cNvPicPr>
            <a:picLocks noChangeAspect="1" noChangeArrowheads="1"/>
          </p:cNvPicPr>
          <p:nvPr/>
        </p:nvPicPr>
        <p:blipFill>
          <a:blip r:embed="rId11"/>
          <a:srcRect/>
          <a:stretch>
            <a:fillRect/>
          </a:stretch>
        </p:blipFill>
        <p:spPr bwMode="auto">
          <a:xfrm>
            <a:off x="5471592" y="4357688"/>
            <a:ext cx="2609850" cy="428625"/>
          </a:xfrm>
          <a:prstGeom prst="rect">
            <a:avLst/>
          </a:prstGeom>
          <a:noFill/>
          <a:ln w="9525">
            <a:noFill/>
            <a:miter lim="800000"/>
            <a:headEnd/>
            <a:tailEnd/>
          </a:ln>
        </p:spPr>
      </p:pic>
      <p:pic>
        <p:nvPicPr>
          <p:cNvPr id="95254" name="Picture 21"/>
          <p:cNvPicPr>
            <a:picLocks noChangeAspect="1" noChangeArrowheads="1"/>
          </p:cNvPicPr>
          <p:nvPr/>
        </p:nvPicPr>
        <p:blipFill>
          <a:blip r:embed="rId12"/>
          <a:srcRect/>
          <a:stretch>
            <a:fillRect/>
          </a:stretch>
        </p:blipFill>
        <p:spPr bwMode="auto">
          <a:xfrm>
            <a:off x="2471217" y="4357688"/>
            <a:ext cx="2695575" cy="438150"/>
          </a:xfrm>
          <a:prstGeom prst="rect">
            <a:avLst/>
          </a:prstGeom>
          <a:noFill/>
          <a:ln w="9525">
            <a:noFill/>
            <a:miter lim="800000"/>
            <a:headEnd/>
            <a:tailEnd/>
          </a:ln>
        </p:spPr>
      </p:pic>
      <p:pic>
        <p:nvPicPr>
          <p:cNvPr id="95255" name="Picture 22"/>
          <p:cNvPicPr>
            <a:picLocks noChangeAspect="1" noChangeArrowheads="1"/>
          </p:cNvPicPr>
          <p:nvPr/>
        </p:nvPicPr>
        <p:blipFill>
          <a:blip r:embed="rId13"/>
          <a:srcRect/>
          <a:stretch>
            <a:fillRect/>
          </a:stretch>
        </p:blipFill>
        <p:spPr bwMode="auto">
          <a:xfrm>
            <a:off x="2899842" y="5000625"/>
            <a:ext cx="3595688" cy="500063"/>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5247"/>
                                        </p:tgtEl>
                                        <p:attrNameLst>
                                          <p:attrName>style.visibility</p:attrName>
                                        </p:attrNameLst>
                                      </p:cBhvr>
                                      <p:to>
                                        <p:strVal val="visible"/>
                                      </p:to>
                                    </p:set>
                                    <p:anim calcmode="lin" valueType="num">
                                      <p:cBhvr additive="base">
                                        <p:cTn id="7" dur="500" fill="hold"/>
                                        <p:tgtEl>
                                          <p:spTgt spid="95247"/>
                                        </p:tgtEl>
                                        <p:attrNameLst>
                                          <p:attrName>ppt_x</p:attrName>
                                        </p:attrNameLst>
                                      </p:cBhvr>
                                      <p:tavLst>
                                        <p:tav tm="0">
                                          <p:val>
                                            <p:strVal val="#ppt_x"/>
                                          </p:val>
                                        </p:tav>
                                        <p:tav tm="100000">
                                          <p:val>
                                            <p:strVal val="#ppt_x"/>
                                          </p:val>
                                        </p:tav>
                                      </p:tavLst>
                                    </p:anim>
                                    <p:anim calcmode="lin" valueType="num">
                                      <p:cBhvr additive="base">
                                        <p:cTn id="8" dur="500" fill="hold"/>
                                        <p:tgtEl>
                                          <p:spTgt spid="952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5248"/>
                                        </p:tgtEl>
                                        <p:attrNameLst>
                                          <p:attrName>style.visibility</p:attrName>
                                        </p:attrNameLst>
                                      </p:cBhvr>
                                      <p:to>
                                        <p:strVal val="visible"/>
                                      </p:to>
                                    </p:set>
                                    <p:animEffect transition="in" filter="checkerboard(across)">
                                      <p:cBhvr>
                                        <p:cTn id="13" dur="500"/>
                                        <p:tgtEl>
                                          <p:spTgt spid="95248"/>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5249"/>
                                        </p:tgtEl>
                                        <p:attrNameLst>
                                          <p:attrName>style.visibility</p:attrName>
                                        </p:attrNameLst>
                                      </p:cBhvr>
                                      <p:to>
                                        <p:strVal val="visible"/>
                                      </p:to>
                                    </p:set>
                                    <p:anim to="" calcmode="lin" valueType="num">
                                      <p:cBhvr>
                                        <p:cTn id="18" dur="1" fill="hold"/>
                                        <p:tgtEl>
                                          <p:spTgt spid="95249"/>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5250"/>
                                        </p:tgtEl>
                                        <p:attrNameLst>
                                          <p:attrName>style.visibility</p:attrName>
                                        </p:attrNameLst>
                                      </p:cBhvr>
                                      <p:to>
                                        <p:strVal val="visible"/>
                                      </p:to>
                                    </p:set>
                                    <p:animEffect transition="in" filter="checkerboard(across)">
                                      <p:cBhvr>
                                        <p:cTn id="23" dur="500"/>
                                        <p:tgtEl>
                                          <p:spTgt spid="9525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95251"/>
                                        </p:tgtEl>
                                        <p:attrNameLst>
                                          <p:attrName>style.visibility</p:attrName>
                                        </p:attrNameLst>
                                      </p:cBhvr>
                                      <p:to>
                                        <p:strVal val="visible"/>
                                      </p:to>
                                    </p:set>
                                    <p:animEffect transition="in" filter="checkerboard(across)">
                                      <p:cBhvr>
                                        <p:cTn id="28" dur="500"/>
                                        <p:tgtEl>
                                          <p:spTgt spid="9525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5252"/>
                                        </p:tgtEl>
                                        <p:attrNameLst>
                                          <p:attrName>style.visibility</p:attrName>
                                        </p:attrNameLst>
                                      </p:cBhvr>
                                      <p:to>
                                        <p:strVal val="visible"/>
                                      </p:to>
                                    </p:set>
                                    <p:anim calcmode="lin" valueType="num">
                                      <p:cBhvr additive="base">
                                        <p:cTn id="33" dur="500" fill="hold"/>
                                        <p:tgtEl>
                                          <p:spTgt spid="95252"/>
                                        </p:tgtEl>
                                        <p:attrNameLst>
                                          <p:attrName>ppt_x</p:attrName>
                                        </p:attrNameLst>
                                      </p:cBhvr>
                                      <p:tavLst>
                                        <p:tav tm="0">
                                          <p:val>
                                            <p:strVal val="#ppt_x"/>
                                          </p:val>
                                        </p:tav>
                                        <p:tav tm="100000">
                                          <p:val>
                                            <p:strVal val="#ppt_x"/>
                                          </p:val>
                                        </p:tav>
                                      </p:tavLst>
                                    </p:anim>
                                    <p:anim calcmode="lin" valueType="num">
                                      <p:cBhvr additive="base">
                                        <p:cTn id="34" dur="500" fill="hold"/>
                                        <p:tgtEl>
                                          <p:spTgt spid="952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95253"/>
                                        </p:tgtEl>
                                        <p:attrNameLst>
                                          <p:attrName>style.visibility</p:attrName>
                                        </p:attrNameLst>
                                      </p:cBhvr>
                                      <p:to>
                                        <p:strVal val="visible"/>
                                      </p:to>
                                    </p:set>
                                    <p:animEffect transition="in" filter="box(in)">
                                      <p:cBhvr>
                                        <p:cTn id="39" dur="500"/>
                                        <p:tgtEl>
                                          <p:spTgt spid="9525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95254"/>
                                        </p:tgtEl>
                                        <p:attrNameLst>
                                          <p:attrName>style.visibility</p:attrName>
                                        </p:attrNameLst>
                                      </p:cBhvr>
                                      <p:to>
                                        <p:strVal val="visible"/>
                                      </p:to>
                                    </p:set>
                                    <p:animEffect transition="in" filter="blinds(horizontal)">
                                      <p:cBhvr>
                                        <p:cTn id="44" dur="500"/>
                                        <p:tgtEl>
                                          <p:spTgt spid="9525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5255"/>
                                        </p:tgtEl>
                                        <p:attrNameLst>
                                          <p:attrName>style.visibility</p:attrName>
                                        </p:attrNameLst>
                                      </p:cBhvr>
                                      <p:to>
                                        <p:strVal val="visible"/>
                                      </p:to>
                                    </p:set>
                                    <p:animEffect transition="in" filter="blinds(horizontal)">
                                      <p:cBhvr>
                                        <p:cTn id="49" dur="500"/>
                                        <p:tgtEl>
                                          <p:spTgt spid="9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96270" name="Picture 14"/>
          <p:cNvPicPr>
            <a:picLocks noChangeAspect="1" noChangeArrowheads="1"/>
          </p:cNvPicPr>
          <p:nvPr/>
        </p:nvPicPr>
        <p:blipFill>
          <a:blip r:embed="rId5"/>
          <a:srcRect/>
          <a:stretch>
            <a:fillRect/>
          </a:stretch>
        </p:blipFill>
        <p:spPr bwMode="auto">
          <a:xfrm>
            <a:off x="5572125" y="1143000"/>
            <a:ext cx="3119438" cy="642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6271" name="Picture 15"/>
          <p:cNvPicPr>
            <a:picLocks noChangeAspect="1" noChangeArrowheads="1"/>
          </p:cNvPicPr>
          <p:nvPr/>
        </p:nvPicPr>
        <p:blipFill>
          <a:blip r:embed="rId6"/>
          <a:srcRect/>
          <a:stretch>
            <a:fillRect/>
          </a:stretch>
        </p:blipFill>
        <p:spPr bwMode="auto">
          <a:xfrm>
            <a:off x="1643063" y="2000250"/>
            <a:ext cx="7072312" cy="9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6272" name="Picture 16"/>
          <p:cNvPicPr>
            <a:picLocks noChangeAspect="1" noChangeArrowheads="1"/>
          </p:cNvPicPr>
          <p:nvPr/>
        </p:nvPicPr>
        <p:blipFill>
          <a:blip r:embed="rId7"/>
          <a:srcRect/>
          <a:stretch>
            <a:fillRect/>
          </a:stretch>
        </p:blipFill>
        <p:spPr bwMode="auto">
          <a:xfrm>
            <a:off x="1643063" y="3000375"/>
            <a:ext cx="7072312"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6273" name="Picture 17"/>
          <p:cNvPicPr>
            <a:picLocks noChangeAspect="1" noChangeArrowheads="1"/>
          </p:cNvPicPr>
          <p:nvPr/>
        </p:nvPicPr>
        <p:blipFill>
          <a:blip r:embed="rId8"/>
          <a:srcRect/>
          <a:stretch>
            <a:fillRect/>
          </a:stretch>
        </p:blipFill>
        <p:spPr bwMode="auto">
          <a:xfrm>
            <a:off x="1643063" y="4071938"/>
            <a:ext cx="7029450"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6274" name="Picture 18"/>
          <p:cNvPicPr>
            <a:picLocks noChangeAspect="1" noChangeArrowheads="1"/>
          </p:cNvPicPr>
          <p:nvPr/>
        </p:nvPicPr>
        <p:blipFill>
          <a:blip r:embed="rId9"/>
          <a:srcRect/>
          <a:stretch>
            <a:fillRect/>
          </a:stretch>
        </p:blipFill>
        <p:spPr bwMode="auto">
          <a:xfrm>
            <a:off x="1643063" y="4857750"/>
            <a:ext cx="7072312" cy="642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6275" name="Picture 19"/>
          <p:cNvPicPr>
            <a:picLocks noChangeAspect="1" noChangeArrowheads="1"/>
          </p:cNvPicPr>
          <p:nvPr/>
        </p:nvPicPr>
        <p:blipFill>
          <a:blip r:embed="rId10"/>
          <a:srcRect/>
          <a:stretch>
            <a:fillRect/>
          </a:stretch>
        </p:blipFill>
        <p:spPr bwMode="auto">
          <a:xfrm>
            <a:off x="1714500" y="5572125"/>
            <a:ext cx="7000875"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Down Arrow 19"/>
          <p:cNvSpPr/>
          <p:nvPr/>
        </p:nvSpPr>
        <p:spPr>
          <a:xfrm>
            <a:off x="3571875" y="1214438"/>
            <a:ext cx="714375" cy="642937"/>
          </a:xfrm>
          <a:prstGeom prst="downArrow">
            <a:avLst/>
          </a:prstGeom>
          <a:solidFill>
            <a:srgbClr val="FF0000"/>
          </a:solidFill>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dirty="0">
              <a:solidFill>
                <a:srgbClr val="FF0000"/>
              </a:solidFill>
            </a:endParaRPr>
          </a:p>
        </p:txBody>
      </p:sp>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6270"/>
                                        </p:tgtEl>
                                        <p:attrNameLst>
                                          <p:attrName>style.visibility</p:attrName>
                                        </p:attrNameLst>
                                      </p:cBhvr>
                                      <p:to>
                                        <p:strVal val="visible"/>
                                      </p:to>
                                    </p:set>
                                    <p:animEffect transition="in" filter="diamond(in)">
                                      <p:cBhvr>
                                        <p:cTn id="7" dur="2000"/>
                                        <p:tgtEl>
                                          <p:spTgt spid="9627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to="" calcmode="lin" valueType="num">
                                      <p:cBhvr>
                                        <p:cTn id="12" dur="1" fill="hold"/>
                                        <p:tgtEl>
                                          <p:spTgt spid="2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6271"/>
                                        </p:tgtEl>
                                        <p:attrNameLst>
                                          <p:attrName>style.visibility</p:attrName>
                                        </p:attrNameLst>
                                      </p:cBhvr>
                                      <p:to>
                                        <p:strVal val="visible"/>
                                      </p:to>
                                    </p:set>
                                    <p:anim to="" calcmode="lin" valueType="num">
                                      <p:cBhvr>
                                        <p:cTn id="17" dur="1" fill="hold"/>
                                        <p:tgtEl>
                                          <p:spTgt spid="9627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6272"/>
                                        </p:tgtEl>
                                        <p:attrNameLst>
                                          <p:attrName>style.visibility</p:attrName>
                                        </p:attrNameLst>
                                      </p:cBhvr>
                                      <p:to>
                                        <p:strVal val="visible"/>
                                      </p:to>
                                    </p:set>
                                    <p:animEffect transition="in" filter="checkerboard(across)">
                                      <p:cBhvr>
                                        <p:cTn id="22" dur="500"/>
                                        <p:tgtEl>
                                          <p:spTgt spid="9627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6273"/>
                                        </p:tgtEl>
                                        <p:attrNameLst>
                                          <p:attrName>style.visibility</p:attrName>
                                        </p:attrNameLst>
                                      </p:cBhvr>
                                      <p:to>
                                        <p:strVal val="visible"/>
                                      </p:to>
                                    </p:set>
                                    <p:animEffect transition="in" filter="checkerboard(across)">
                                      <p:cBhvr>
                                        <p:cTn id="27" dur="500"/>
                                        <p:tgtEl>
                                          <p:spTgt spid="9627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6274"/>
                                        </p:tgtEl>
                                        <p:attrNameLst>
                                          <p:attrName>style.visibility</p:attrName>
                                        </p:attrNameLst>
                                      </p:cBhvr>
                                      <p:to>
                                        <p:strVal val="visible"/>
                                      </p:to>
                                    </p:set>
                                    <p:animEffect transition="in" filter="box(in)">
                                      <p:cBhvr>
                                        <p:cTn id="32" dur="500"/>
                                        <p:tgtEl>
                                          <p:spTgt spid="9627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6275"/>
                                        </p:tgtEl>
                                        <p:attrNameLst>
                                          <p:attrName>style.visibility</p:attrName>
                                        </p:attrNameLst>
                                      </p:cBhvr>
                                      <p:to>
                                        <p:strVal val="visible"/>
                                      </p:to>
                                    </p:set>
                                    <p:anim calcmode="lin" valueType="num">
                                      <p:cBhvr additive="base">
                                        <p:cTn id="37" dur="500" fill="hold"/>
                                        <p:tgtEl>
                                          <p:spTgt spid="96275"/>
                                        </p:tgtEl>
                                        <p:attrNameLst>
                                          <p:attrName>ppt_x</p:attrName>
                                        </p:attrNameLst>
                                      </p:cBhvr>
                                      <p:tavLst>
                                        <p:tav tm="0">
                                          <p:val>
                                            <p:strVal val="#ppt_x"/>
                                          </p:val>
                                        </p:tav>
                                        <p:tav tm="100000">
                                          <p:val>
                                            <p:strVal val="#ppt_x"/>
                                          </p:val>
                                        </p:tav>
                                      </p:tavLst>
                                    </p:anim>
                                    <p:anim calcmode="lin" valueType="num">
                                      <p:cBhvr additive="base">
                                        <p:cTn id="38" dur="500" fill="hold"/>
                                        <p:tgtEl>
                                          <p:spTgt spid="96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نهايات الدوال</a:t>
            </a:r>
          </a:p>
        </p:txBody>
      </p:sp>
      <p:sp>
        <p:nvSpPr>
          <p:cNvPr id="15" name="Oval 14"/>
          <p:cNvSpPr/>
          <p:nvPr/>
        </p:nvSpPr>
        <p:spPr>
          <a:xfrm>
            <a:off x="4247902" y="1071563"/>
            <a:ext cx="4500562" cy="9286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000" dirty="0">
                <a:solidFill>
                  <a:srgbClr val="FF0000"/>
                </a:solidFill>
              </a:rPr>
              <a:t>اولا:-  نهايات دوال كثيرات الحدود </a:t>
            </a:r>
          </a:p>
        </p:txBody>
      </p:sp>
      <p:sp>
        <p:nvSpPr>
          <p:cNvPr id="17" name="Oval 16"/>
          <p:cNvSpPr/>
          <p:nvPr/>
        </p:nvSpPr>
        <p:spPr>
          <a:xfrm>
            <a:off x="4247902" y="3000375"/>
            <a:ext cx="4500562"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dirty="0">
                <a:solidFill>
                  <a:srgbClr val="FF0000"/>
                </a:solidFill>
              </a:rPr>
              <a:t>ثانيا:-  نهايات الدوال النسبية</a:t>
            </a:r>
          </a:p>
        </p:txBody>
      </p:sp>
      <p:pic>
        <p:nvPicPr>
          <p:cNvPr id="97296" name="Picture 14"/>
          <p:cNvPicPr>
            <a:picLocks noChangeAspect="1" noChangeArrowheads="1"/>
          </p:cNvPicPr>
          <p:nvPr/>
        </p:nvPicPr>
        <p:blipFill>
          <a:blip r:embed="rId5"/>
          <a:srcRect/>
          <a:stretch>
            <a:fillRect/>
          </a:stretch>
        </p:blipFill>
        <p:spPr bwMode="auto">
          <a:xfrm>
            <a:off x="1176089" y="2214563"/>
            <a:ext cx="7358063" cy="642937"/>
          </a:xfrm>
          <a:prstGeom prst="rect">
            <a:avLst/>
          </a:prstGeom>
          <a:noFill/>
          <a:ln w="9525">
            <a:noFill/>
            <a:miter lim="800000"/>
            <a:headEnd/>
            <a:tailEnd/>
          </a:ln>
        </p:spPr>
      </p:pic>
      <p:pic>
        <p:nvPicPr>
          <p:cNvPr id="97297" name="Picture 15"/>
          <p:cNvPicPr>
            <a:picLocks noChangeAspect="1" noChangeArrowheads="1"/>
          </p:cNvPicPr>
          <p:nvPr/>
        </p:nvPicPr>
        <p:blipFill>
          <a:blip r:embed="rId6"/>
          <a:srcRect/>
          <a:stretch>
            <a:fillRect/>
          </a:stretch>
        </p:blipFill>
        <p:spPr bwMode="auto">
          <a:xfrm>
            <a:off x="1176089" y="4000500"/>
            <a:ext cx="7358063" cy="785813"/>
          </a:xfrm>
          <a:prstGeom prst="rect">
            <a:avLst/>
          </a:prstGeom>
          <a:noFill/>
          <a:ln w="9525">
            <a:noFill/>
            <a:miter lim="800000"/>
            <a:headEnd/>
            <a:tailEnd/>
          </a:ln>
        </p:spPr>
      </p:pic>
      <p:sp>
        <p:nvSpPr>
          <p:cNvPr id="21" name="Rounded Rectangle 20"/>
          <p:cNvSpPr/>
          <p:nvPr/>
        </p:nvSpPr>
        <p:spPr>
          <a:xfrm>
            <a:off x="1247527" y="4929188"/>
            <a:ext cx="7500937" cy="8572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FFFF00"/>
                </a:solidFill>
              </a:rPr>
              <a:t>ويمكن حساب نهايات دوال كثيرات الحدود والدوال النسبية من خلال التعويض المباشر شريطة ألا يساوى مقام الدالة النسبية صفرا عند النقطة التى يحسب عندها النهاية</a:t>
            </a:r>
          </a:p>
        </p:txBody>
      </p:sp>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97296"/>
                                        </p:tgtEl>
                                        <p:attrNameLst>
                                          <p:attrName>style.visibility</p:attrName>
                                        </p:attrNameLst>
                                      </p:cBhvr>
                                      <p:to>
                                        <p:strVal val="visible"/>
                                      </p:to>
                                    </p:set>
                                    <p:anim to="" calcmode="lin" valueType="num">
                                      <p:cBhvr>
                                        <p:cTn id="13" dur="1" fill="hold"/>
                                        <p:tgtEl>
                                          <p:spTgt spid="9729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7297"/>
                                        </p:tgtEl>
                                        <p:attrNameLst>
                                          <p:attrName>style.visibility</p:attrName>
                                        </p:attrNameLst>
                                      </p:cBhvr>
                                      <p:to>
                                        <p:strVal val="visible"/>
                                      </p:to>
                                    </p:set>
                                    <p:anim to="" calcmode="lin" valueType="num">
                                      <p:cBhvr>
                                        <p:cTn id="24" dur="1" fill="hold"/>
                                        <p:tgtEl>
                                          <p:spTgt spid="9729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amond(in)">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 (بأستعمال التعويض المباشر)</a:t>
            </a:r>
          </a:p>
        </p:txBody>
      </p:sp>
      <p:sp>
        <p:nvSpPr>
          <p:cNvPr id="15" name="Rounded Rectangle 14"/>
          <p:cNvSpPr/>
          <p:nvPr/>
        </p:nvSpPr>
        <p:spPr>
          <a:xfrm>
            <a:off x="1614561" y="1285875"/>
            <a:ext cx="692943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dirty="0">
                <a:solidFill>
                  <a:schemeClr val="tx1"/>
                </a:solidFill>
              </a:rPr>
              <a:t>أحسب  كل نهاية مما يلى بأستعمال التعويض المباشر اذا كان ممكنا:- </a:t>
            </a:r>
          </a:p>
        </p:txBody>
      </p:sp>
      <p:sp>
        <p:nvSpPr>
          <p:cNvPr id="17" name="Cloud Callout 16"/>
          <p:cNvSpPr/>
          <p:nvPr/>
        </p:nvSpPr>
        <p:spPr>
          <a:xfrm>
            <a:off x="4365823" y="2000250"/>
            <a:ext cx="4429125" cy="1071563"/>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a:p>
        </p:txBody>
      </p:sp>
      <p:pic>
        <p:nvPicPr>
          <p:cNvPr id="98320" name="Picture 14"/>
          <p:cNvPicPr>
            <a:picLocks noChangeAspect="1" noChangeArrowheads="1"/>
          </p:cNvPicPr>
          <p:nvPr/>
        </p:nvPicPr>
        <p:blipFill>
          <a:blip r:embed="rId5"/>
          <a:srcRect/>
          <a:stretch>
            <a:fillRect/>
          </a:stretch>
        </p:blipFill>
        <p:spPr bwMode="auto">
          <a:xfrm>
            <a:off x="5043561" y="2214563"/>
            <a:ext cx="3286125" cy="571500"/>
          </a:xfrm>
          <a:prstGeom prst="rect">
            <a:avLst/>
          </a:prstGeom>
          <a:noFill/>
          <a:ln w="9525">
            <a:noFill/>
            <a:miter lim="800000"/>
            <a:headEnd/>
            <a:tailEnd/>
          </a:ln>
        </p:spPr>
      </p:pic>
      <p:pic>
        <p:nvPicPr>
          <p:cNvPr id="98321" name="Picture 15"/>
          <p:cNvPicPr>
            <a:picLocks noChangeAspect="1" noChangeArrowheads="1"/>
          </p:cNvPicPr>
          <p:nvPr/>
        </p:nvPicPr>
        <p:blipFill>
          <a:blip r:embed="rId6"/>
          <a:srcRect/>
          <a:stretch>
            <a:fillRect/>
          </a:stretch>
        </p:blipFill>
        <p:spPr bwMode="auto">
          <a:xfrm>
            <a:off x="1114498" y="3357563"/>
            <a:ext cx="3500438" cy="642937"/>
          </a:xfrm>
          <a:prstGeom prst="rect">
            <a:avLst/>
          </a:prstGeom>
          <a:noFill/>
          <a:ln w="9525">
            <a:noFill/>
            <a:miter lim="800000"/>
            <a:headEnd/>
            <a:tailEnd/>
          </a:ln>
        </p:spPr>
      </p:pic>
      <p:pic>
        <p:nvPicPr>
          <p:cNvPr id="98322" name="Picture 16"/>
          <p:cNvPicPr>
            <a:picLocks noChangeAspect="1" noChangeArrowheads="1"/>
          </p:cNvPicPr>
          <p:nvPr/>
        </p:nvPicPr>
        <p:blipFill>
          <a:blip r:embed="rId7"/>
          <a:srcRect/>
          <a:stretch>
            <a:fillRect/>
          </a:stretch>
        </p:blipFill>
        <p:spPr bwMode="auto">
          <a:xfrm>
            <a:off x="5286375" y="3357563"/>
            <a:ext cx="3857625" cy="500062"/>
          </a:xfrm>
          <a:prstGeom prst="rect">
            <a:avLst/>
          </a:prstGeom>
          <a:noFill/>
          <a:ln w="9525">
            <a:noFill/>
            <a:miter lim="800000"/>
            <a:headEnd/>
            <a:tailEnd/>
          </a:ln>
        </p:spPr>
      </p:pic>
      <p:pic>
        <p:nvPicPr>
          <p:cNvPr id="98323" name="Picture 17"/>
          <p:cNvPicPr>
            <a:picLocks noChangeAspect="1" noChangeArrowheads="1"/>
          </p:cNvPicPr>
          <p:nvPr/>
        </p:nvPicPr>
        <p:blipFill>
          <a:blip r:embed="rId8"/>
          <a:srcRect/>
          <a:stretch>
            <a:fillRect/>
          </a:stretch>
        </p:blipFill>
        <p:spPr bwMode="auto">
          <a:xfrm>
            <a:off x="4257748" y="3786188"/>
            <a:ext cx="4357688" cy="500062"/>
          </a:xfrm>
          <a:prstGeom prst="rect">
            <a:avLst/>
          </a:prstGeom>
          <a:noFill/>
          <a:ln w="9525">
            <a:noFill/>
            <a:miter lim="800000"/>
            <a:headEnd/>
            <a:tailEnd/>
          </a:ln>
        </p:spPr>
      </p:pic>
      <p:sp>
        <p:nvSpPr>
          <p:cNvPr id="20" name="Cloud Callout 19"/>
          <p:cNvSpPr/>
          <p:nvPr/>
        </p:nvSpPr>
        <p:spPr>
          <a:xfrm>
            <a:off x="4222948" y="4286250"/>
            <a:ext cx="4572000" cy="857250"/>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a:p>
        </p:txBody>
      </p:sp>
      <p:pic>
        <p:nvPicPr>
          <p:cNvPr id="98325" name="Picture 18"/>
          <p:cNvPicPr>
            <a:picLocks noChangeAspect="1" noChangeArrowheads="1"/>
          </p:cNvPicPr>
          <p:nvPr/>
        </p:nvPicPr>
        <p:blipFill>
          <a:blip r:embed="rId9"/>
          <a:srcRect/>
          <a:stretch>
            <a:fillRect/>
          </a:stretch>
        </p:blipFill>
        <p:spPr bwMode="auto">
          <a:xfrm>
            <a:off x="5257873" y="4429125"/>
            <a:ext cx="2143125" cy="552450"/>
          </a:xfrm>
          <a:prstGeom prst="rect">
            <a:avLst/>
          </a:prstGeom>
          <a:noFill/>
          <a:ln w="9525">
            <a:noFill/>
            <a:miter lim="800000"/>
            <a:headEnd/>
            <a:tailEnd/>
          </a:ln>
        </p:spPr>
      </p:pic>
      <p:pic>
        <p:nvPicPr>
          <p:cNvPr id="2" name="Picture 19"/>
          <p:cNvPicPr>
            <a:picLocks noChangeAspect="1" noChangeArrowheads="1"/>
          </p:cNvPicPr>
          <p:nvPr/>
        </p:nvPicPr>
        <p:blipFill>
          <a:blip r:embed="rId10"/>
          <a:srcRect/>
          <a:stretch>
            <a:fillRect/>
          </a:stretch>
        </p:blipFill>
        <p:spPr bwMode="auto">
          <a:xfrm>
            <a:off x="971600" y="4572008"/>
            <a:ext cx="3286148" cy="500065"/>
          </a:xfrm>
          <a:prstGeom prst="rect">
            <a:avLst/>
          </a:prstGeom>
          <a:ln w="88900" cap="sq" cmpd="thickThin">
            <a:solidFill>
              <a:srgbClr val="000000"/>
            </a:solidFill>
            <a:prstDash val="solid"/>
            <a:miter lim="800000"/>
          </a:ln>
          <a:effectLst>
            <a:innerShdw blurRad="76200">
              <a:srgbClr val="000000"/>
            </a:innerShdw>
          </a:effectLst>
        </p:spPr>
      </p:pic>
      <p:pic>
        <p:nvPicPr>
          <p:cNvPr id="98327" name="Picture 20"/>
          <p:cNvPicPr>
            <a:picLocks noChangeAspect="1" noChangeArrowheads="1"/>
          </p:cNvPicPr>
          <p:nvPr/>
        </p:nvPicPr>
        <p:blipFill>
          <a:blip r:embed="rId11"/>
          <a:srcRect/>
          <a:stretch>
            <a:fillRect/>
          </a:stretch>
        </p:blipFill>
        <p:spPr bwMode="auto">
          <a:xfrm>
            <a:off x="1400248" y="5357813"/>
            <a:ext cx="2786063" cy="519112"/>
          </a:xfrm>
          <a:prstGeom prst="rect">
            <a:avLst/>
          </a:prstGeom>
          <a:noFill/>
          <a:ln w="9525">
            <a:noFill/>
            <a:miter lim="800000"/>
            <a:headEnd/>
            <a:tailEnd/>
          </a:ln>
        </p:spPr>
      </p:pic>
      <p:pic>
        <p:nvPicPr>
          <p:cNvPr id="98328" name="Picture 21"/>
          <p:cNvPicPr>
            <a:picLocks noChangeAspect="1" noChangeArrowheads="1"/>
          </p:cNvPicPr>
          <p:nvPr/>
        </p:nvPicPr>
        <p:blipFill>
          <a:blip r:embed="rId12"/>
          <a:srcRect/>
          <a:stretch>
            <a:fillRect/>
          </a:stretch>
        </p:blipFill>
        <p:spPr bwMode="auto">
          <a:xfrm>
            <a:off x="4329186" y="5286375"/>
            <a:ext cx="1357312" cy="714375"/>
          </a:xfrm>
          <a:prstGeom prst="rect">
            <a:avLst/>
          </a:prstGeom>
          <a:noFill/>
          <a:ln w="9525">
            <a:noFill/>
            <a:miter lim="800000"/>
            <a:headEnd/>
            <a:tailEnd/>
          </a:ln>
        </p:spPr>
      </p:pic>
      <p:pic>
        <p:nvPicPr>
          <p:cNvPr id="98329" name="Picture 22"/>
          <p:cNvPicPr>
            <a:picLocks noChangeAspect="1" noChangeArrowheads="1"/>
          </p:cNvPicPr>
          <p:nvPr/>
        </p:nvPicPr>
        <p:blipFill>
          <a:blip r:embed="rId13"/>
          <a:srcRect/>
          <a:stretch>
            <a:fillRect/>
          </a:stretch>
        </p:blipFill>
        <p:spPr bwMode="auto">
          <a:xfrm>
            <a:off x="5686498" y="5357813"/>
            <a:ext cx="1214438" cy="571500"/>
          </a:xfrm>
          <a:prstGeom prst="rect">
            <a:avLst/>
          </a:prstGeom>
          <a:noFill/>
          <a:ln w="9525">
            <a:noFill/>
            <a:miter lim="800000"/>
            <a:headEnd/>
            <a:tailEnd/>
          </a:ln>
        </p:spPr>
      </p:pic>
      <p:pic>
        <p:nvPicPr>
          <p:cNvPr id="98330" name="Picture 23"/>
          <p:cNvPicPr>
            <a:picLocks noChangeAspect="1" noChangeArrowheads="1"/>
          </p:cNvPicPr>
          <p:nvPr/>
        </p:nvPicPr>
        <p:blipFill>
          <a:blip r:embed="rId14"/>
          <a:srcRect/>
          <a:stretch>
            <a:fillRect/>
          </a:stretch>
        </p:blipFill>
        <p:spPr bwMode="auto">
          <a:xfrm>
            <a:off x="6900936" y="5357813"/>
            <a:ext cx="1071562" cy="571500"/>
          </a:xfrm>
          <a:prstGeom prst="rect">
            <a:avLst/>
          </a:prstGeom>
          <a:noFill/>
          <a:ln w="9525">
            <a:noFill/>
            <a:miter lim="800000"/>
            <a:headEnd/>
            <a:tailEnd/>
          </a:ln>
        </p:spPr>
      </p:pic>
      <p:pic>
        <p:nvPicPr>
          <p:cNvPr id="3" name="Picture 24"/>
          <p:cNvPicPr>
            <a:picLocks noChangeAspect="1" noChangeArrowheads="1"/>
          </p:cNvPicPr>
          <p:nvPr/>
        </p:nvPicPr>
        <p:blipFill>
          <a:blip r:embed="rId15"/>
          <a:srcRect/>
          <a:stretch>
            <a:fillRect/>
          </a:stretch>
        </p:blipFill>
        <p:spPr bwMode="auto">
          <a:xfrm>
            <a:off x="1043038" y="2643182"/>
            <a:ext cx="3224219" cy="428628"/>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5" presetClass="entr" presetSubtype="10" fill="hold" nodeType="withEffect">
                                  <p:stCondLst>
                                    <p:cond delay="0"/>
                                  </p:stCondLst>
                                  <p:childTnLst>
                                    <p:set>
                                      <p:cBhvr>
                                        <p:cTn id="15" dur="1" fill="hold">
                                          <p:stCondLst>
                                            <p:cond delay="0"/>
                                          </p:stCondLst>
                                        </p:cTn>
                                        <p:tgtEl>
                                          <p:spTgt spid="98320"/>
                                        </p:tgtEl>
                                        <p:attrNameLst>
                                          <p:attrName>style.visibility</p:attrName>
                                        </p:attrNameLst>
                                      </p:cBhvr>
                                      <p:to>
                                        <p:strVal val="visible"/>
                                      </p:to>
                                    </p:set>
                                    <p:animEffect transition="in" filter="checkerboard(across)">
                                      <p:cBhvr>
                                        <p:cTn id="16" dur="500"/>
                                        <p:tgtEl>
                                          <p:spTgt spid="9832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98321"/>
                                        </p:tgtEl>
                                        <p:attrNameLst>
                                          <p:attrName>style.visibility</p:attrName>
                                        </p:attrNameLst>
                                      </p:cBhvr>
                                      <p:to>
                                        <p:strVal val="visible"/>
                                      </p:to>
                                    </p:set>
                                    <p:animEffect transition="in" filter="diamond(in)">
                                      <p:cBhvr>
                                        <p:cTn id="26" dur="2000"/>
                                        <p:tgtEl>
                                          <p:spTgt spid="9832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8322"/>
                                        </p:tgtEl>
                                        <p:attrNameLst>
                                          <p:attrName>style.visibility</p:attrName>
                                        </p:attrNameLst>
                                      </p:cBhvr>
                                      <p:to>
                                        <p:strVal val="visible"/>
                                      </p:to>
                                    </p:set>
                                    <p:animEffect transition="in" filter="checkerboard(across)">
                                      <p:cBhvr>
                                        <p:cTn id="31" dur="500"/>
                                        <p:tgtEl>
                                          <p:spTgt spid="98322"/>
                                        </p:tgtEl>
                                      </p:cBhvr>
                                    </p:animEffect>
                                  </p:childTnLst>
                                </p:cTn>
                              </p:par>
                              <p:par>
                                <p:cTn id="32" presetID="4" presetClass="entr" presetSubtype="16" fill="hold" nodeType="withEffect">
                                  <p:stCondLst>
                                    <p:cond delay="0"/>
                                  </p:stCondLst>
                                  <p:childTnLst>
                                    <p:set>
                                      <p:cBhvr>
                                        <p:cTn id="33" dur="1" fill="hold">
                                          <p:stCondLst>
                                            <p:cond delay="0"/>
                                          </p:stCondLst>
                                        </p:cTn>
                                        <p:tgtEl>
                                          <p:spTgt spid="98323"/>
                                        </p:tgtEl>
                                        <p:attrNameLst>
                                          <p:attrName>style.visibility</p:attrName>
                                        </p:attrNameLst>
                                      </p:cBhvr>
                                      <p:to>
                                        <p:strVal val="visible"/>
                                      </p:to>
                                    </p:set>
                                    <p:animEffect transition="in" filter="box(in)">
                                      <p:cBhvr>
                                        <p:cTn id="34" dur="500"/>
                                        <p:tgtEl>
                                          <p:spTgt spid="9832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8" presetClass="entr" presetSubtype="16" fill="hold" nodeType="withEffect">
                                  <p:stCondLst>
                                    <p:cond delay="0"/>
                                  </p:stCondLst>
                                  <p:childTnLst>
                                    <p:set>
                                      <p:cBhvr>
                                        <p:cTn id="42" dur="1" fill="hold">
                                          <p:stCondLst>
                                            <p:cond delay="0"/>
                                          </p:stCondLst>
                                        </p:cTn>
                                        <p:tgtEl>
                                          <p:spTgt spid="98325"/>
                                        </p:tgtEl>
                                        <p:attrNameLst>
                                          <p:attrName>style.visibility</p:attrName>
                                        </p:attrNameLst>
                                      </p:cBhvr>
                                      <p:to>
                                        <p:strVal val="visible"/>
                                      </p:to>
                                    </p:set>
                                    <p:animEffect transition="in" filter="diamond(in)">
                                      <p:cBhvr>
                                        <p:cTn id="43" dur="2000"/>
                                        <p:tgtEl>
                                          <p:spTgt spid="98325"/>
                                        </p:tgtEl>
                                      </p:cBhvr>
                                    </p:animEffect>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to="" calcmode="lin" valueType="num">
                                      <p:cBhvr>
                                        <p:cTn id="48" dur="1" fill="hold"/>
                                        <p:tgtEl>
                                          <p:spTgt spid="2"/>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98327"/>
                                        </p:tgtEl>
                                        <p:attrNameLst>
                                          <p:attrName>style.visibility</p:attrName>
                                        </p:attrNameLst>
                                      </p:cBhvr>
                                      <p:to>
                                        <p:strVal val="visible"/>
                                      </p:to>
                                    </p:set>
                                    <p:animEffect transition="in" filter="blinds(horizontal)">
                                      <p:cBhvr>
                                        <p:cTn id="53" dur="500"/>
                                        <p:tgtEl>
                                          <p:spTgt spid="983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8328"/>
                                        </p:tgtEl>
                                        <p:attrNameLst>
                                          <p:attrName>style.visibility</p:attrName>
                                        </p:attrNameLst>
                                      </p:cBhvr>
                                      <p:to>
                                        <p:strVal val="visible"/>
                                      </p:to>
                                    </p:set>
                                    <p:anim calcmode="lin" valueType="num">
                                      <p:cBhvr additive="base">
                                        <p:cTn id="58" dur="500" fill="hold"/>
                                        <p:tgtEl>
                                          <p:spTgt spid="98328"/>
                                        </p:tgtEl>
                                        <p:attrNameLst>
                                          <p:attrName>ppt_x</p:attrName>
                                        </p:attrNameLst>
                                      </p:cBhvr>
                                      <p:tavLst>
                                        <p:tav tm="0">
                                          <p:val>
                                            <p:strVal val="#ppt_x"/>
                                          </p:val>
                                        </p:tav>
                                        <p:tav tm="100000">
                                          <p:val>
                                            <p:strVal val="#ppt_x"/>
                                          </p:val>
                                        </p:tav>
                                      </p:tavLst>
                                    </p:anim>
                                    <p:anim calcmode="lin" valueType="num">
                                      <p:cBhvr additive="base">
                                        <p:cTn id="59" dur="500" fill="hold"/>
                                        <p:tgtEl>
                                          <p:spTgt spid="983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98329"/>
                                        </p:tgtEl>
                                        <p:attrNameLst>
                                          <p:attrName>style.visibility</p:attrName>
                                        </p:attrNameLst>
                                      </p:cBhvr>
                                      <p:to>
                                        <p:strVal val="visible"/>
                                      </p:to>
                                    </p:set>
                                    <p:animEffect transition="in" filter="diamond(in)">
                                      <p:cBhvr>
                                        <p:cTn id="64" dur="2000"/>
                                        <p:tgtEl>
                                          <p:spTgt spid="98329"/>
                                        </p:tgtEl>
                                      </p:cBhvr>
                                    </p:animEffect>
                                  </p:childTnLst>
                                </p:cTn>
                              </p:par>
                              <p:par>
                                <p:cTn id="65" presetID="8" presetClass="entr" presetSubtype="16" fill="hold" nodeType="withEffect">
                                  <p:stCondLst>
                                    <p:cond delay="0"/>
                                  </p:stCondLst>
                                  <p:childTnLst>
                                    <p:set>
                                      <p:cBhvr>
                                        <p:cTn id="66" dur="1" fill="hold">
                                          <p:stCondLst>
                                            <p:cond delay="0"/>
                                          </p:stCondLst>
                                        </p:cTn>
                                        <p:tgtEl>
                                          <p:spTgt spid="98330"/>
                                        </p:tgtEl>
                                        <p:attrNameLst>
                                          <p:attrName>style.visibility</p:attrName>
                                        </p:attrNameLst>
                                      </p:cBhvr>
                                      <p:to>
                                        <p:strVal val="visible"/>
                                      </p:to>
                                    </p:set>
                                    <p:animEffect transition="in" filter="diamond(in)">
                                      <p:cBhvr>
                                        <p:cTn id="67" dur="2000"/>
                                        <p:tgtEl>
                                          <p:spTgt spid="98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استعمال التحليل لحساب النهايات</a:t>
            </a:r>
          </a:p>
        </p:txBody>
      </p:sp>
      <p:pic>
        <p:nvPicPr>
          <p:cNvPr id="99343" name="Picture 14"/>
          <p:cNvPicPr>
            <a:picLocks noChangeAspect="1" noChangeArrowheads="1"/>
          </p:cNvPicPr>
          <p:nvPr/>
        </p:nvPicPr>
        <p:blipFill>
          <a:blip r:embed="rId5"/>
          <a:srcRect/>
          <a:stretch>
            <a:fillRect/>
          </a:stretch>
        </p:blipFill>
        <p:spPr bwMode="auto">
          <a:xfrm>
            <a:off x="1327646" y="1428750"/>
            <a:ext cx="7024688" cy="400050"/>
          </a:xfrm>
          <a:prstGeom prst="rect">
            <a:avLst/>
          </a:prstGeom>
          <a:noFill/>
          <a:ln w="9525">
            <a:noFill/>
            <a:miter lim="800000"/>
            <a:headEnd/>
            <a:tailEnd/>
          </a:ln>
        </p:spPr>
      </p:pic>
      <p:pic>
        <p:nvPicPr>
          <p:cNvPr id="99344" name="Picture 15"/>
          <p:cNvPicPr>
            <a:picLocks noChangeAspect="1" noChangeArrowheads="1"/>
          </p:cNvPicPr>
          <p:nvPr/>
        </p:nvPicPr>
        <p:blipFill>
          <a:blip r:embed="rId6"/>
          <a:srcRect/>
          <a:stretch>
            <a:fillRect/>
          </a:stretch>
        </p:blipFill>
        <p:spPr bwMode="auto">
          <a:xfrm>
            <a:off x="5110659" y="1928813"/>
            <a:ext cx="3255962" cy="428625"/>
          </a:xfrm>
          <a:prstGeom prst="rect">
            <a:avLst/>
          </a:prstGeom>
          <a:noFill/>
          <a:ln w="9525">
            <a:noFill/>
            <a:miter lim="800000"/>
            <a:headEnd/>
            <a:tailEnd/>
          </a:ln>
        </p:spPr>
      </p:pic>
      <p:pic>
        <p:nvPicPr>
          <p:cNvPr id="99345" name="Picture 16"/>
          <p:cNvPicPr>
            <a:picLocks noChangeAspect="1" noChangeArrowheads="1"/>
          </p:cNvPicPr>
          <p:nvPr/>
        </p:nvPicPr>
        <p:blipFill>
          <a:blip r:embed="rId7"/>
          <a:srcRect/>
          <a:stretch>
            <a:fillRect/>
          </a:stretch>
        </p:blipFill>
        <p:spPr bwMode="auto">
          <a:xfrm>
            <a:off x="1327646" y="1928813"/>
            <a:ext cx="3786188" cy="428625"/>
          </a:xfrm>
          <a:prstGeom prst="rect">
            <a:avLst/>
          </a:prstGeom>
          <a:noFill/>
          <a:ln w="9525">
            <a:noFill/>
            <a:miter lim="800000"/>
            <a:headEnd/>
            <a:tailEnd/>
          </a:ln>
        </p:spPr>
      </p:pic>
      <p:sp>
        <p:nvSpPr>
          <p:cNvPr id="18" name="Cloud Callout 17"/>
          <p:cNvSpPr/>
          <p:nvPr/>
        </p:nvSpPr>
        <p:spPr>
          <a:xfrm>
            <a:off x="4542334" y="3143250"/>
            <a:ext cx="4214812" cy="1071563"/>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a:p>
        </p:txBody>
      </p:sp>
      <p:pic>
        <p:nvPicPr>
          <p:cNvPr id="99347" name="Picture 17"/>
          <p:cNvPicPr>
            <a:picLocks noChangeAspect="1" noChangeArrowheads="1"/>
          </p:cNvPicPr>
          <p:nvPr/>
        </p:nvPicPr>
        <p:blipFill>
          <a:blip r:embed="rId8"/>
          <a:srcRect/>
          <a:stretch>
            <a:fillRect/>
          </a:stretch>
        </p:blipFill>
        <p:spPr bwMode="auto">
          <a:xfrm>
            <a:off x="5613896" y="3357563"/>
            <a:ext cx="2357438" cy="642937"/>
          </a:xfrm>
          <a:prstGeom prst="rect">
            <a:avLst/>
          </a:prstGeom>
          <a:noFill/>
          <a:ln w="9525">
            <a:noFill/>
            <a:miter lim="800000"/>
            <a:headEnd/>
            <a:tailEnd/>
          </a:ln>
        </p:spPr>
      </p:pic>
      <p:sp>
        <p:nvSpPr>
          <p:cNvPr id="20" name="Explosion 1 19"/>
          <p:cNvSpPr/>
          <p:nvPr/>
        </p:nvSpPr>
        <p:spPr>
          <a:xfrm>
            <a:off x="6113959" y="2428875"/>
            <a:ext cx="2357437" cy="71437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chemeClr val="tx1"/>
                </a:solidFill>
              </a:rPr>
              <a:t>مثال</a:t>
            </a:r>
          </a:p>
        </p:txBody>
      </p:sp>
      <p:pic>
        <p:nvPicPr>
          <p:cNvPr id="99346" name="Picture 18"/>
          <p:cNvPicPr>
            <a:picLocks noChangeAspect="1" noChangeArrowheads="1"/>
          </p:cNvPicPr>
          <p:nvPr/>
        </p:nvPicPr>
        <p:blipFill>
          <a:blip r:embed="rId9"/>
          <a:srcRect/>
          <a:stretch>
            <a:fillRect/>
          </a:stretch>
        </p:blipFill>
        <p:spPr bwMode="auto">
          <a:xfrm>
            <a:off x="827584" y="3143250"/>
            <a:ext cx="3643312" cy="9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9350" name="Picture 19"/>
          <p:cNvPicPr>
            <a:picLocks noChangeAspect="1" noChangeArrowheads="1"/>
          </p:cNvPicPr>
          <p:nvPr/>
        </p:nvPicPr>
        <p:blipFill>
          <a:blip r:embed="rId10"/>
          <a:srcRect/>
          <a:stretch>
            <a:fillRect/>
          </a:stretch>
        </p:blipFill>
        <p:spPr bwMode="auto">
          <a:xfrm>
            <a:off x="5042396" y="4429125"/>
            <a:ext cx="3519488" cy="428625"/>
          </a:xfrm>
          <a:prstGeom prst="rect">
            <a:avLst/>
          </a:prstGeom>
          <a:noFill/>
          <a:ln w="9525">
            <a:noFill/>
            <a:miter lim="800000"/>
            <a:headEnd/>
            <a:tailEnd/>
          </a:ln>
        </p:spPr>
      </p:pic>
      <p:pic>
        <p:nvPicPr>
          <p:cNvPr id="99351" name="Picture 20"/>
          <p:cNvPicPr>
            <a:picLocks noChangeAspect="1" noChangeArrowheads="1"/>
          </p:cNvPicPr>
          <p:nvPr/>
        </p:nvPicPr>
        <p:blipFill>
          <a:blip r:embed="rId11"/>
          <a:srcRect/>
          <a:stretch>
            <a:fillRect/>
          </a:stretch>
        </p:blipFill>
        <p:spPr bwMode="auto">
          <a:xfrm>
            <a:off x="2184896" y="4500563"/>
            <a:ext cx="2957513" cy="377825"/>
          </a:xfrm>
          <a:prstGeom prst="rect">
            <a:avLst/>
          </a:prstGeom>
          <a:noFill/>
          <a:ln w="9525">
            <a:noFill/>
            <a:miter lim="800000"/>
            <a:headEnd/>
            <a:tailEnd/>
          </a:ln>
        </p:spPr>
      </p:pic>
      <p:pic>
        <p:nvPicPr>
          <p:cNvPr id="99352" name="Picture 21"/>
          <p:cNvPicPr>
            <a:picLocks noChangeAspect="1" noChangeArrowheads="1"/>
          </p:cNvPicPr>
          <p:nvPr/>
        </p:nvPicPr>
        <p:blipFill>
          <a:blip r:embed="rId12"/>
          <a:srcRect/>
          <a:stretch>
            <a:fillRect/>
          </a:stretch>
        </p:blipFill>
        <p:spPr bwMode="auto">
          <a:xfrm>
            <a:off x="1184771" y="4857750"/>
            <a:ext cx="4286250" cy="857250"/>
          </a:xfrm>
          <a:prstGeom prst="rect">
            <a:avLst/>
          </a:prstGeom>
          <a:noFill/>
          <a:ln w="9525">
            <a:noFill/>
            <a:miter lim="800000"/>
            <a:headEnd/>
            <a:tailEnd/>
          </a:ln>
        </p:spPr>
      </p:pic>
      <p:pic>
        <p:nvPicPr>
          <p:cNvPr id="99353" name="Picture 22"/>
          <p:cNvPicPr>
            <a:picLocks noChangeAspect="1" noChangeArrowheads="1"/>
          </p:cNvPicPr>
          <p:nvPr/>
        </p:nvPicPr>
        <p:blipFill>
          <a:blip r:embed="rId13"/>
          <a:srcRect/>
          <a:stretch>
            <a:fillRect/>
          </a:stretch>
        </p:blipFill>
        <p:spPr bwMode="auto">
          <a:xfrm>
            <a:off x="5399584" y="4857750"/>
            <a:ext cx="1871662" cy="785813"/>
          </a:xfrm>
          <a:prstGeom prst="rect">
            <a:avLst/>
          </a:prstGeom>
          <a:noFill/>
          <a:ln w="9525">
            <a:noFill/>
            <a:miter lim="800000"/>
            <a:headEnd/>
            <a:tailEnd/>
          </a:ln>
        </p:spPr>
      </p:pic>
      <p:pic>
        <p:nvPicPr>
          <p:cNvPr id="99354" name="Picture 23"/>
          <p:cNvPicPr>
            <a:picLocks noChangeAspect="1" noChangeArrowheads="1"/>
          </p:cNvPicPr>
          <p:nvPr/>
        </p:nvPicPr>
        <p:blipFill>
          <a:blip r:embed="rId14"/>
          <a:srcRect/>
          <a:stretch>
            <a:fillRect/>
          </a:stretch>
        </p:blipFill>
        <p:spPr bwMode="auto">
          <a:xfrm>
            <a:off x="7328396" y="5072063"/>
            <a:ext cx="1285875" cy="571500"/>
          </a:xfrm>
          <a:prstGeom prst="rect">
            <a:avLst/>
          </a:prstGeom>
          <a:noFill/>
          <a:ln w="9525">
            <a:noFill/>
            <a:miter lim="800000"/>
            <a:headEnd/>
            <a:tailEnd/>
          </a:ln>
        </p:spPr>
      </p:pic>
      <p:pic>
        <p:nvPicPr>
          <p:cNvPr id="99355" name="Picture 24"/>
          <p:cNvPicPr>
            <a:picLocks noChangeAspect="1" noChangeArrowheads="1"/>
          </p:cNvPicPr>
          <p:nvPr/>
        </p:nvPicPr>
        <p:blipFill>
          <a:blip r:embed="rId15"/>
          <a:srcRect/>
          <a:stretch>
            <a:fillRect/>
          </a:stretch>
        </p:blipFill>
        <p:spPr bwMode="auto">
          <a:xfrm>
            <a:off x="3613646" y="5715000"/>
            <a:ext cx="2408238" cy="28575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9343"/>
                                        </p:tgtEl>
                                        <p:attrNameLst>
                                          <p:attrName>style.visibility</p:attrName>
                                        </p:attrNameLst>
                                      </p:cBhvr>
                                      <p:to>
                                        <p:strVal val="visible"/>
                                      </p:to>
                                    </p:set>
                                    <p:animEffect transition="in" filter="box(in)">
                                      <p:cBhvr>
                                        <p:cTn id="7" dur="500"/>
                                        <p:tgtEl>
                                          <p:spTgt spid="99343"/>
                                        </p:tgtEl>
                                      </p:cBhvr>
                                    </p:animEffect>
                                  </p:childTnLst>
                                </p:cTn>
                              </p:par>
                              <p:par>
                                <p:cTn id="8" presetID="4" presetClass="entr" presetSubtype="16" fill="hold" nodeType="withEffect">
                                  <p:stCondLst>
                                    <p:cond delay="0"/>
                                  </p:stCondLst>
                                  <p:childTnLst>
                                    <p:set>
                                      <p:cBhvr>
                                        <p:cTn id="9" dur="1" fill="hold">
                                          <p:stCondLst>
                                            <p:cond delay="0"/>
                                          </p:stCondLst>
                                        </p:cTn>
                                        <p:tgtEl>
                                          <p:spTgt spid="99344"/>
                                        </p:tgtEl>
                                        <p:attrNameLst>
                                          <p:attrName>style.visibility</p:attrName>
                                        </p:attrNameLst>
                                      </p:cBhvr>
                                      <p:to>
                                        <p:strVal val="visible"/>
                                      </p:to>
                                    </p:set>
                                    <p:animEffect transition="in" filter="box(in)">
                                      <p:cBhvr>
                                        <p:cTn id="10" dur="500"/>
                                        <p:tgtEl>
                                          <p:spTgt spid="99344"/>
                                        </p:tgtEl>
                                      </p:cBhvr>
                                    </p:animEffect>
                                  </p:childTnLst>
                                </p:cTn>
                              </p:par>
                              <p:par>
                                <p:cTn id="11" presetID="5" presetClass="entr" presetSubtype="10" fill="hold" nodeType="withEffect">
                                  <p:stCondLst>
                                    <p:cond delay="0"/>
                                  </p:stCondLst>
                                  <p:childTnLst>
                                    <p:set>
                                      <p:cBhvr>
                                        <p:cTn id="12" dur="1" fill="hold">
                                          <p:stCondLst>
                                            <p:cond delay="0"/>
                                          </p:stCondLst>
                                        </p:cTn>
                                        <p:tgtEl>
                                          <p:spTgt spid="99345"/>
                                        </p:tgtEl>
                                        <p:attrNameLst>
                                          <p:attrName>style.visibility</p:attrName>
                                        </p:attrNameLst>
                                      </p:cBhvr>
                                      <p:to>
                                        <p:strVal val="visible"/>
                                      </p:to>
                                    </p:set>
                                    <p:animEffect transition="in" filter="checkerboard(across)">
                                      <p:cBhvr>
                                        <p:cTn id="13" dur="500"/>
                                        <p:tgtEl>
                                          <p:spTgt spid="993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2000"/>
                                        <p:tgtEl>
                                          <p:spTgt spid="18"/>
                                        </p:tgtEl>
                                      </p:cBhvr>
                                    </p:animEffect>
                                  </p:childTnLst>
                                </p:cTn>
                              </p:par>
                              <p:par>
                                <p:cTn id="25" presetID="2" presetClass="entr" presetSubtype="4" fill="hold" nodeType="withEffect">
                                  <p:stCondLst>
                                    <p:cond delay="0"/>
                                  </p:stCondLst>
                                  <p:childTnLst>
                                    <p:set>
                                      <p:cBhvr>
                                        <p:cTn id="26" dur="1" fill="hold">
                                          <p:stCondLst>
                                            <p:cond delay="0"/>
                                          </p:stCondLst>
                                        </p:cTn>
                                        <p:tgtEl>
                                          <p:spTgt spid="99347"/>
                                        </p:tgtEl>
                                        <p:attrNameLst>
                                          <p:attrName>style.visibility</p:attrName>
                                        </p:attrNameLst>
                                      </p:cBhvr>
                                      <p:to>
                                        <p:strVal val="visible"/>
                                      </p:to>
                                    </p:set>
                                    <p:anim calcmode="lin" valueType="num">
                                      <p:cBhvr additive="base">
                                        <p:cTn id="27" dur="500" fill="hold"/>
                                        <p:tgtEl>
                                          <p:spTgt spid="99347"/>
                                        </p:tgtEl>
                                        <p:attrNameLst>
                                          <p:attrName>ppt_x</p:attrName>
                                        </p:attrNameLst>
                                      </p:cBhvr>
                                      <p:tavLst>
                                        <p:tav tm="0">
                                          <p:val>
                                            <p:strVal val="#ppt_x"/>
                                          </p:val>
                                        </p:tav>
                                        <p:tav tm="100000">
                                          <p:val>
                                            <p:strVal val="#ppt_x"/>
                                          </p:val>
                                        </p:tav>
                                      </p:tavLst>
                                    </p:anim>
                                    <p:anim calcmode="lin" valueType="num">
                                      <p:cBhvr additive="base">
                                        <p:cTn id="28" dur="500" fill="hold"/>
                                        <p:tgtEl>
                                          <p:spTgt spid="9934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99346"/>
                                        </p:tgtEl>
                                        <p:attrNameLst>
                                          <p:attrName>style.visibility</p:attrName>
                                        </p:attrNameLst>
                                      </p:cBhvr>
                                      <p:to>
                                        <p:strVal val="visible"/>
                                      </p:to>
                                    </p:set>
                                    <p:animEffect transition="in" filter="diamond(in)">
                                      <p:cBhvr>
                                        <p:cTn id="33" dur="2000"/>
                                        <p:tgtEl>
                                          <p:spTgt spid="9934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99350"/>
                                        </p:tgtEl>
                                        <p:attrNameLst>
                                          <p:attrName>style.visibility</p:attrName>
                                        </p:attrNameLst>
                                      </p:cBhvr>
                                      <p:to>
                                        <p:strVal val="visible"/>
                                      </p:to>
                                    </p:set>
                                    <p:animEffect transition="in" filter="checkerboard(across)">
                                      <p:cBhvr>
                                        <p:cTn id="38" dur="500"/>
                                        <p:tgtEl>
                                          <p:spTgt spid="9935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99351"/>
                                        </p:tgtEl>
                                        <p:attrNameLst>
                                          <p:attrName>style.visibility</p:attrName>
                                        </p:attrNameLst>
                                      </p:cBhvr>
                                      <p:to>
                                        <p:strVal val="visible"/>
                                      </p:to>
                                    </p:set>
                                    <p:animEffect transition="in" filter="checkerboard(across)">
                                      <p:cBhvr>
                                        <p:cTn id="43" dur="500"/>
                                        <p:tgtEl>
                                          <p:spTgt spid="99351"/>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99352"/>
                                        </p:tgtEl>
                                        <p:attrNameLst>
                                          <p:attrName>style.visibility</p:attrName>
                                        </p:attrNameLst>
                                      </p:cBhvr>
                                      <p:to>
                                        <p:strVal val="visible"/>
                                      </p:to>
                                    </p:set>
                                    <p:animEffect transition="in" filter="diamond(in)">
                                      <p:cBhvr>
                                        <p:cTn id="48" dur="2000"/>
                                        <p:tgtEl>
                                          <p:spTgt spid="99352"/>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99353"/>
                                        </p:tgtEl>
                                        <p:attrNameLst>
                                          <p:attrName>style.visibility</p:attrName>
                                        </p:attrNameLst>
                                      </p:cBhvr>
                                      <p:to>
                                        <p:strVal val="visible"/>
                                      </p:to>
                                    </p:set>
                                    <p:animEffect transition="in" filter="diamond(in)">
                                      <p:cBhvr>
                                        <p:cTn id="53" dur="2000"/>
                                        <p:tgtEl>
                                          <p:spTgt spid="99353"/>
                                        </p:tgtEl>
                                      </p:cBhvr>
                                    </p:animEffect>
                                  </p:childTnLst>
                                </p:cTn>
                              </p:par>
                              <p:par>
                                <p:cTn id="54" presetID="24" presetClass="entr" presetSubtype="0" fill="hold" nodeType="withEffect">
                                  <p:stCondLst>
                                    <p:cond delay="0"/>
                                  </p:stCondLst>
                                  <p:childTnLst>
                                    <p:set>
                                      <p:cBhvr>
                                        <p:cTn id="55" dur="1" fill="hold">
                                          <p:stCondLst>
                                            <p:cond delay="0"/>
                                          </p:stCondLst>
                                        </p:cTn>
                                        <p:tgtEl>
                                          <p:spTgt spid="99354"/>
                                        </p:tgtEl>
                                        <p:attrNameLst>
                                          <p:attrName>style.visibility</p:attrName>
                                        </p:attrNameLst>
                                      </p:cBhvr>
                                      <p:to>
                                        <p:strVal val="visible"/>
                                      </p:to>
                                    </p:set>
                                    <p:anim to="" calcmode="lin" valueType="num">
                                      <p:cBhvr>
                                        <p:cTn id="56" dur="1" fill="hold"/>
                                        <p:tgtEl>
                                          <p:spTgt spid="99354"/>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99355"/>
                                        </p:tgtEl>
                                        <p:attrNameLst>
                                          <p:attrName>style.visibility</p:attrName>
                                        </p:attrNameLst>
                                      </p:cBhvr>
                                      <p:to>
                                        <p:strVal val="visible"/>
                                      </p:to>
                                    </p:set>
                                    <p:anim to="" calcmode="lin" valueType="num">
                                      <p:cBhvr>
                                        <p:cTn id="61" dur="1" fill="hold"/>
                                        <p:tgtEl>
                                          <p:spTgt spid="993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332656"/>
            <a:ext cx="547260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5400" b="1" smtClean="0"/>
              <a:t>الفصل الثامن</a:t>
            </a:r>
            <a:endParaRPr lang="ar-SA" sz="5400" b="1" dirty="0"/>
          </a:p>
        </p:txBody>
      </p:sp>
      <p:sp>
        <p:nvSpPr>
          <p:cNvPr id="5" name="TextBox 4">
            <a:hlinkClick r:id="rId4" action="ppaction://hlinksldjump"/>
          </p:cNvPr>
          <p:cNvSpPr txBox="1"/>
          <p:nvPr/>
        </p:nvSpPr>
        <p:spPr>
          <a:xfrm>
            <a:off x="5148064" y="1412776"/>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الدرس الأول </a:t>
            </a:r>
            <a:endParaRPr lang="ar-SA" sz="4000" b="1" dirty="0">
              <a:solidFill>
                <a:srgbClr val="002060"/>
              </a:solidFill>
            </a:endParaRPr>
          </a:p>
        </p:txBody>
      </p:sp>
      <p:sp>
        <p:nvSpPr>
          <p:cNvPr id="6" name="TextBox 5">
            <a:hlinkClick r:id="rId5" action="ppaction://hlinksldjump"/>
          </p:cNvPr>
          <p:cNvSpPr txBox="1"/>
          <p:nvPr/>
        </p:nvSpPr>
        <p:spPr>
          <a:xfrm>
            <a:off x="5148064" y="2348880"/>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الدرس الثاني</a:t>
            </a:r>
            <a:endParaRPr lang="ar-SA" sz="4000" b="1" dirty="0">
              <a:solidFill>
                <a:srgbClr val="002060"/>
              </a:solidFill>
            </a:endParaRPr>
          </a:p>
        </p:txBody>
      </p:sp>
      <p:sp>
        <p:nvSpPr>
          <p:cNvPr id="7" name="TextBox 6">
            <a:hlinkClick r:id="rId6" action="ppaction://hlinksldjump"/>
          </p:cNvPr>
          <p:cNvSpPr txBox="1"/>
          <p:nvPr/>
        </p:nvSpPr>
        <p:spPr>
          <a:xfrm>
            <a:off x="5148064" y="3284984"/>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الدرس الثالث</a:t>
            </a:r>
            <a:endParaRPr lang="ar-SA" sz="4000" b="1" dirty="0">
              <a:solidFill>
                <a:srgbClr val="002060"/>
              </a:solidFill>
            </a:endParaRPr>
          </a:p>
        </p:txBody>
      </p:sp>
      <p:sp>
        <p:nvSpPr>
          <p:cNvPr id="11" name="TextBox 10">
            <a:hlinkClick r:id="rId7" action="ppaction://hlinksldjump"/>
          </p:cNvPr>
          <p:cNvSpPr txBox="1"/>
          <p:nvPr/>
        </p:nvSpPr>
        <p:spPr>
          <a:xfrm>
            <a:off x="1043608" y="3585210"/>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اختبار الفصل </a:t>
            </a:r>
            <a:endParaRPr lang="ar-SA" sz="4000" b="1" dirty="0">
              <a:solidFill>
                <a:srgbClr val="002060"/>
              </a:solidFill>
            </a:endParaRPr>
          </a:p>
        </p:txBody>
      </p:sp>
      <p:sp>
        <p:nvSpPr>
          <p:cNvPr id="8" name="TextBox 7">
            <a:hlinkClick r:id="rId8" action="ppaction://hlinksldjump"/>
          </p:cNvPr>
          <p:cNvSpPr txBox="1"/>
          <p:nvPr/>
        </p:nvSpPr>
        <p:spPr>
          <a:xfrm>
            <a:off x="5148064" y="4122057"/>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الدرس الرابع</a:t>
            </a:r>
            <a:endParaRPr lang="ar-SA" sz="4000" b="1" dirty="0">
              <a:solidFill>
                <a:srgbClr val="002060"/>
              </a:solidFill>
            </a:endParaRPr>
          </a:p>
        </p:txBody>
      </p:sp>
      <p:sp>
        <p:nvSpPr>
          <p:cNvPr id="9" name="TextBox 8">
            <a:hlinkClick r:id="rId9" action="ppaction://hlinksldjump"/>
          </p:cNvPr>
          <p:cNvSpPr txBox="1"/>
          <p:nvPr/>
        </p:nvSpPr>
        <p:spPr>
          <a:xfrm>
            <a:off x="5148064" y="5058161"/>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الدرس الخامس</a:t>
            </a:r>
            <a:endParaRPr lang="ar-SA" sz="4000" b="1" dirty="0">
              <a:solidFill>
                <a:srgbClr val="002060"/>
              </a:solidFill>
            </a:endParaRPr>
          </a:p>
        </p:txBody>
      </p:sp>
      <p:sp>
        <p:nvSpPr>
          <p:cNvPr id="10" name="TextBox 9">
            <a:hlinkClick r:id="rId10" action="ppaction://hlinksldjump"/>
          </p:cNvPr>
          <p:cNvSpPr txBox="1"/>
          <p:nvPr/>
        </p:nvSpPr>
        <p:spPr>
          <a:xfrm>
            <a:off x="5148064" y="5994265"/>
            <a:ext cx="316835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4000" b="1" dirty="0" smtClean="0">
                <a:solidFill>
                  <a:srgbClr val="002060"/>
                </a:solidFill>
              </a:rPr>
              <a:t>الدرس السادس</a:t>
            </a:r>
            <a:endParaRPr lang="ar-SA" sz="4000" b="1" dirty="0">
              <a:solidFill>
                <a:srgbClr val="002060"/>
              </a:solidFill>
            </a:endParaRPr>
          </a:p>
        </p:txBody>
      </p:sp>
    </p:spTree>
    <p:custDataLst>
      <p:tags r:id="rId1"/>
    </p:custDataLst>
    <p:extLst>
      <p:ext uri="{BB962C8B-B14F-4D97-AF65-F5344CB8AC3E}">
        <p14:creationId xmlns:p14="http://schemas.microsoft.com/office/powerpoint/2010/main" xmlns="" val="2621753631"/>
      </p:ext>
    </p:extLst>
  </p:cSld>
  <p:clrMapOvr>
    <a:masterClrMapping/>
  </p:clrMapOvr>
  <p:transition spd="slow">
    <p:wheel spokes="8"/>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a:t>
            </a:r>
            <a:r>
              <a:rPr lang="ar-SA" sz="20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امثلة على استعمال انطاق البسط او المقام فى ايجاد النهايات</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5" name="Explosion 1 14"/>
          <p:cNvSpPr/>
          <p:nvPr/>
        </p:nvSpPr>
        <p:spPr>
          <a:xfrm>
            <a:off x="6543155" y="1071563"/>
            <a:ext cx="2357437" cy="71437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chemeClr val="tx1"/>
                </a:solidFill>
              </a:rPr>
              <a:t>مثال</a:t>
            </a:r>
          </a:p>
        </p:txBody>
      </p:sp>
      <p:sp>
        <p:nvSpPr>
          <p:cNvPr id="17" name="Cloud Callout 16"/>
          <p:cNvSpPr/>
          <p:nvPr/>
        </p:nvSpPr>
        <p:spPr>
          <a:xfrm>
            <a:off x="2042592" y="1285875"/>
            <a:ext cx="4500563" cy="1071563"/>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SA"/>
          </a:p>
        </p:txBody>
      </p:sp>
      <p:pic>
        <p:nvPicPr>
          <p:cNvPr id="100368" name="Picture 14"/>
          <p:cNvPicPr>
            <a:picLocks noChangeAspect="1" noChangeArrowheads="1"/>
          </p:cNvPicPr>
          <p:nvPr/>
        </p:nvPicPr>
        <p:blipFill>
          <a:blip r:embed="rId5"/>
          <a:srcRect/>
          <a:stretch>
            <a:fillRect/>
          </a:stretch>
        </p:blipFill>
        <p:spPr bwMode="auto">
          <a:xfrm>
            <a:off x="2542655" y="1571625"/>
            <a:ext cx="3286125" cy="428625"/>
          </a:xfrm>
          <a:prstGeom prst="rect">
            <a:avLst/>
          </a:prstGeom>
          <a:noFill/>
          <a:ln w="9525">
            <a:noFill/>
            <a:miter lim="800000"/>
            <a:headEnd/>
            <a:tailEnd/>
          </a:ln>
        </p:spPr>
      </p:pic>
      <p:pic>
        <p:nvPicPr>
          <p:cNvPr id="100369" name="Picture 15"/>
          <p:cNvPicPr>
            <a:picLocks noChangeAspect="1" noChangeArrowheads="1"/>
          </p:cNvPicPr>
          <p:nvPr/>
        </p:nvPicPr>
        <p:blipFill>
          <a:blip r:embed="rId6"/>
          <a:srcRect/>
          <a:stretch>
            <a:fillRect/>
          </a:stretch>
        </p:blipFill>
        <p:spPr bwMode="auto">
          <a:xfrm>
            <a:off x="1685405" y="2571750"/>
            <a:ext cx="7215187" cy="571500"/>
          </a:xfrm>
          <a:prstGeom prst="rect">
            <a:avLst/>
          </a:prstGeom>
          <a:noFill/>
          <a:ln w="9525">
            <a:noFill/>
            <a:miter lim="800000"/>
            <a:headEnd/>
            <a:tailEnd/>
          </a:ln>
        </p:spPr>
      </p:pic>
      <p:pic>
        <p:nvPicPr>
          <p:cNvPr id="100370" name="Picture 16"/>
          <p:cNvPicPr>
            <a:picLocks noChangeAspect="1" noChangeArrowheads="1"/>
          </p:cNvPicPr>
          <p:nvPr/>
        </p:nvPicPr>
        <p:blipFill>
          <a:blip r:embed="rId7"/>
          <a:srcRect/>
          <a:stretch>
            <a:fillRect/>
          </a:stretch>
        </p:blipFill>
        <p:spPr bwMode="auto">
          <a:xfrm>
            <a:off x="5400155" y="3214688"/>
            <a:ext cx="3295650" cy="714375"/>
          </a:xfrm>
          <a:prstGeom prst="rect">
            <a:avLst/>
          </a:prstGeom>
          <a:noFill/>
          <a:ln w="9525">
            <a:noFill/>
            <a:miter lim="800000"/>
            <a:headEnd/>
            <a:tailEnd/>
          </a:ln>
        </p:spPr>
      </p:pic>
      <p:pic>
        <p:nvPicPr>
          <p:cNvPr id="100371" name="Picture 17"/>
          <p:cNvPicPr>
            <a:picLocks noChangeAspect="1" noChangeArrowheads="1"/>
          </p:cNvPicPr>
          <p:nvPr/>
        </p:nvPicPr>
        <p:blipFill>
          <a:blip r:embed="rId8"/>
          <a:srcRect/>
          <a:stretch>
            <a:fillRect/>
          </a:stretch>
        </p:blipFill>
        <p:spPr bwMode="auto">
          <a:xfrm>
            <a:off x="899592" y="3357563"/>
            <a:ext cx="4343400" cy="428625"/>
          </a:xfrm>
          <a:prstGeom prst="rect">
            <a:avLst/>
          </a:prstGeom>
          <a:noFill/>
          <a:ln w="9525">
            <a:noFill/>
            <a:miter lim="800000"/>
            <a:headEnd/>
            <a:tailEnd/>
          </a:ln>
        </p:spPr>
      </p:pic>
      <p:pic>
        <p:nvPicPr>
          <p:cNvPr id="100372" name="Picture 18"/>
          <p:cNvPicPr>
            <a:picLocks noChangeAspect="1" noChangeArrowheads="1"/>
          </p:cNvPicPr>
          <p:nvPr/>
        </p:nvPicPr>
        <p:blipFill>
          <a:blip r:embed="rId9"/>
          <a:srcRect/>
          <a:stretch>
            <a:fillRect/>
          </a:stretch>
        </p:blipFill>
        <p:spPr bwMode="auto">
          <a:xfrm>
            <a:off x="1399655" y="3929063"/>
            <a:ext cx="2409825" cy="1000125"/>
          </a:xfrm>
          <a:prstGeom prst="rect">
            <a:avLst/>
          </a:prstGeom>
          <a:noFill/>
          <a:ln w="9525">
            <a:noFill/>
            <a:miter lim="800000"/>
            <a:headEnd/>
            <a:tailEnd/>
          </a:ln>
        </p:spPr>
      </p:pic>
      <p:pic>
        <p:nvPicPr>
          <p:cNvPr id="100373" name="Picture 19"/>
          <p:cNvPicPr>
            <a:picLocks noChangeAspect="1" noChangeArrowheads="1"/>
          </p:cNvPicPr>
          <p:nvPr/>
        </p:nvPicPr>
        <p:blipFill>
          <a:blip r:embed="rId10"/>
          <a:srcRect/>
          <a:stretch>
            <a:fillRect/>
          </a:stretch>
        </p:blipFill>
        <p:spPr bwMode="auto">
          <a:xfrm>
            <a:off x="3757092" y="4071938"/>
            <a:ext cx="2214563" cy="785812"/>
          </a:xfrm>
          <a:prstGeom prst="rect">
            <a:avLst/>
          </a:prstGeom>
          <a:noFill/>
          <a:ln w="9525">
            <a:noFill/>
            <a:miter lim="800000"/>
            <a:headEnd/>
            <a:tailEnd/>
          </a:ln>
        </p:spPr>
      </p:pic>
      <p:pic>
        <p:nvPicPr>
          <p:cNvPr id="100374" name="Picture 20"/>
          <p:cNvPicPr>
            <a:picLocks noChangeAspect="1" noChangeArrowheads="1"/>
          </p:cNvPicPr>
          <p:nvPr/>
        </p:nvPicPr>
        <p:blipFill>
          <a:blip r:embed="rId11"/>
          <a:srcRect/>
          <a:stretch>
            <a:fillRect/>
          </a:stretch>
        </p:blipFill>
        <p:spPr bwMode="auto">
          <a:xfrm>
            <a:off x="5971655" y="4143375"/>
            <a:ext cx="1928812" cy="714375"/>
          </a:xfrm>
          <a:prstGeom prst="rect">
            <a:avLst/>
          </a:prstGeom>
          <a:noFill/>
          <a:ln w="9525">
            <a:noFill/>
            <a:miter lim="800000"/>
            <a:headEnd/>
            <a:tailEnd/>
          </a:ln>
        </p:spPr>
      </p:pic>
      <p:pic>
        <p:nvPicPr>
          <p:cNvPr id="100375" name="Picture 21"/>
          <p:cNvPicPr>
            <a:picLocks noChangeAspect="1" noChangeArrowheads="1"/>
          </p:cNvPicPr>
          <p:nvPr/>
        </p:nvPicPr>
        <p:blipFill>
          <a:blip r:embed="rId12"/>
          <a:srcRect/>
          <a:stretch>
            <a:fillRect/>
          </a:stretch>
        </p:blipFill>
        <p:spPr bwMode="auto">
          <a:xfrm>
            <a:off x="1542530" y="5000625"/>
            <a:ext cx="1500187" cy="642938"/>
          </a:xfrm>
          <a:prstGeom prst="rect">
            <a:avLst/>
          </a:prstGeom>
          <a:noFill/>
          <a:ln w="9525">
            <a:noFill/>
            <a:miter lim="800000"/>
            <a:headEnd/>
            <a:tailEnd/>
          </a:ln>
        </p:spPr>
      </p:pic>
      <p:pic>
        <p:nvPicPr>
          <p:cNvPr id="100376" name="Picture 22"/>
          <p:cNvPicPr>
            <a:picLocks noChangeAspect="1" noChangeArrowheads="1"/>
          </p:cNvPicPr>
          <p:nvPr/>
        </p:nvPicPr>
        <p:blipFill>
          <a:blip r:embed="rId13"/>
          <a:srcRect/>
          <a:stretch>
            <a:fillRect/>
          </a:stretch>
        </p:blipFill>
        <p:spPr bwMode="auto">
          <a:xfrm>
            <a:off x="3114155" y="5072063"/>
            <a:ext cx="1357312" cy="5715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5" presetClass="entr" presetSubtype="10" fill="hold" nodeType="withEffect">
                                  <p:stCondLst>
                                    <p:cond delay="0"/>
                                  </p:stCondLst>
                                  <p:childTnLst>
                                    <p:set>
                                      <p:cBhvr>
                                        <p:cTn id="15" dur="1" fill="hold">
                                          <p:stCondLst>
                                            <p:cond delay="0"/>
                                          </p:stCondLst>
                                        </p:cTn>
                                        <p:tgtEl>
                                          <p:spTgt spid="100368"/>
                                        </p:tgtEl>
                                        <p:attrNameLst>
                                          <p:attrName>style.visibility</p:attrName>
                                        </p:attrNameLst>
                                      </p:cBhvr>
                                      <p:to>
                                        <p:strVal val="visible"/>
                                      </p:to>
                                    </p:set>
                                    <p:animEffect transition="in" filter="checkerboard(across)">
                                      <p:cBhvr>
                                        <p:cTn id="16" dur="500"/>
                                        <p:tgtEl>
                                          <p:spTgt spid="100368"/>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0369"/>
                                        </p:tgtEl>
                                        <p:attrNameLst>
                                          <p:attrName>style.visibility</p:attrName>
                                        </p:attrNameLst>
                                      </p:cBhvr>
                                      <p:to>
                                        <p:strVal val="visible"/>
                                      </p:to>
                                    </p:set>
                                    <p:anim to="" calcmode="lin" valueType="num">
                                      <p:cBhvr>
                                        <p:cTn id="21" dur="1" fill="hold"/>
                                        <p:tgtEl>
                                          <p:spTgt spid="10036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0370"/>
                                        </p:tgtEl>
                                        <p:attrNameLst>
                                          <p:attrName>style.visibility</p:attrName>
                                        </p:attrNameLst>
                                      </p:cBhvr>
                                      <p:to>
                                        <p:strVal val="visible"/>
                                      </p:to>
                                    </p:set>
                                    <p:animEffect transition="in" filter="checkerboard(across)">
                                      <p:cBhvr>
                                        <p:cTn id="26" dur="500"/>
                                        <p:tgtEl>
                                          <p:spTgt spid="100370"/>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00371"/>
                                        </p:tgtEl>
                                        <p:attrNameLst>
                                          <p:attrName>style.visibility</p:attrName>
                                        </p:attrNameLst>
                                      </p:cBhvr>
                                      <p:to>
                                        <p:strVal val="visible"/>
                                      </p:to>
                                    </p:set>
                                    <p:anim to="" calcmode="lin" valueType="num">
                                      <p:cBhvr>
                                        <p:cTn id="31" dur="1" fill="hold"/>
                                        <p:tgtEl>
                                          <p:spTgt spid="100371"/>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00372"/>
                                        </p:tgtEl>
                                        <p:attrNameLst>
                                          <p:attrName>style.visibility</p:attrName>
                                        </p:attrNameLst>
                                      </p:cBhvr>
                                      <p:to>
                                        <p:strVal val="visible"/>
                                      </p:to>
                                    </p:set>
                                    <p:animEffect transition="in" filter="box(in)">
                                      <p:cBhvr>
                                        <p:cTn id="36" dur="500"/>
                                        <p:tgtEl>
                                          <p:spTgt spid="10037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0373"/>
                                        </p:tgtEl>
                                        <p:attrNameLst>
                                          <p:attrName>style.visibility</p:attrName>
                                        </p:attrNameLst>
                                      </p:cBhvr>
                                      <p:to>
                                        <p:strVal val="visible"/>
                                      </p:to>
                                    </p:set>
                                    <p:animEffect transition="in" filter="blinds(horizontal)">
                                      <p:cBhvr>
                                        <p:cTn id="41" dur="500"/>
                                        <p:tgtEl>
                                          <p:spTgt spid="10037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0374"/>
                                        </p:tgtEl>
                                        <p:attrNameLst>
                                          <p:attrName>style.visibility</p:attrName>
                                        </p:attrNameLst>
                                      </p:cBhvr>
                                      <p:to>
                                        <p:strVal val="visible"/>
                                      </p:to>
                                    </p:set>
                                    <p:animEffect transition="in" filter="blinds(horizontal)">
                                      <p:cBhvr>
                                        <p:cTn id="46" dur="500"/>
                                        <p:tgtEl>
                                          <p:spTgt spid="100374"/>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100375"/>
                                        </p:tgtEl>
                                        <p:attrNameLst>
                                          <p:attrName>style.visibility</p:attrName>
                                        </p:attrNameLst>
                                      </p:cBhvr>
                                      <p:to>
                                        <p:strVal val="visible"/>
                                      </p:to>
                                    </p:set>
                                    <p:animEffect transition="in" filter="diamond(in)">
                                      <p:cBhvr>
                                        <p:cTn id="51" dur="2000"/>
                                        <p:tgtEl>
                                          <p:spTgt spid="100375"/>
                                        </p:tgtEl>
                                      </p:cBhvr>
                                    </p:animEffect>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100376"/>
                                        </p:tgtEl>
                                        <p:attrNameLst>
                                          <p:attrName>style.visibility</p:attrName>
                                        </p:attrNameLst>
                                      </p:cBhvr>
                                      <p:to>
                                        <p:strVal val="visible"/>
                                      </p:to>
                                    </p:set>
                                    <p:anim to="" calcmode="lin" valueType="num">
                                      <p:cBhvr>
                                        <p:cTn id="56" dur="1" fill="hold"/>
                                        <p:tgtEl>
                                          <p:spTgt spid="1003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حساب النهايات عند المالانهاية</a:t>
            </a:r>
          </a:p>
        </p:txBody>
      </p:sp>
      <p:pic>
        <p:nvPicPr>
          <p:cNvPr id="101390" name="Picture 14"/>
          <p:cNvPicPr>
            <a:picLocks noChangeAspect="1" noChangeArrowheads="1"/>
          </p:cNvPicPr>
          <p:nvPr/>
        </p:nvPicPr>
        <p:blipFill>
          <a:blip r:embed="rId5"/>
          <a:srcRect/>
          <a:stretch>
            <a:fillRect/>
          </a:stretch>
        </p:blipFill>
        <p:spPr bwMode="auto">
          <a:xfrm>
            <a:off x="3286125" y="1214438"/>
            <a:ext cx="3857625" cy="428625"/>
          </a:xfrm>
          <a:prstGeom prst="rect">
            <a:avLst/>
          </a:prstGeom>
          <a:noFill/>
          <a:ln w="9525">
            <a:noFill/>
            <a:miter lim="800000"/>
            <a:headEnd/>
            <a:tailEnd/>
          </a:ln>
        </p:spPr>
      </p:pic>
      <p:pic>
        <p:nvPicPr>
          <p:cNvPr id="101391" name="Picture 16"/>
          <p:cNvPicPr>
            <a:picLocks noChangeAspect="1" noChangeArrowheads="1"/>
          </p:cNvPicPr>
          <p:nvPr/>
        </p:nvPicPr>
        <p:blipFill>
          <a:blip r:embed="rId6"/>
          <a:srcRect/>
          <a:stretch>
            <a:fillRect/>
          </a:stretch>
        </p:blipFill>
        <p:spPr bwMode="auto">
          <a:xfrm>
            <a:off x="5429250" y="2786063"/>
            <a:ext cx="3357563" cy="500062"/>
          </a:xfrm>
          <a:prstGeom prst="rect">
            <a:avLst/>
          </a:prstGeom>
          <a:noFill/>
          <a:ln w="9525">
            <a:noFill/>
            <a:miter lim="800000"/>
            <a:headEnd/>
            <a:tailEnd/>
          </a:ln>
        </p:spPr>
      </p:pic>
      <p:sp>
        <p:nvSpPr>
          <p:cNvPr id="18" name="Rounded Rectangle 17"/>
          <p:cNvSpPr/>
          <p:nvPr/>
        </p:nvSpPr>
        <p:spPr>
          <a:xfrm>
            <a:off x="5004048" y="1785938"/>
            <a:ext cx="4000500" cy="357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800" dirty="0">
                <a:solidFill>
                  <a:schemeClr val="tx1"/>
                </a:solidFill>
              </a:rPr>
              <a:t>لأى عدد صحيح موجب </a:t>
            </a:r>
            <a:r>
              <a:rPr lang="en-US" sz="2800" dirty="0">
                <a:solidFill>
                  <a:schemeClr val="tx1"/>
                </a:solidFill>
              </a:rPr>
              <a:t>n</a:t>
            </a:r>
            <a:r>
              <a:rPr lang="ar-SA" sz="2800" dirty="0">
                <a:solidFill>
                  <a:schemeClr val="tx1"/>
                </a:solidFill>
              </a:rPr>
              <a:t> :-</a:t>
            </a:r>
          </a:p>
        </p:txBody>
      </p:sp>
      <p:pic>
        <p:nvPicPr>
          <p:cNvPr id="101393" name="Picture 17"/>
          <p:cNvPicPr>
            <a:picLocks noChangeAspect="1" noChangeArrowheads="1"/>
          </p:cNvPicPr>
          <p:nvPr/>
        </p:nvPicPr>
        <p:blipFill>
          <a:blip r:embed="rId7"/>
          <a:srcRect/>
          <a:stretch>
            <a:fillRect/>
          </a:stretch>
        </p:blipFill>
        <p:spPr bwMode="auto">
          <a:xfrm>
            <a:off x="5357813" y="3429000"/>
            <a:ext cx="3452812" cy="428625"/>
          </a:xfrm>
          <a:prstGeom prst="rect">
            <a:avLst/>
          </a:prstGeom>
          <a:noFill/>
          <a:ln w="9525">
            <a:noFill/>
            <a:miter lim="800000"/>
            <a:headEnd/>
            <a:tailEnd/>
          </a:ln>
        </p:spPr>
      </p:pic>
      <p:pic>
        <p:nvPicPr>
          <p:cNvPr id="101394" name="Picture 19"/>
          <p:cNvPicPr>
            <a:picLocks noChangeAspect="1" noChangeArrowheads="1"/>
          </p:cNvPicPr>
          <p:nvPr/>
        </p:nvPicPr>
        <p:blipFill>
          <a:blip r:embed="rId8"/>
          <a:srcRect/>
          <a:stretch>
            <a:fillRect/>
          </a:stretch>
        </p:blipFill>
        <p:spPr bwMode="auto">
          <a:xfrm>
            <a:off x="6572250" y="2357438"/>
            <a:ext cx="2271713" cy="400050"/>
          </a:xfrm>
          <a:prstGeom prst="rect">
            <a:avLst/>
          </a:prstGeom>
          <a:noFill/>
          <a:ln w="9525">
            <a:noFill/>
            <a:miter lim="800000"/>
            <a:headEnd/>
            <a:tailEnd/>
          </a:ln>
        </p:spPr>
      </p:pic>
      <p:pic>
        <p:nvPicPr>
          <p:cNvPr id="101395" name="Picture 20"/>
          <p:cNvPicPr>
            <a:picLocks noChangeAspect="1" noChangeArrowheads="1"/>
          </p:cNvPicPr>
          <p:nvPr/>
        </p:nvPicPr>
        <p:blipFill>
          <a:blip r:embed="rId9"/>
          <a:srcRect/>
          <a:stretch>
            <a:fillRect/>
          </a:stretch>
        </p:blipFill>
        <p:spPr bwMode="auto">
          <a:xfrm>
            <a:off x="2143125" y="2143125"/>
            <a:ext cx="2571750" cy="1785938"/>
          </a:xfrm>
          <a:prstGeom prst="rect">
            <a:avLst/>
          </a:prstGeom>
          <a:noFill/>
          <a:ln w="9525">
            <a:noFill/>
            <a:miter lim="800000"/>
            <a:headEnd/>
            <a:tailEnd/>
          </a:ln>
        </p:spPr>
      </p:pic>
      <p:pic>
        <p:nvPicPr>
          <p:cNvPr id="101396" name="Picture 22"/>
          <p:cNvPicPr>
            <a:picLocks noChangeAspect="1" noChangeArrowheads="1"/>
          </p:cNvPicPr>
          <p:nvPr/>
        </p:nvPicPr>
        <p:blipFill>
          <a:blip r:embed="rId10"/>
          <a:srcRect/>
          <a:stretch>
            <a:fillRect/>
          </a:stretch>
        </p:blipFill>
        <p:spPr bwMode="auto">
          <a:xfrm>
            <a:off x="3000375" y="4000500"/>
            <a:ext cx="4214813" cy="428625"/>
          </a:xfrm>
          <a:prstGeom prst="rect">
            <a:avLst/>
          </a:prstGeom>
          <a:noFill/>
          <a:ln w="9525">
            <a:noFill/>
            <a:miter lim="800000"/>
            <a:headEnd/>
            <a:tailEnd/>
          </a:ln>
        </p:spPr>
      </p:pic>
      <p:pic>
        <p:nvPicPr>
          <p:cNvPr id="101398" name="Picture 23"/>
          <p:cNvPicPr>
            <a:picLocks noChangeAspect="1" noChangeArrowheads="1"/>
          </p:cNvPicPr>
          <p:nvPr/>
        </p:nvPicPr>
        <p:blipFill>
          <a:blip r:embed="rId11"/>
          <a:srcRect/>
          <a:stretch>
            <a:fillRect/>
          </a:stretch>
        </p:blipFill>
        <p:spPr bwMode="auto">
          <a:xfrm>
            <a:off x="2357438" y="4572000"/>
            <a:ext cx="6072187" cy="10001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1390"/>
                                        </p:tgtEl>
                                        <p:attrNameLst>
                                          <p:attrName>style.visibility</p:attrName>
                                        </p:attrNameLst>
                                      </p:cBhvr>
                                      <p:to>
                                        <p:strVal val="visible"/>
                                      </p:to>
                                    </p:set>
                                    <p:anim to="" calcmode="lin" valueType="num">
                                      <p:cBhvr>
                                        <p:cTn id="7" dur="1" fill="hold"/>
                                        <p:tgtEl>
                                          <p:spTgt spid="1013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1395"/>
                                        </p:tgtEl>
                                        <p:attrNameLst>
                                          <p:attrName>style.visibility</p:attrName>
                                        </p:attrNameLst>
                                      </p:cBhvr>
                                      <p:to>
                                        <p:strVal val="visible"/>
                                      </p:to>
                                    </p:set>
                                    <p:animEffect transition="in" filter="checkerboard(across)">
                                      <p:cBhvr>
                                        <p:cTn id="17" dur="500"/>
                                        <p:tgtEl>
                                          <p:spTgt spid="101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1394"/>
                                        </p:tgtEl>
                                        <p:attrNameLst>
                                          <p:attrName>style.visibility</p:attrName>
                                        </p:attrNameLst>
                                      </p:cBhvr>
                                      <p:to>
                                        <p:strVal val="visible"/>
                                      </p:to>
                                    </p:set>
                                    <p:animEffect transition="in" filter="wipe(down)">
                                      <p:cBhvr>
                                        <p:cTn id="22" dur="500"/>
                                        <p:tgtEl>
                                          <p:spTgt spid="1013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1391"/>
                                        </p:tgtEl>
                                        <p:attrNameLst>
                                          <p:attrName>style.visibility</p:attrName>
                                        </p:attrNameLst>
                                      </p:cBhvr>
                                      <p:to>
                                        <p:strVal val="visible"/>
                                      </p:to>
                                    </p:set>
                                    <p:animEffect transition="in" filter="wipe(down)">
                                      <p:cBhvr>
                                        <p:cTn id="27" dur="500"/>
                                        <p:tgtEl>
                                          <p:spTgt spid="1013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1393"/>
                                        </p:tgtEl>
                                        <p:attrNameLst>
                                          <p:attrName>style.visibility</p:attrName>
                                        </p:attrNameLst>
                                      </p:cBhvr>
                                      <p:to>
                                        <p:strVal val="visible"/>
                                      </p:to>
                                    </p:set>
                                    <p:animEffect transition="in" filter="wipe(down)">
                                      <p:cBhvr>
                                        <p:cTn id="32" dur="500"/>
                                        <p:tgtEl>
                                          <p:spTgt spid="101393"/>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1396"/>
                                        </p:tgtEl>
                                        <p:attrNameLst>
                                          <p:attrName>style.visibility</p:attrName>
                                        </p:attrNameLst>
                                      </p:cBhvr>
                                      <p:to>
                                        <p:strVal val="visible"/>
                                      </p:to>
                                    </p:set>
                                    <p:anim to="" calcmode="lin" valueType="num">
                                      <p:cBhvr>
                                        <p:cTn id="37" dur="1" fill="hold"/>
                                        <p:tgtEl>
                                          <p:spTgt spid="101396"/>
                                        </p:tgtEl>
                                        <p:attrNameLst>
                                          <p:attrName/>
                                        </p:attrNameLst>
                                      </p:cBhvr>
                                    </p:anim>
                                  </p:childTnLst>
                                </p:cTn>
                              </p:par>
                              <p:par>
                                <p:cTn id="38" presetID="8" presetClass="entr" presetSubtype="16" fill="hold" nodeType="withEffect">
                                  <p:stCondLst>
                                    <p:cond delay="0"/>
                                  </p:stCondLst>
                                  <p:childTnLst>
                                    <p:set>
                                      <p:cBhvr>
                                        <p:cTn id="39" dur="1" fill="hold">
                                          <p:stCondLst>
                                            <p:cond delay="0"/>
                                          </p:stCondLst>
                                        </p:cTn>
                                        <p:tgtEl>
                                          <p:spTgt spid="101398"/>
                                        </p:tgtEl>
                                        <p:attrNameLst>
                                          <p:attrName>style.visibility</p:attrName>
                                        </p:attrNameLst>
                                      </p:cBhvr>
                                      <p:to>
                                        <p:strVal val="visible"/>
                                      </p:to>
                                    </p:set>
                                    <p:animEffect transition="in" filter="diamond(in)">
                                      <p:cBhvr>
                                        <p:cTn id="40" dur="2000"/>
                                        <p:tgtEl>
                                          <p:spTgt spid="101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sp>
        <p:nvSpPr>
          <p:cNvPr id="15" name="Curved Left Arrow 14"/>
          <p:cNvSpPr/>
          <p:nvPr/>
        </p:nvSpPr>
        <p:spPr>
          <a:xfrm>
            <a:off x="7620422" y="1143000"/>
            <a:ext cx="1000125" cy="500063"/>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chemeClr val="tx1"/>
              </a:solidFill>
            </a:endParaRPr>
          </a:p>
        </p:txBody>
      </p:sp>
      <p:sp>
        <p:nvSpPr>
          <p:cNvPr id="18" name="Oval 17"/>
          <p:cNvSpPr/>
          <p:nvPr/>
        </p:nvSpPr>
        <p:spPr>
          <a:xfrm>
            <a:off x="3619922" y="1071563"/>
            <a:ext cx="3714750" cy="6429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000" dirty="0">
                <a:solidFill>
                  <a:schemeClr val="tx1"/>
                </a:solidFill>
              </a:rPr>
              <a:t>احسب  كل نهاية مما يأتى:- </a:t>
            </a:r>
          </a:p>
        </p:txBody>
      </p:sp>
      <p:pic>
        <p:nvPicPr>
          <p:cNvPr id="102417" name="Picture 14"/>
          <p:cNvPicPr>
            <a:picLocks noChangeAspect="1" noChangeArrowheads="1"/>
          </p:cNvPicPr>
          <p:nvPr/>
        </p:nvPicPr>
        <p:blipFill>
          <a:blip r:embed="rId5"/>
          <a:srcRect/>
          <a:stretch>
            <a:fillRect/>
          </a:stretch>
        </p:blipFill>
        <p:spPr bwMode="auto">
          <a:xfrm>
            <a:off x="5477297" y="1928813"/>
            <a:ext cx="3028950" cy="452437"/>
          </a:xfrm>
          <a:prstGeom prst="rect">
            <a:avLst/>
          </a:prstGeom>
          <a:noFill/>
          <a:ln w="9525">
            <a:noFill/>
            <a:miter lim="800000"/>
            <a:headEnd/>
            <a:tailEnd/>
          </a:ln>
        </p:spPr>
      </p:pic>
      <p:pic>
        <p:nvPicPr>
          <p:cNvPr id="102418" name="Picture 15"/>
          <p:cNvPicPr>
            <a:picLocks noChangeAspect="1" noChangeArrowheads="1"/>
          </p:cNvPicPr>
          <p:nvPr/>
        </p:nvPicPr>
        <p:blipFill>
          <a:blip r:embed="rId6"/>
          <a:srcRect/>
          <a:stretch>
            <a:fillRect/>
          </a:stretch>
        </p:blipFill>
        <p:spPr bwMode="auto">
          <a:xfrm>
            <a:off x="4477172" y="2714625"/>
            <a:ext cx="4033838" cy="642938"/>
          </a:xfrm>
          <a:prstGeom prst="rect">
            <a:avLst/>
          </a:prstGeom>
          <a:noFill/>
          <a:ln w="9525">
            <a:noFill/>
            <a:miter lim="800000"/>
            <a:headEnd/>
            <a:tailEnd/>
          </a:ln>
        </p:spPr>
      </p:pic>
      <p:pic>
        <p:nvPicPr>
          <p:cNvPr id="102419" name="Picture 16"/>
          <p:cNvPicPr>
            <a:picLocks noChangeAspect="1" noChangeArrowheads="1"/>
          </p:cNvPicPr>
          <p:nvPr/>
        </p:nvPicPr>
        <p:blipFill>
          <a:blip r:embed="rId7"/>
          <a:srcRect/>
          <a:stretch>
            <a:fillRect/>
          </a:stretch>
        </p:blipFill>
        <p:spPr bwMode="auto">
          <a:xfrm>
            <a:off x="1619672" y="2714625"/>
            <a:ext cx="2809875" cy="515938"/>
          </a:xfrm>
          <a:prstGeom prst="rect">
            <a:avLst/>
          </a:prstGeom>
          <a:noFill/>
          <a:ln w="9525">
            <a:noFill/>
            <a:miter lim="800000"/>
            <a:headEnd/>
            <a:tailEnd/>
          </a:ln>
        </p:spPr>
      </p:pic>
      <p:pic>
        <p:nvPicPr>
          <p:cNvPr id="102420" name="Picture 17"/>
          <p:cNvPicPr>
            <a:picLocks noChangeAspect="1" noChangeArrowheads="1"/>
          </p:cNvPicPr>
          <p:nvPr/>
        </p:nvPicPr>
        <p:blipFill>
          <a:blip r:embed="rId8"/>
          <a:srcRect/>
          <a:stretch>
            <a:fillRect/>
          </a:stretch>
        </p:blipFill>
        <p:spPr bwMode="auto">
          <a:xfrm>
            <a:off x="7120360" y="3357563"/>
            <a:ext cx="1214437" cy="500062"/>
          </a:xfrm>
          <a:prstGeom prst="rect">
            <a:avLst/>
          </a:prstGeom>
          <a:noFill/>
          <a:ln w="9525">
            <a:noFill/>
            <a:miter lim="800000"/>
            <a:headEnd/>
            <a:tailEnd/>
          </a:ln>
        </p:spPr>
      </p:pic>
      <p:pic>
        <p:nvPicPr>
          <p:cNvPr id="102421" name="Picture 18"/>
          <p:cNvPicPr>
            <a:picLocks noChangeAspect="1" noChangeArrowheads="1"/>
          </p:cNvPicPr>
          <p:nvPr/>
        </p:nvPicPr>
        <p:blipFill>
          <a:blip r:embed="rId9"/>
          <a:srcRect/>
          <a:stretch>
            <a:fillRect/>
          </a:stretch>
        </p:blipFill>
        <p:spPr bwMode="auto">
          <a:xfrm>
            <a:off x="1762547" y="3500438"/>
            <a:ext cx="2574925" cy="357187"/>
          </a:xfrm>
          <a:prstGeom prst="rect">
            <a:avLst/>
          </a:prstGeom>
          <a:noFill/>
          <a:ln w="9525">
            <a:noFill/>
            <a:miter lim="800000"/>
            <a:headEnd/>
            <a:tailEnd/>
          </a:ln>
        </p:spPr>
      </p:pic>
      <p:pic>
        <p:nvPicPr>
          <p:cNvPr id="102423" name="Picture 19"/>
          <p:cNvPicPr>
            <a:picLocks noChangeAspect="1" noChangeArrowheads="1"/>
          </p:cNvPicPr>
          <p:nvPr/>
        </p:nvPicPr>
        <p:blipFill>
          <a:blip r:embed="rId10"/>
          <a:srcRect/>
          <a:stretch>
            <a:fillRect/>
          </a:stretch>
        </p:blipFill>
        <p:spPr bwMode="auto">
          <a:xfrm>
            <a:off x="5548735" y="4071938"/>
            <a:ext cx="2886075" cy="428625"/>
          </a:xfrm>
          <a:prstGeom prst="rect">
            <a:avLst/>
          </a:prstGeom>
          <a:noFill/>
          <a:ln w="9525">
            <a:noFill/>
            <a:miter lim="800000"/>
            <a:headEnd/>
            <a:tailEnd/>
          </a:ln>
        </p:spPr>
      </p:pic>
      <p:pic>
        <p:nvPicPr>
          <p:cNvPr id="102424" name="Picture 20"/>
          <p:cNvPicPr>
            <a:picLocks noChangeAspect="1" noChangeArrowheads="1"/>
          </p:cNvPicPr>
          <p:nvPr/>
        </p:nvPicPr>
        <p:blipFill>
          <a:blip r:embed="rId11"/>
          <a:srcRect/>
          <a:stretch>
            <a:fillRect/>
          </a:stretch>
        </p:blipFill>
        <p:spPr bwMode="auto">
          <a:xfrm>
            <a:off x="4548610" y="4857750"/>
            <a:ext cx="3929062" cy="409575"/>
          </a:xfrm>
          <a:prstGeom prst="rect">
            <a:avLst/>
          </a:prstGeom>
          <a:noFill/>
          <a:ln w="9525">
            <a:noFill/>
            <a:miter lim="800000"/>
            <a:headEnd/>
            <a:tailEnd/>
          </a:ln>
        </p:spPr>
      </p:pic>
      <p:pic>
        <p:nvPicPr>
          <p:cNvPr id="102425" name="Picture 21"/>
          <p:cNvPicPr>
            <a:picLocks noChangeAspect="1" noChangeArrowheads="1"/>
          </p:cNvPicPr>
          <p:nvPr/>
        </p:nvPicPr>
        <p:blipFill>
          <a:blip r:embed="rId12"/>
          <a:srcRect/>
          <a:stretch>
            <a:fillRect/>
          </a:stretch>
        </p:blipFill>
        <p:spPr bwMode="auto">
          <a:xfrm>
            <a:off x="1619672" y="4857750"/>
            <a:ext cx="2867025" cy="447675"/>
          </a:xfrm>
          <a:prstGeom prst="rect">
            <a:avLst/>
          </a:prstGeom>
          <a:noFill/>
          <a:ln w="9525">
            <a:noFill/>
            <a:miter lim="800000"/>
            <a:headEnd/>
            <a:tailEnd/>
          </a:ln>
        </p:spPr>
      </p:pic>
      <p:pic>
        <p:nvPicPr>
          <p:cNvPr id="102426" name="Picture 22"/>
          <p:cNvPicPr>
            <a:picLocks noChangeAspect="1" noChangeArrowheads="1"/>
          </p:cNvPicPr>
          <p:nvPr/>
        </p:nvPicPr>
        <p:blipFill>
          <a:blip r:embed="rId13"/>
          <a:srcRect/>
          <a:stretch>
            <a:fillRect/>
          </a:stretch>
        </p:blipFill>
        <p:spPr bwMode="auto">
          <a:xfrm>
            <a:off x="4691485" y="5286375"/>
            <a:ext cx="1595437" cy="561975"/>
          </a:xfrm>
          <a:prstGeom prst="rect">
            <a:avLst/>
          </a:prstGeom>
          <a:noFill/>
          <a:ln w="9525">
            <a:noFill/>
            <a:miter lim="800000"/>
            <a:headEnd/>
            <a:tailEnd/>
          </a:ln>
        </p:spPr>
      </p:pic>
      <p:pic>
        <p:nvPicPr>
          <p:cNvPr id="102427" name="Picture 23"/>
          <p:cNvPicPr>
            <a:picLocks noChangeAspect="1" noChangeArrowheads="1"/>
          </p:cNvPicPr>
          <p:nvPr/>
        </p:nvPicPr>
        <p:blipFill>
          <a:blip r:embed="rId14"/>
          <a:srcRect/>
          <a:stretch>
            <a:fillRect/>
          </a:stretch>
        </p:blipFill>
        <p:spPr bwMode="auto">
          <a:xfrm>
            <a:off x="6334547" y="5429250"/>
            <a:ext cx="1357313" cy="4286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to="" calcmode="lin" valueType="num">
                                      <p:cBhvr>
                                        <p:cTn id="12" dur="1" fill="hold"/>
                                        <p:tgtEl>
                                          <p:spTgt spid="18"/>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2417"/>
                                        </p:tgtEl>
                                        <p:attrNameLst>
                                          <p:attrName>style.visibility</p:attrName>
                                        </p:attrNameLst>
                                      </p:cBhvr>
                                      <p:to>
                                        <p:strVal val="visible"/>
                                      </p:to>
                                    </p:set>
                                    <p:anim to="" calcmode="lin" valueType="num">
                                      <p:cBhvr>
                                        <p:cTn id="15" dur="1" fill="hold"/>
                                        <p:tgtEl>
                                          <p:spTgt spid="10241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2418"/>
                                        </p:tgtEl>
                                        <p:attrNameLst>
                                          <p:attrName>style.visibility</p:attrName>
                                        </p:attrNameLst>
                                      </p:cBhvr>
                                      <p:to>
                                        <p:strVal val="visible"/>
                                      </p:to>
                                    </p:set>
                                    <p:animEffect transition="in" filter="checkerboard(across)">
                                      <p:cBhvr>
                                        <p:cTn id="20" dur="500"/>
                                        <p:tgtEl>
                                          <p:spTgt spid="10241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419"/>
                                        </p:tgtEl>
                                        <p:attrNameLst>
                                          <p:attrName>style.visibility</p:attrName>
                                        </p:attrNameLst>
                                      </p:cBhvr>
                                      <p:to>
                                        <p:strVal val="visible"/>
                                      </p:to>
                                    </p:set>
                                    <p:animEffect transition="in" filter="blinds(horizontal)">
                                      <p:cBhvr>
                                        <p:cTn id="25" dur="500"/>
                                        <p:tgtEl>
                                          <p:spTgt spid="10241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02420"/>
                                        </p:tgtEl>
                                        <p:attrNameLst>
                                          <p:attrName>style.visibility</p:attrName>
                                        </p:attrNameLst>
                                      </p:cBhvr>
                                      <p:to>
                                        <p:strVal val="visible"/>
                                      </p:to>
                                    </p:set>
                                    <p:animEffect transition="in" filter="diamond(in)">
                                      <p:cBhvr>
                                        <p:cTn id="30" dur="2000"/>
                                        <p:tgtEl>
                                          <p:spTgt spid="102420"/>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2421"/>
                                        </p:tgtEl>
                                        <p:attrNameLst>
                                          <p:attrName>style.visibility</p:attrName>
                                        </p:attrNameLst>
                                      </p:cBhvr>
                                      <p:to>
                                        <p:strVal val="visible"/>
                                      </p:to>
                                    </p:set>
                                    <p:anim to="" calcmode="lin" valueType="num">
                                      <p:cBhvr>
                                        <p:cTn id="35" dur="1" fill="hold"/>
                                        <p:tgtEl>
                                          <p:spTgt spid="102421"/>
                                        </p:tgtEl>
                                        <p:attrNameLst>
                                          <p:attrName/>
                                        </p:attrNameLst>
                                      </p:cBhvr>
                                    </p:anim>
                                  </p:childTnLst>
                                </p:cTn>
                              </p:par>
                              <p:par>
                                <p:cTn id="36" presetID="3" presetClass="entr" presetSubtype="10" fill="hold" nodeType="withEffect">
                                  <p:stCondLst>
                                    <p:cond delay="0"/>
                                  </p:stCondLst>
                                  <p:childTnLst>
                                    <p:set>
                                      <p:cBhvr>
                                        <p:cTn id="37" dur="1" fill="hold">
                                          <p:stCondLst>
                                            <p:cond delay="0"/>
                                          </p:stCondLst>
                                        </p:cTn>
                                        <p:tgtEl>
                                          <p:spTgt spid="102423"/>
                                        </p:tgtEl>
                                        <p:attrNameLst>
                                          <p:attrName>style.visibility</p:attrName>
                                        </p:attrNameLst>
                                      </p:cBhvr>
                                      <p:to>
                                        <p:strVal val="visible"/>
                                      </p:to>
                                    </p:set>
                                    <p:animEffect transition="in" filter="blinds(horizontal)">
                                      <p:cBhvr>
                                        <p:cTn id="38" dur="500"/>
                                        <p:tgtEl>
                                          <p:spTgt spid="10242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2424"/>
                                        </p:tgtEl>
                                        <p:attrNameLst>
                                          <p:attrName>style.visibility</p:attrName>
                                        </p:attrNameLst>
                                      </p:cBhvr>
                                      <p:to>
                                        <p:strVal val="visible"/>
                                      </p:to>
                                    </p:set>
                                    <p:animEffect transition="in" filter="box(in)">
                                      <p:cBhvr>
                                        <p:cTn id="43" dur="500"/>
                                        <p:tgtEl>
                                          <p:spTgt spid="1024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02425"/>
                                        </p:tgtEl>
                                        <p:attrNameLst>
                                          <p:attrName>style.visibility</p:attrName>
                                        </p:attrNameLst>
                                      </p:cBhvr>
                                      <p:to>
                                        <p:strVal val="visible"/>
                                      </p:to>
                                    </p:set>
                                    <p:animEffect transition="in" filter="blinds(horizontal)">
                                      <p:cBhvr>
                                        <p:cTn id="48" dur="500"/>
                                        <p:tgtEl>
                                          <p:spTgt spid="1024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02426"/>
                                        </p:tgtEl>
                                        <p:attrNameLst>
                                          <p:attrName>style.visibility</p:attrName>
                                        </p:attrNameLst>
                                      </p:cBhvr>
                                      <p:to>
                                        <p:strVal val="visible"/>
                                      </p:to>
                                    </p:set>
                                    <p:animEffect transition="in" filter="wipe(down)">
                                      <p:cBhvr>
                                        <p:cTn id="53" dur="500"/>
                                        <p:tgtEl>
                                          <p:spTgt spid="10242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2427"/>
                                        </p:tgtEl>
                                        <p:attrNameLst>
                                          <p:attrName>style.visibility</p:attrName>
                                        </p:attrNameLst>
                                      </p:cBhvr>
                                      <p:to>
                                        <p:strVal val="visible"/>
                                      </p:to>
                                    </p:set>
                                    <p:anim calcmode="lin" valueType="num">
                                      <p:cBhvr additive="base">
                                        <p:cTn id="58" dur="500" fill="hold"/>
                                        <p:tgtEl>
                                          <p:spTgt spid="102427"/>
                                        </p:tgtEl>
                                        <p:attrNameLst>
                                          <p:attrName>ppt_x</p:attrName>
                                        </p:attrNameLst>
                                      </p:cBhvr>
                                      <p:tavLst>
                                        <p:tav tm="0">
                                          <p:val>
                                            <p:strVal val="#ppt_x"/>
                                          </p:val>
                                        </p:tav>
                                        <p:tav tm="100000">
                                          <p:val>
                                            <p:strVal val="#ppt_x"/>
                                          </p:val>
                                        </p:tav>
                                      </p:tavLst>
                                    </p:anim>
                                    <p:anim calcmode="lin" valueType="num">
                                      <p:cBhvr additive="base">
                                        <p:cTn id="59" dur="500" fill="hold"/>
                                        <p:tgtEl>
                                          <p:spTgt spid="102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نهاية دالة المقلوب عند المالانهاية</a:t>
            </a:r>
          </a:p>
        </p:txBody>
      </p:sp>
      <p:sp>
        <p:nvSpPr>
          <p:cNvPr id="17" name="Flowchart: Stored Data 16"/>
          <p:cNvSpPr/>
          <p:nvPr/>
        </p:nvSpPr>
        <p:spPr>
          <a:xfrm>
            <a:off x="2548930" y="1285875"/>
            <a:ext cx="5572125" cy="714375"/>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chemeClr val="tx1"/>
                </a:solidFill>
              </a:rPr>
              <a:t>ان نهاية دالة المقلوب عند موجب او سالب مالانهاية هى صفر</a:t>
            </a:r>
          </a:p>
        </p:txBody>
      </p:sp>
      <p:pic>
        <p:nvPicPr>
          <p:cNvPr id="103439" name="Picture 14"/>
          <p:cNvPicPr>
            <a:picLocks noChangeAspect="1" noChangeArrowheads="1"/>
          </p:cNvPicPr>
          <p:nvPr/>
        </p:nvPicPr>
        <p:blipFill>
          <a:blip r:embed="rId5"/>
          <a:srcRect/>
          <a:stretch>
            <a:fillRect/>
          </a:stretch>
        </p:blipFill>
        <p:spPr bwMode="auto">
          <a:xfrm>
            <a:off x="3263305" y="2500313"/>
            <a:ext cx="3143250" cy="714375"/>
          </a:xfrm>
          <a:prstGeom prst="rect">
            <a:avLst/>
          </a:prstGeom>
          <a:noFill/>
          <a:ln w="9525">
            <a:noFill/>
            <a:miter lim="800000"/>
            <a:headEnd/>
            <a:tailEnd/>
          </a:ln>
        </p:spPr>
      </p:pic>
      <p:pic>
        <p:nvPicPr>
          <p:cNvPr id="103440" name="Picture 15"/>
          <p:cNvPicPr>
            <a:picLocks noChangeAspect="1" noChangeArrowheads="1"/>
          </p:cNvPicPr>
          <p:nvPr/>
        </p:nvPicPr>
        <p:blipFill>
          <a:blip r:embed="rId6"/>
          <a:srcRect/>
          <a:stretch>
            <a:fillRect/>
          </a:stretch>
        </p:blipFill>
        <p:spPr bwMode="auto">
          <a:xfrm>
            <a:off x="5120680" y="3429000"/>
            <a:ext cx="2786062" cy="1643063"/>
          </a:xfrm>
          <a:prstGeom prst="rect">
            <a:avLst/>
          </a:prstGeom>
          <a:noFill/>
          <a:ln w="9525">
            <a:noFill/>
            <a:miter lim="800000"/>
            <a:headEnd/>
            <a:tailEnd/>
          </a:ln>
        </p:spPr>
      </p:pic>
      <p:pic>
        <p:nvPicPr>
          <p:cNvPr id="103441" name="Picture 16"/>
          <p:cNvPicPr>
            <a:picLocks noChangeAspect="1" noChangeArrowheads="1"/>
          </p:cNvPicPr>
          <p:nvPr/>
        </p:nvPicPr>
        <p:blipFill>
          <a:blip r:embed="rId7"/>
          <a:srcRect/>
          <a:stretch>
            <a:fillRect/>
          </a:stretch>
        </p:blipFill>
        <p:spPr bwMode="auto">
          <a:xfrm>
            <a:off x="1691680" y="3357563"/>
            <a:ext cx="2857500" cy="1624012"/>
          </a:xfrm>
          <a:prstGeom prst="rect">
            <a:avLst/>
          </a:prstGeom>
          <a:noFill/>
          <a:ln w="9525">
            <a:noFill/>
            <a:miter lim="800000"/>
            <a:headEnd/>
            <a:tailEnd/>
          </a:ln>
        </p:spPr>
      </p:pic>
      <p:sp>
        <p:nvSpPr>
          <p:cNvPr id="19" name="Cloud Callout 18"/>
          <p:cNvSpPr/>
          <p:nvPr/>
        </p:nvSpPr>
        <p:spPr>
          <a:xfrm>
            <a:off x="6906617" y="2357438"/>
            <a:ext cx="1428750" cy="71437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chemeClr val="tx1"/>
                </a:solidFill>
              </a:rPr>
              <a:t>القاعدة</a:t>
            </a:r>
          </a:p>
        </p:txBody>
      </p:sp>
      <p:pic>
        <p:nvPicPr>
          <p:cNvPr id="103444" name="Picture 17"/>
          <p:cNvPicPr>
            <a:picLocks noChangeAspect="1" noChangeArrowheads="1"/>
          </p:cNvPicPr>
          <p:nvPr/>
        </p:nvPicPr>
        <p:blipFill>
          <a:blip r:embed="rId8"/>
          <a:srcRect/>
          <a:stretch>
            <a:fillRect/>
          </a:stretch>
        </p:blipFill>
        <p:spPr bwMode="auto">
          <a:xfrm>
            <a:off x="6835180" y="5214938"/>
            <a:ext cx="1143000" cy="500062"/>
          </a:xfrm>
          <a:prstGeom prst="rect">
            <a:avLst/>
          </a:prstGeom>
          <a:noFill/>
          <a:ln w="9525">
            <a:noFill/>
            <a:miter lim="800000"/>
            <a:headEnd/>
            <a:tailEnd/>
          </a:ln>
        </p:spPr>
      </p:pic>
      <p:pic>
        <p:nvPicPr>
          <p:cNvPr id="103445" name="Picture 18"/>
          <p:cNvPicPr>
            <a:picLocks noChangeAspect="1" noChangeArrowheads="1"/>
          </p:cNvPicPr>
          <p:nvPr/>
        </p:nvPicPr>
        <p:blipFill>
          <a:blip r:embed="rId9"/>
          <a:srcRect/>
          <a:stretch>
            <a:fillRect/>
          </a:stretch>
        </p:blipFill>
        <p:spPr bwMode="auto">
          <a:xfrm>
            <a:off x="2406055" y="5214938"/>
            <a:ext cx="4214812" cy="500062"/>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3439"/>
                                        </p:tgtEl>
                                        <p:attrNameLst>
                                          <p:attrName>style.visibility</p:attrName>
                                        </p:attrNameLst>
                                      </p:cBhvr>
                                      <p:to>
                                        <p:strVal val="visible"/>
                                      </p:to>
                                    </p:set>
                                    <p:anim to="" calcmode="lin" valueType="num">
                                      <p:cBhvr>
                                        <p:cTn id="17" dur="1" fill="hold"/>
                                        <p:tgtEl>
                                          <p:spTgt spid="10343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3440"/>
                                        </p:tgtEl>
                                        <p:attrNameLst>
                                          <p:attrName>style.visibility</p:attrName>
                                        </p:attrNameLst>
                                      </p:cBhvr>
                                      <p:to>
                                        <p:strVal val="visible"/>
                                      </p:to>
                                    </p:set>
                                    <p:animEffect transition="in" filter="diamond(in)">
                                      <p:cBhvr>
                                        <p:cTn id="22" dur="2000"/>
                                        <p:tgtEl>
                                          <p:spTgt spid="10344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3441"/>
                                        </p:tgtEl>
                                        <p:attrNameLst>
                                          <p:attrName>style.visibility</p:attrName>
                                        </p:attrNameLst>
                                      </p:cBhvr>
                                      <p:to>
                                        <p:strVal val="visible"/>
                                      </p:to>
                                    </p:set>
                                    <p:animEffect transition="in" filter="diamond(in)">
                                      <p:cBhvr>
                                        <p:cTn id="27" dur="2000"/>
                                        <p:tgtEl>
                                          <p:spTgt spid="103441"/>
                                        </p:tgtEl>
                                      </p:cBhvr>
                                    </p:animEffect>
                                  </p:childTnLst>
                                </p:cTn>
                              </p:par>
                              <p:par>
                                <p:cTn id="28" presetID="24" presetClass="entr" presetSubtype="0" fill="hold" nodeType="withEffect">
                                  <p:stCondLst>
                                    <p:cond delay="0"/>
                                  </p:stCondLst>
                                  <p:childTnLst>
                                    <p:set>
                                      <p:cBhvr>
                                        <p:cTn id="29" dur="1" fill="hold">
                                          <p:stCondLst>
                                            <p:cond delay="0"/>
                                          </p:stCondLst>
                                        </p:cTn>
                                        <p:tgtEl>
                                          <p:spTgt spid="103444"/>
                                        </p:tgtEl>
                                        <p:attrNameLst>
                                          <p:attrName>style.visibility</p:attrName>
                                        </p:attrNameLst>
                                      </p:cBhvr>
                                      <p:to>
                                        <p:strVal val="visible"/>
                                      </p:to>
                                    </p:set>
                                    <p:anim to="" calcmode="lin" valueType="num">
                                      <p:cBhvr>
                                        <p:cTn id="30" dur="1" fill="hold"/>
                                        <p:tgtEl>
                                          <p:spTgt spid="103444"/>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03445"/>
                                        </p:tgtEl>
                                        <p:attrNameLst>
                                          <p:attrName>style.visibility</p:attrName>
                                        </p:attrNameLst>
                                      </p:cBhvr>
                                      <p:to>
                                        <p:strVal val="visible"/>
                                      </p:to>
                                    </p:set>
                                    <p:anim to="" calcmode="lin" valueType="num">
                                      <p:cBhvr>
                                        <p:cTn id="33" dur="1" fill="hold"/>
                                        <p:tgtEl>
                                          <p:spTgt spid="1034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sp>
        <p:nvSpPr>
          <p:cNvPr id="15" name="Oval 14"/>
          <p:cNvSpPr/>
          <p:nvPr/>
        </p:nvSpPr>
        <p:spPr>
          <a:xfrm>
            <a:off x="5214938" y="1071563"/>
            <a:ext cx="3714750" cy="6429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000" dirty="0">
                <a:solidFill>
                  <a:srgbClr val="FFFF00"/>
                </a:solidFill>
              </a:rPr>
              <a:t>احسب نهاية ما يأتى:- </a:t>
            </a:r>
          </a:p>
        </p:txBody>
      </p:sp>
      <p:sp>
        <p:nvSpPr>
          <p:cNvPr id="17" name="Horizontal Scroll 16"/>
          <p:cNvSpPr/>
          <p:nvPr/>
        </p:nvSpPr>
        <p:spPr>
          <a:xfrm>
            <a:off x="6215063" y="1785938"/>
            <a:ext cx="2714625" cy="100012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104462" name="Picture 14"/>
          <p:cNvPicPr>
            <a:picLocks noChangeAspect="1" noChangeArrowheads="1"/>
          </p:cNvPicPr>
          <p:nvPr/>
        </p:nvPicPr>
        <p:blipFill>
          <a:blip r:embed="rId5"/>
          <a:srcRect/>
          <a:stretch>
            <a:fillRect/>
          </a:stretch>
        </p:blipFill>
        <p:spPr bwMode="auto">
          <a:xfrm>
            <a:off x="6500813" y="2000250"/>
            <a:ext cx="2286000" cy="566738"/>
          </a:xfrm>
          <a:prstGeom prst="rect">
            <a:avLst/>
          </a:prstGeom>
          <a:ln>
            <a:noFill/>
          </a:ln>
          <a:effectLst>
            <a:outerShdw blurRad="292100" dist="139700" dir="2700000" algn="tl" rotWithShape="0">
              <a:srgbClr val="333333">
                <a:alpha val="65000"/>
              </a:srgbClr>
            </a:outerShdw>
          </a:effectLst>
        </p:spPr>
      </p:pic>
      <p:pic>
        <p:nvPicPr>
          <p:cNvPr id="104464" name="Picture 16"/>
          <p:cNvPicPr>
            <a:picLocks noChangeAspect="1" noChangeArrowheads="1"/>
          </p:cNvPicPr>
          <p:nvPr/>
        </p:nvPicPr>
        <p:blipFill>
          <a:blip r:embed="rId6"/>
          <a:srcRect/>
          <a:stretch>
            <a:fillRect/>
          </a:stretch>
        </p:blipFill>
        <p:spPr bwMode="auto">
          <a:xfrm>
            <a:off x="4572000" y="2928938"/>
            <a:ext cx="4143375" cy="785812"/>
          </a:xfrm>
          <a:prstGeom prst="rect">
            <a:avLst/>
          </a:prstGeom>
          <a:ln>
            <a:noFill/>
          </a:ln>
          <a:effectLst>
            <a:outerShdw blurRad="292100" dist="139700" dir="2700000" algn="tl" rotWithShape="0">
              <a:srgbClr val="333333">
                <a:alpha val="65000"/>
              </a:srgbClr>
            </a:outerShdw>
          </a:effectLst>
        </p:spPr>
      </p:pic>
      <p:pic>
        <p:nvPicPr>
          <p:cNvPr id="104465" name="Picture 17"/>
          <p:cNvPicPr>
            <a:picLocks noChangeAspect="1" noChangeArrowheads="1"/>
          </p:cNvPicPr>
          <p:nvPr/>
        </p:nvPicPr>
        <p:blipFill>
          <a:blip r:embed="rId7"/>
          <a:srcRect/>
          <a:stretch>
            <a:fillRect/>
          </a:stretch>
        </p:blipFill>
        <p:spPr bwMode="auto">
          <a:xfrm>
            <a:off x="1571625" y="3071813"/>
            <a:ext cx="2890838" cy="57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66" name="Picture 18"/>
          <p:cNvPicPr>
            <a:picLocks noChangeAspect="1" noChangeArrowheads="1"/>
          </p:cNvPicPr>
          <p:nvPr/>
        </p:nvPicPr>
        <p:blipFill>
          <a:blip r:embed="rId8"/>
          <a:srcRect/>
          <a:stretch>
            <a:fillRect/>
          </a:stretch>
        </p:blipFill>
        <p:spPr bwMode="auto">
          <a:xfrm>
            <a:off x="2857500" y="3786188"/>
            <a:ext cx="2714625" cy="781050"/>
          </a:xfrm>
          <a:prstGeom prst="rect">
            <a:avLst/>
          </a:prstGeom>
          <a:ln>
            <a:noFill/>
          </a:ln>
          <a:effectLst>
            <a:outerShdw blurRad="292100" dist="139700" dir="2700000" algn="tl" rotWithShape="0">
              <a:srgbClr val="333333">
                <a:alpha val="65000"/>
              </a:srgbClr>
            </a:outerShdw>
          </a:effectLst>
        </p:spPr>
      </p:pic>
      <p:pic>
        <p:nvPicPr>
          <p:cNvPr id="104467" name="Picture 19"/>
          <p:cNvPicPr>
            <a:picLocks noChangeAspect="1" noChangeArrowheads="1"/>
          </p:cNvPicPr>
          <p:nvPr/>
        </p:nvPicPr>
        <p:blipFill>
          <a:blip r:embed="rId9"/>
          <a:srcRect/>
          <a:stretch>
            <a:fillRect/>
          </a:stretch>
        </p:blipFill>
        <p:spPr bwMode="auto">
          <a:xfrm>
            <a:off x="1571625" y="4000500"/>
            <a:ext cx="1095375" cy="409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68" name="Picture 20"/>
          <p:cNvPicPr>
            <a:picLocks noChangeAspect="1" noChangeArrowheads="1"/>
          </p:cNvPicPr>
          <p:nvPr/>
        </p:nvPicPr>
        <p:blipFill>
          <a:blip r:embed="rId10"/>
          <a:srcRect/>
          <a:stretch>
            <a:fillRect/>
          </a:stretch>
        </p:blipFill>
        <p:spPr bwMode="auto">
          <a:xfrm>
            <a:off x="5500688" y="3786188"/>
            <a:ext cx="3143250" cy="771525"/>
          </a:xfrm>
          <a:prstGeom prst="rect">
            <a:avLst/>
          </a:prstGeom>
          <a:ln>
            <a:noFill/>
          </a:ln>
          <a:effectLst>
            <a:outerShdw blurRad="292100" dist="139700" dir="2700000" algn="tl" rotWithShape="0">
              <a:srgbClr val="333333">
                <a:alpha val="65000"/>
              </a:srgbClr>
            </a:outerShdw>
          </a:effectLst>
        </p:spPr>
      </p:pic>
      <p:pic>
        <p:nvPicPr>
          <p:cNvPr id="104469" name="Picture 21"/>
          <p:cNvPicPr>
            <a:picLocks noChangeAspect="1" noChangeArrowheads="1"/>
          </p:cNvPicPr>
          <p:nvPr/>
        </p:nvPicPr>
        <p:blipFill>
          <a:blip r:embed="rId11"/>
          <a:srcRect/>
          <a:stretch>
            <a:fillRect/>
          </a:stretch>
        </p:blipFill>
        <p:spPr bwMode="auto">
          <a:xfrm>
            <a:off x="6000750" y="4786313"/>
            <a:ext cx="2571750" cy="714375"/>
          </a:xfrm>
          <a:prstGeom prst="rect">
            <a:avLst/>
          </a:prstGeom>
          <a:ln>
            <a:noFill/>
          </a:ln>
          <a:effectLst>
            <a:outerShdw blurRad="292100" dist="139700" dir="2700000" algn="tl" rotWithShape="0">
              <a:srgbClr val="333333">
                <a:alpha val="65000"/>
              </a:srgbClr>
            </a:outerShdw>
          </a:effectLst>
        </p:spPr>
      </p:pic>
      <p:pic>
        <p:nvPicPr>
          <p:cNvPr id="104470" name="Picture 22"/>
          <p:cNvPicPr>
            <a:picLocks noChangeAspect="1" noChangeArrowheads="1"/>
          </p:cNvPicPr>
          <p:nvPr/>
        </p:nvPicPr>
        <p:blipFill>
          <a:blip r:embed="rId12"/>
          <a:srcRect/>
          <a:stretch>
            <a:fillRect/>
          </a:stretch>
        </p:blipFill>
        <p:spPr bwMode="auto">
          <a:xfrm>
            <a:off x="2571750" y="4857750"/>
            <a:ext cx="2971800" cy="642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par>
                                <p:cTn id="13" presetID="24" presetClass="entr" presetSubtype="0" fill="hold" nodeType="withEffect">
                                  <p:stCondLst>
                                    <p:cond delay="0"/>
                                  </p:stCondLst>
                                  <p:childTnLst>
                                    <p:set>
                                      <p:cBhvr>
                                        <p:cTn id="14" dur="1" fill="hold">
                                          <p:stCondLst>
                                            <p:cond delay="0"/>
                                          </p:stCondLst>
                                        </p:cTn>
                                        <p:tgtEl>
                                          <p:spTgt spid="104462"/>
                                        </p:tgtEl>
                                        <p:attrNameLst>
                                          <p:attrName>style.visibility</p:attrName>
                                        </p:attrNameLst>
                                      </p:cBhvr>
                                      <p:to>
                                        <p:strVal val="visible"/>
                                      </p:to>
                                    </p:set>
                                    <p:anim to="" calcmode="lin" valueType="num">
                                      <p:cBhvr>
                                        <p:cTn id="15" dur="1" fill="hold"/>
                                        <p:tgtEl>
                                          <p:spTgt spid="10446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4464"/>
                                        </p:tgtEl>
                                        <p:attrNameLst>
                                          <p:attrName>style.visibility</p:attrName>
                                        </p:attrNameLst>
                                      </p:cBhvr>
                                      <p:to>
                                        <p:strVal val="visible"/>
                                      </p:to>
                                    </p:set>
                                    <p:animEffect transition="in" filter="wipe(down)">
                                      <p:cBhvr>
                                        <p:cTn id="20" dur="500"/>
                                        <p:tgtEl>
                                          <p:spTgt spid="10446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4465"/>
                                        </p:tgtEl>
                                        <p:attrNameLst>
                                          <p:attrName>style.visibility</p:attrName>
                                        </p:attrNameLst>
                                      </p:cBhvr>
                                      <p:to>
                                        <p:strVal val="visible"/>
                                      </p:to>
                                    </p:set>
                                    <p:animEffect transition="in" filter="blinds(horizontal)">
                                      <p:cBhvr>
                                        <p:cTn id="25" dur="500"/>
                                        <p:tgtEl>
                                          <p:spTgt spid="10446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04468"/>
                                        </p:tgtEl>
                                        <p:attrNameLst>
                                          <p:attrName>style.visibility</p:attrName>
                                        </p:attrNameLst>
                                      </p:cBhvr>
                                      <p:to>
                                        <p:strVal val="visible"/>
                                      </p:to>
                                    </p:set>
                                    <p:animEffect transition="in" filter="diamond(in)">
                                      <p:cBhvr>
                                        <p:cTn id="30" dur="2000"/>
                                        <p:tgtEl>
                                          <p:spTgt spid="104468"/>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4466"/>
                                        </p:tgtEl>
                                        <p:attrNameLst>
                                          <p:attrName>style.visibility</p:attrName>
                                        </p:attrNameLst>
                                      </p:cBhvr>
                                      <p:to>
                                        <p:strVal val="visible"/>
                                      </p:to>
                                    </p:set>
                                    <p:anim to="" calcmode="lin" valueType="num">
                                      <p:cBhvr>
                                        <p:cTn id="35" dur="1" fill="hold"/>
                                        <p:tgtEl>
                                          <p:spTgt spid="104466"/>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4467"/>
                                        </p:tgtEl>
                                        <p:attrNameLst>
                                          <p:attrName>style.visibility</p:attrName>
                                        </p:attrNameLst>
                                      </p:cBhvr>
                                      <p:to>
                                        <p:strVal val="visible"/>
                                      </p:to>
                                    </p:set>
                                    <p:anim calcmode="lin" valueType="num">
                                      <p:cBhvr additive="base">
                                        <p:cTn id="40" dur="500" fill="hold"/>
                                        <p:tgtEl>
                                          <p:spTgt spid="104467"/>
                                        </p:tgtEl>
                                        <p:attrNameLst>
                                          <p:attrName>ppt_x</p:attrName>
                                        </p:attrNameLst>
                                      </p:cBhvr>
                                      <p:tavLst>
                                        <p:tav tm="0">
                                          <p:val>
                                            <p:strVal val="#ppt_x"/>
                                          </p:val>
                                        </p:tav>
                                        <p:tav tm="100000">
                                          <p:val>
                                            <p:strVal val="#ppt_x"/>
                                          </p:val>
                                        </p:tav>
                                      </p:tavLst>
                                    </p:anim>
                                    <p:anim calcmode="lin" valueType="num">
                                      <p:cBhvr additive="base">
                                        <p:cTn id="41" dur="500" fill="hold"/>
                                        <p:tgtEl>
                                          <p:spTgt spid="10446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104469"/>
                                        </p:tgtEl>
                                        <p:attrNameLst>
                                          <p:attrName>style.visibility</p:attrName>
                                        </p:attrNameLst>
                                      </p:cBhvr>
                                      <p:to>
                                        <p:strVal val="visible"/>
                                      </p:to>
                                    </p:set>
                                    <p:anim to="" calcmode="lin" valueType="num">
                                      <p:cBhvr>
                                        <p:cTn id="46" dur="1" fill="hold"/>
                                        <p:tgtEl>
                                          <p:spTgt spid="104469"/>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04470"/>
                                        </p:tgtEl>
                                        <p:attrNameLst>
                                          <p:attrName>style.visibility</p:attrName>
                                        </p:attrNameLst>
                                      </p:cBhvr>
                                      <p:to>
                                        <p:strVal val="visible"/>
                                      </p:to>
                                    </p:set>
                                    <p:animEffect transition="in" filter="box(in)">
                                      <p:cBhvr>
                                        <p:cTn id="51" dur="500"/>
                                        <p:tgtEl>
                                          <p:spTgt spid="10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نهاية المتتابعات</a:t>
            </a:r>
          </a:p>
        </p:txBody>
      </p:sp>
      <p:sp>
        <p:nvSpPr>
          <p:cNvPr id="17" name="Round Single Corner Rectangle 16"/>
          <p:cNvSpPr/>
          <p:nvPr/>
        </p:nvSpPr>
        <p:spPr>
          <a:xfrm>
            <a:off x="1462980" y="1285875"/>
            <a:ext cx="7429500" cy="1357313"/>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b="1" dirty="0">
              <a:solidFill>
                <a:srgbClr val="FFFF00"/>
              </a:solidFill>
            </a:endParaRPr>
          </a:p>
          <a:p>
            <a:pPr>
              <a:defRPr/>
            </a:pPr>
            <a:endParaRPr lang="ar-SA" b="1" dirty="0">
              <a:solidFill>
                <a:srgbClr val="FFFF00"/>
              </a:solidFill>
            </a:endParaRPr>
          </a:p>
          <a:p>
            <a:pPr>
              <a:defRPr/>
            </a:pPr>
            <a:r>
              <a:rPr lang="ar-SA" b="1" dirty="0">
                <a:solidFill>
                  <a:srgbClr val="FFFF00"/>
                </a:solidFill>
              </a:rPr>
              <a:t>( نهاية المتتابعات):- هى نهاية دالة عندما                   اذا كانت النهاية موجودة فأن قيمة هذه النهاية هى العدد الذى تقترب منه المتتابعة ويمكن وصفها                                             </a:t>
            </a:r>
          </a:p>
          <a:p>
            <a:pPr>
              <a:defRPr/>
            </a:pPr>
            <a:endParaRPr lang="ar-SA" b="1" dirty="0">
              <a:solidFill>
                <a:srgbClr val="FFFF00"/>
              </a:solidFill>
            </a:endParaRPr>
          </a:p>
          <a:p>
            <a:pPr>
              <a:defRPr/>
            </a:pPr>
            <a:r>
              <a:rPr lang="ar-SA" b="1" dirty="0">
                <a:solidFill>
                  <a:srgbClr val="FFFF00"/>
                </a:solidFill>
              </a:rPr>
              <a:t>حيث </a:t>
            </a:r>
            <a:r>
              <a:rPr lang="en-US" b="1" dirty="0">
                <a:solidFill>
                  <a:srgbClr val="FFFF00"/>
                </a:solidFill>
              </a:rPr>
              <a:t>n </a:t>
            </a:r>
            <a:r>
              <a:rPr lang="ar-SA" b="1" dirty="0">
                <a:solidFill>
                  <a:srgbClr val="FFFF00"/>
                </a:solidFill>
              </a:rPr>
              <a:t> عددصحيح موجب وبما ان                            فأن المتتابعة تقترب من الصفر  </a:t>
            </a:r>
          </a:p>
          <a:p>
            <a:pPr>
              <a:defRPr/>
            </a:pPr>
            <a:endParaRPr lang="ar-SA" b="1" dirty="0">
              <a:solidFill>
                <a:srgbClr val="FFFF00"/>
              </a:solidFill>
            </a:endParaRPr>
          </a:p>
          <a:p>
            <a:pPr>
              <a:defRPr/>
            </a:pPr>
            <a:endParaRPr lang="ar-SA" b="1" dirty="0">
              <a:solidFill>
                <a:srgbClr val="FFFF00"/>
              </a:solidFill>
            </a:endParaRPr>
          </a:p>
        </p:txBody>
      </p:sp>
      <p:pic>
        <p:nvPicPr>
          <p:cNvPr id="105487" name="Picture 14"/>
          <p:cNvPicPr>
            <a:picLocks noChangeAspect="1" noChangeArrowheads="1"/>
          </p:cNvPicPr>
          <p:nvPr/>
        </p:nvPicPr>
        <p:blipFill>
          <a:blip r:embed="rId5"/>
          <a:srcRect/>
          <a:stretch>
            <a:fillRect/>
          </a:stretch>
        </p:blipFill>
        <p:spPr bwMode="auto">
          <a:xfrm>
            <a:off x="4534793" y="1428750"/>
            <a:ext cx="1014412" cy="285750"/>
          </a:xfrm>
          <a:prstGeom prst="rect">
            <a:avLst/>
          </a:prstGeom>
          <a:noFill/>
          <a:ln w="9525">
            <a:noFill/>
            <a:miter lim="800000"/>
            <a:headEnd/>
            <a:tailEnd/>
          </a:ln>
        </p:spPr>
      </p:pic>
      <p:pic>
        <p:nvPicPr>
          <p:cNvPr id="105488" name="Picture 15"/>
          <p:cNvPicPr>
            <a:picLocks noChangeAspect="1" noChangeArrowheads="1"/>
          </p:cNvPicPr>
          <p:nvPr/>
        </p:nvPicPr>
        <p:blipFill>
          <a:blip r:embed="rId6"/>
          <a:srcRect/>
          <a:stretch>
            <a:fillRect/>
          </a:stretch>
        </p:blipFill>
        <p:spPr bwMode="auto">
          <a:xfrm>
            <a:off x="1605855" y="1714500"/>
            <a:ext cx="2619375" cy="400050"/>
          </a:xfrm>
          <a:prstGeom prst="rect">
            <a:avLst/>
          </a:prstGeom>
          <a:noFill/>
          <a:ln w="9525">
            <a:noFill/>
            <a:miter lim="800000"/>
            <a:headEnd/>
            <a:tailEnd/>
          </a:ln>
        </p:spPr>
      </p:pic>
      <p:pic>
        <p:nvPicPr>
          <p:cNvPr id="105489" name="Picture 16"/>
          <p:cNvPicPr>
            <a:picLocks noChangeAspect="1" noChangeArrowheads="1"/>
          </p:cNvPicPr>
          <p:nvPr/>
        </p:nvPicPr>
        <p:blipFill>
          <a:blip r:embed="rId7"/>
          <a:srcRect/>
          <a:stretch>
            <a:fillRect/>
          </a:stretch>
        </p:blipFill>
        <p:spPr bwMode="auto">
          <a:xfrm>
            <a:off x="4606230" y="2143125"/>
            <a:ext cx="1428750" cy="428625"/>
          </a:xfrm>
          <a:prstGeom prst="rect">
            <a:avLst/>
          </a:prstGeom>
          <a:noFill/>
          <a:ln w="9525">
            <a:noFill/>
            <a:miter lim="800000"/>
            <a:headEnd/>
            <a:tailEnd/>
          </a:ln>
        </p:spPr>
      </p:pic>
      <p:sp>
        <p:nvSpPr>
          <p:cNvPr id="19" name="Cloud Callout 18"/>
          <p:cNvSpPr/>
          <p:nvPr/>
        </p:nvSpPr>
        <p:spPr>
          <a:xfrm>
            <a:off x="7463730" y="2786063"/>
            <a:ext cx="1428750" cy="71437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chemeClr val="tx1"/>
                </a:solidFill>
              </a:rPr>
              <a:t>مثال</a:t>
            </a:r>
          </a:p>
        </p:txBody>
      </p:sp>
      <p:pic>
        <p:nvPicPr>
          <p:cNvPr id="105491" name="Picture 17"/>
          <p:cNvPicPr>
            <a:picLocks noChangeAspect="1" noChangeArrowheads="1"/>
          </p:cNvPicPr>
          <p:nvPr/>
        </p:nvPicPr>
        <p:blipFill>
          <a:blip r:embed="rId8"/>
          <a:srcRect/>
          <a:stretch>
            <a:fillRect/>
          </a:stretch>
        </p:blipFill>
        <p:spPr bwMode="auto">
          <a:xfrm>
            <a:off x="1820168" y="2857500"/>
            <a:ext cx="5524500" cy="500063"/>
          </a:xfrm>
          <a:prstGeom prst="rect">
            <a:avLst/>
          </a:prstGeom>
          <a:noFill/>
          <a:ln w="9525">
            <a:noFill/>
            <a:miter lim="800000"/>
            <a:headEnd/>
            <a:tailEnd/>
          </a:ln>
        </p:spPr>
      </p:pic>
      <p:pic>
        <p:nvPicPr>
          <p:cNvPr id="2" name="Picture 19"/>
          <p:cNvPicPr>
            <a:picLocks noChangeAspect="1" noChangeArrowheads="1"/>
          </p:cNvPicPr>
          <p:nvPr/>
        </p:nvPicPr>
        <p:blipFill>
          <a:blip r:embed="rId9"/>
          <a:srcRect/>
          <a:stretch>
            <a:fillRect/>
          </a:stretch>
        </p:blipFill>
        <p:spPr bwMode="auto">
          <a:xfrm>
            <a:off x="5320605" y="3357563"/>
            <a:ext cx="2143125" cy="485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92" name="Picture 20"/>
          <p:cNvPicPr>
            <a:picLocks noChangeAspect="1" noChangeArrowheads="1"/>
          </p:cNvPicPr>
          <p:nvPr/>
        </p:nvPicPr>
        <p:blipFill>
          <a:blip r:embed="rId10"/>
          <a:srcRect/>
          <a:stretch>
            <a:fillRect/>
          </a:stretch>
        </p:blipFill>
        <p:spPr bwMode="auto">
          <a:xfrm>
            <a:off x="6749355" y="4000500"/>
            <a:ext cx="1962150" cy="33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94" name="Picture 21"/>
          <p:cNvPicPr>
            <a:picLocks noChangeAspect="1" noChangeArrowheads="1"/>
          </p:cNvPicPr>
          <p:nvPr/>
        </p:nvPicPr>
        <p:blipFill>
          <a:blip r:embed="rId11"/>
          <a:srcRect/>
          <a:stretch>
            <a:fillRect/>
          </a:stretch>
        </p:blipFill>
        <p:spPr bwMode="auto">
          <a:xfrm>
            <a:off x="1462980" y="3929063"/>
            <a:ext cx="5000625" cy="533400"/>
          </a:xfrm>
          <a:prstGeom prst="rect">
            <a:avLst/>
          </a:prstGeom>
          <a:noFill/>
          <a:ln w="9525">
            <a:noFill/>
            <a:miter lim="800000"/>
            <a:headEnd/>
            <a:tailEnd/>
          </a:ln>
        </p:spPr>
      </p:pic>
      <p:pic>
        <p:nvPicPr>
          <p:cNvPr id="105495" name="Picture 22"/>
          <p:cNvPicPr>
            <a:picLocks noChangeAspect="1" noChangeArrowheads="1"/>
          </p:cNvPicPr>
          <p:nvPr/>
        </p:nvPicPr>
        <p:blipFill>
          <a:blip r:embed="rId12"/>
          <a:srcRect/>
          <a:stretch>
            <a:fillRect/>
          </a:stretch>
        </p:blipFill>
        <p:spPr bwMode="auto">
          <a:xfrm>
            <a:off x="2177355" y="4572000"/>
            <a:ext cx="2419350" cy="1071563"/>
          </a:xfrm>
          <a:prstGeom prst="rect">
            <a:avLst/>
          </a:prstGeom>
          <a:noFill/>
          <a:ln w="9525">
            <a:noFill/>
            <a:miter lim="800000"/>
            <a:headEnd/>
            <a:tailEnd/>
          </a:ln>
        </p:spPr>
      </p:pic>
      <p:pic>
        <p:nvPicPr>
          <p:cNvPr id="105496" name="Picture 23"/>
          <p:cNvPicPr>
            <a:picLocks noChangeAspect="1" noChangeArrowheads="1"/>
          </p:cNvPicPr>
          <p:nvPr/>
        </p:nvPicPr>
        <p:blipFill>
          <a:blip r:embed="rId13"/>
          <a:srcRect/>
          <a:stretch>
            <a:fillRect/>
          </a:stretch>
        </p:blipFill>
        <p:spPr bwMode="auto">
          <a:xfrm>
            <a:off x="4677668" y="4643438"/>
            <a:ext cx="2071687" cy="857250"/>
          </a:xfrm>
          <a:prstGeom prst="rect">
            <a:avLst/>
          </a:prstGeom>
          <a:noFill/>
          <a:ln w="9525">
            <a:noFill/>
            <a:miter lim="800000"/>
            <a:headEnd/>
            <a:tailEnd/>
          </a:ln>
        </p:spPr>
      </p:pic>
      <p:pic>
        <p:nvPicPr>
          <p:cNvPr id="105497" name="Picture 24"/>
          <p:cNvPicPr>
            <a:picLocks noChangeAspect="1" noChangeArrowheads="1"/>
          </p:cNvPicPr>
          <p:nvPr/>
        </p:nvPicPr>
        <p:blipFill>
          <a:blip r:embed="rId14"/>
          <a:srcRect/>
          <a:stretch>
            <a:fillRect/>
          </a:stretch>
        </p:blipFill>
        <p:spPr bwMode="auto">
          <a:xfrm>
            <a:off x="6963668" y="4786313"/>
            <a:ext cx="1524000" cy="714375"/>
          </a:xfrm>
          <a:prstGeom prst="rect">
            <a:avLst/>
          </a:prstGeom>
          <a:noFill/>
          <a:ln w="9525">
            <a:noFill/>
            <a:miter lim="800000"/>
            <a:headEnd/>
            <a:tailEnd/>
          </a:ln>
        </p:spPr>
      </p:pic>
      <p:pic>
        <p:nvPicPr>
          <p:cNvPr id="105498" name="Picture 25"/>
          <p:cNvPicPr>
            <a:picLocks noChangeAspect="1" noChangeArrowheads="1"/>
          </p:cNvPicPr>
          <p:nvPr/>
        </p:nvPicPr>
        <p:blipFill>
          <a:blip r:embed="rId15"/>
          <a:srcRect/>
          <a:stretch>
            <a:fillRect/>
          </a:stretch>
        </p:blipFill>
        <p:spPr bwMode="auto">
          <a:xfrm>
            <a:off x="4463355" y="5643563"/>
            <a:ext cx="4119563" cy="357187"/>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05487"/>
                                        </p:tgtEl>
                                        <p:attrNameLst>
                                          <p:attrName>style.visibility</p:attrName>
                                        </p:attrNameLst>
                                      </p:cBhvr>
                                      <p:to>
                                        <p:strVal val="visible"/>
                                      </p:to>
                                    </p:set>
                                    <p:animEffect transition="in" filter="checkerboard(across)">
                                      <p:cBhvr>
                                        <p:cTn id="10" dur="500"/>
                                        <p:tgtEl>
                                          <p:spTgt spid="105487"/>
                                        </p:tgtEl>
                                      </p:cBhvr>
                                    </p:animEffect>
                                  </p:childTnLst>
                                </p:cTn>
                              </p:par>
                              <p:par>
                                <p:cTn id="11" presetID="5" presetClass="entr" presetSubtype="10" fill="hold" nodeType="withEffect">
                                  <p:stCondLst>
                                    <p:cond delay="0"/>
                                  </p:stCondLst>
                                  <p:childTnLst>
                                    <p:set>
                                      <p:cBhvr>
                                        <p:cTn id="12" dur="1" fill="hold">
                                          <p:stCondLst>
                                            <p:cond delay="0"/>
                                          </p:stCondLst>
                                        </p:cTn>
                                        <p:tgtEl>
                                          <p:spTgt spid="105488"/>
                                        </p:tgtEl>
                                        <p:attrNameLst>
                                          <p:attrName>style.visibility</p:attrName>
                                        </p:attrNameLst>
                                      </p:cBhvr>
                                      <p:to>
                                        <p:strVal val="visible"/>
                                      </p:to>
                                    </p:set>
                                    <p:animEffect transition="in" filter="checkerboard(across)">
                                      <p:cBhvr>
                                        <p:cTn id="13" dur="500"/>
                                        <p:tgtEl>
                                          <p:spTgt spid="105488"/>
                                        </p:tgtEl>
                                      </p:cBhvr>
                                    </p:animEffect>
                                  </p:childTnLst>
                                </p:cTn>
                              </p:par>
                              <p:par>
                                <p:cTn id="14" presetID="5" presetClass="entr" presetSubtype="10" fill="hold" nodeType="withEffect">
                                  <p:stCondLst>
                                    <p:cond delay="0"/>
                                  </p:stCondLst>
                                  <p:childTnLst>
                                    <p:set>
                                      <p:cBhvr>
                                        <p:cTn id="15" dur="1" fill="hold">
                                          <p:stCondLst>
                                            <p:cond delay="0"/>
                                          </p:stCondLst>
                                        </p:cTn>
                                        <p:tgtEl>
                                          <p:spTgt spid="105489"/>
                                        </p:tgtEl>
                                        <p:attrNameLst>
                                          <p:attrName>style.visibility</p:attrName>
                                        </p:attrNameLst>
                                      </p:cBhvr>
                                      <p:to>
                                        <p:strVal val="visible"/>
                                      </p:to>
                                    </p:set>
                                    <p:animEffect transition="in" filter="checkerboard(across)">
                                      <p:cBhvr>
                                        <p:cTn id="16" dur="500"/>
                                        <p:tgtEl>
                                          <p:spTgt spid="10548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5491"/>
                                        </p:tgtEl>
                                        <p:attrNameLst>
                                          <p:attrName>style.visibility</p:attrName>
                                        </p:attrNameLst>
                                      </p:cBhvr>
                                      <p:to>
                                        <p:strVal val="visible"/>
                                      </p:to>
                                    </p:set>
                                    <p:animEffect transition="in" filter="checkerboard(across)">
                                      <p:cBhvr>
                                        <p:cTn id="26" dur="500"/>
                                        <p:tgtEl>
                                          <p:spTgt spid="105491"/>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to="" calcmode="lin" valueType="num">
                                      <p:cBhvr>
                                        <p:cTn id="31" dur="1" fill="hold"/>
                                        <p:tgtEl>
                                          <p:spTgt spid="2"/>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05492"/>
                                        </p:tgtEl>
                                        <p:attrNameLst>
                                          <p:attrName>style.visibility</p:attrName>
                                        </p:attrNameLst>
                                      </p:cBhvr>
                                      <p:to>
                                        <p:strVal val="visible"/>
                                      </p:to>
                                    </p:set>
                                    <p:anim to="" calcmode="lin" valueType="num">
                                      <p:cBhvr>
                                        <p:cTn id="36" dur="1" fill="hold"/>
                                        <p:tgtEl>
                                          <p:spTgt spid="105492"/>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05494"/>
                                        </p:tgtEl>
                                        <p:attrNameLst>
                                          <p:attrName>style.visibility</p:attrName>
                                        </p:attrNameLst>
                                      </p:cBhvr>
                                      <p:to>
                                        <p:strVal val="visible"/>
                                      </p:to>
                                    </p:set>
                                    <p:animEffect transition="in" filter="diamond(in)">
                                      <p:cBhvr>
                                        <p:cTn id="41" dur="2000"/>
                                        <p:tgtEl>
                                          <p:spTgt spid="105494"/>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105495"/>
                                        </p:tgtEl>
                                        <p:attrNameLst>
                                          <p:attrName>style.visibility</p:attrName>
                                        </p:attrNameLst>
                                      </p:cBhvr>
                                      <p:to>
                                        <p:strVal val="visible"/>
                                      </p:to>
                                    </p:set>
                                    <p:anim to="" calcmode="lin" valueType="num">
                                      <p:cBhvr>
                                        <p:cTn id="46" dur="1" fill="hold"/>
                                        <p:tgtEl>
                                          <p:spTgt spid="105495"/>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5496"/>
                                        </p:tgtEl>
                                        <p:attrNameLst>
                                          <p:attrName>style.visibility</p:attrName>
                                        </p:attrNameLst>
                                      </p:cBhvr>
                                      <p:to>
                                        <p:strVal val="visible"/>
                                      </p:to>
                                    </p:set>
                                    <p:animEffect transition="in" filter="wipe(down)">
                                      <p:cBhvr>
                                        <p:cTn id="51" dur="500"/>
                                        <p:tgtEl>
                                          <p:spTgt spid="1054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5497"/>
                                        </p:tgtEl>
                                        <p:attrNameLst>
                                          <p:attrName>style.visibility</p:attrName>
                                        </p:attrNameLst>
                                      </p:cBhvr>
                                      <p:to>
                                        <p:strVal val="visible"/>
                                      </p:to>
                                    </p:set>
                                    <p:animEffect transition="in" filter="wipe(down)">
                                      <p:cBhvr>
                                        <p:cTn id="56" dur="500"/>
                                        <p:tgtEl>
                                          <p:spTgt spid="105497"/>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05498"/>
                                        </p:tgtEl>
                                        <p:attrNameLst>
                                          <p:attrName>style.visibility</p:attrName>
                                        </p:attrNameLst>
                                      </p:cBhvr>
                                      <p:to>
                                        <p:strVal val="visible"/>
                                      </p:to>
                                    </p:set>
                                    <p:animEffect transition="in" filter="checkerboard(across)">
                                      <p:cBhvr>
                                        <p:cTn id="61" dur="500"/>
                                        <p:tgtEl>
                                          <p:spTgt spid="105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المماس والسرعة المتجهة</a:t>
            </a:r>
          </a:p>
        </p:txBody>
      </p:sp>
      <p:sp>
        <p:nvSpPr>
          <p:cNvPr id="15" name="Flowchart: Decision 14"/>
          <p:cNvSpPr/>
          <p:nvPr/>
        </p:nvSpPr>
        <p:spPr>
          <a:xfrm>
            <a:off x="6034410" y="1000125"/>
            <a:ext cx="2786062" cy="642938"/>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FF0000"/>
                </a:solidFill>
              </a:rPr>
              <a:t>مماس منحنى</a:t>
            </a:r>
          </a:p>
        </p:txBody>
      </p:sp>
      <p:sp>
        <p:nvSpPr>
          <p:cNvPr id="17" name="Rounded Rectangle 16"/>
          <p:cNvSpPr/>
          <p:nvPr/>
        </p:nvSpPr>
        <p:spPr>
          <a:xfrm>
            <a:off x="1105222" y="1714500"/>
            <a:ext cx="7715250" cy="7858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i="1" dirty="0">
                <a:solidFill>
                  <a:srgbClr val="FFFF00"/>
                </a:solidFill>
              </a:rPr>
              <a:t>هو مستقيم يتقاطع مع منحنى ولكنة لا يعبرة عند نقطة التماس ويمثل ميل المستقيم ميل المنحنى عند نقطة التماس</a:t>
            </a:r>
          </a:p>
        </p:txBody>
      </p:sp>
      <p:sp>
        <p:nvSpPr>
          <p:cNvPr id="18" name="Cloud Callout 17"/>
          <p:cNvSpPr/>
          <p:nvPr/>
        </p:nvSpPr>
        <p:spPr>
          <a:xfrm>
            <a:off x="5677222" y="2643188"/>
            <a:ext cx="3143250" cy="857250"/>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ar-SA" b="1" dirty="0">
                <a:solidFill>
                  <a:srgbClr val="FF0000"/>
                </a:solidFill>
              </a:rPr>
              <a:t>ميل المماس عند النقطة</a:t>
            </a:r>
          </a:p>
          <a:p>
            <a:pPr algn="ctr">
              <a:defRPr/>
            </a:pPr>
            <a:endParaRPr lang="ar-SA" sz="2000" dirty="0">
              <a:solidFill>
                <a:srgbClr val="FF0000"/>
              </a:solidFill>
            </a:endParaRPr>
          </a:p>
        </p:txBody>
      </p:sp>
      <p:sp>
        <p:nvSpPr>
          <p:cNvPr id="19" name="Cloud Callout 18"/>
          <p:cNvSpPr/>
          <p:nvPr/>
        </p:nvSpPr>
        <p:spPr>
          <a:xfrm>
            <a:off x="1605285" y="2643188"/>
            <a:ext cx="3143250" cy="857250"/>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defRPr/>
            </a:pPr>
            <a:r>
              <a:rPr lang="ar-SA" b="1" dirty="0">
                <a:solidFill>
                  <a:srgbClr val="FF0000"/>
                </a:solidFill>
              </a:rPr>
              <a:t>معدل التغير اللحظى للدالة </a:t>
            </a:r>
            <a:r>
              <a:rPr lang="en-US" b="1" dirty="0">
                <a:solidFill>
                  <a:srgbClr val="FF0000"/>
                </a:solidFill>
              </a:rPr>
              <a:t>f</a:t>
            </a:r>
            <a:r>
              <a:rPr lang="ar-SA" b="1" dirty="0">
                <a:solidFill>
                  <a:srgbClr val="FF0000"/>
                </a:solidFill>
              </a:rPr>
              <a:t> عند النقطة</a:t>
            </a:r>
          </a:p>
        </p:txBody>
      </p:sp>
      <p:sp>
        <p:nvSpPr>
          <p:cNvPr id="20" name="Equal 19"/>
          <p:cNvSpPr/>
          <p:nvPr/>
        </p:nvSpPr>
        <p:spPr>
          <a:xfrm>
            <a:off x="4891410" y="2928938"/>
            <a:ext cx="571500" cy="50006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tx1"/>
              </a:solidFill>
            </a:endParaRPr>
          </a:p>
        </p:txBody>
      </p:sp>
      <p:pic>
        <p:nvPicPr>
          <p:cNvPr id="106515" name="Picture 14"/>
          <p:cNvPicPr>
            <a:picLocks noChangeAspect="1" noChangeArrowheads="1"/>
          </p:cNvPicPr>
          <p:nvPr/>
        </p:nvPicPr>
        <p:blipFill>
          <a:blip r:embed="rId5"/>
          <a:srcRect/>
          <a:stretch>
            <a:fillRect/>
          </a:stretch>
        </p:blipFill>
        <p:spPr bwMode="auto">
          <a:xfrm>
            <a:off x="6391597" y="3071813"/>
            <a:ext cx="1428750" cy="285750"/>
          </a:xfrm>
          <a:prstGeom prst="rect">
            <a:avLst/>
          </a:prstGeom>
          <a:noFill/>
          <a:ln w="9525">
            <a:noFill/>
            <a:miter lim="800000"/>
            <a:headEnd/>
            <a:tailEnd/>
          </a:ln>
        </p:spPr>
      </p:pic>
      <p:pic>
        <p:nvPicPr>
          <p:cNvPr id="106516" name="Picture 14"/>
          <p:cNvPicPr>
            <a:picLocks noChangeAspect="1" noChangeArrowheads="1"/>
          </p:cNvPicPr>
          <p:nvPr/>
        </p:nvPicPr>
        <p:blipFill>
          <a:blip r:embed="rId5"/>
          <a:srcRect/>
          <a:stretch>
            <a:fillRect/>
          </a:stretch>
        </p:blipFill>
        <p:spPr bwMode="auto">
          <a:xfrm>
            <a:off x="1962472" y="3000375"/>
            <a:ext cx="1071563" cy="357188"/>
          </a:xfrm>
          <a:prstGeom prst="rect">
            <a:avLst/>
          </a:prstGeom>
          <a:noFill/>
          <a:ln w="9525">
            <a:noFill/>
            <a:miter lim="800000"/>
            <a:headEnd/>
            <a:tailEnd/>
          </a:ln>
        </p:spPr>
      </p:pic>
      <p:sp>
        <p:nvSpPr>
          <p:cNvPr id="22" name="Flowchart: Decision 21"/>
          <p:cNvSpPr/>
          <p:nvPr/>
        </p:nvSpPr>
        <p:spPr>
          <a:xfrm>
            <a:off x="3105472" y="3786188"/>
            <a:ext cx="4000500" cy="642937"/>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FF0000"/>
                </a:solidFill>
              </a:rPr>
              <a:t>معدل التغير اللحظى</a:t>
            </a:r>
          </a:p>
        </p:txBody>
      </p:sp>
      <p:pic>
        <p:nvPicPr>
          <p:cNvPr id="106518" name="Picture 15"/>
          <p:cNvPicPr>
            <a:picLocks noChangeAspect="1" noChangeArrowheads="1"/>
          </p:cNvPicPr>
          <p:nvPr/>
        </p:nvPicPr>
        <p:blipFill>
          <a:blip r:embed="rId6"/>
          <a:srcRect/>
          <a:stretch>
            <a:fillRect/>
          </a:stretch>
        </p:blipFill>
        <p:spPr bwMode="auto">
          <a:xfrm>
            <a:off x="1319535" y="4500563"/>
            <a:ext cx="7086600" cy="571500"/>
          </a:xfrm>
          <a:prstGeom prst="rect">
            <a:avLst/>
          </a:prstGeom>
          <a:noFill/>
          <a:ln w="9525">
            <a:noFill/>
            <a:miter lim="800000"/>
            <a:headEnd/>
            <a:tailEnd/>
          </a:ln>
        </p:spPr>
      </p:pic>
      <p:pic>
        <p:nvPicPr>
          <p:cNvPr id="106520" name="Picture 16"/>
          <p:cNvPicPr>
            <a:picLocks noChangeAspect="1" noChangeArrowheads="1"/>
          </p:cNvPicPr>
          <p:nvPr/>
        </p:nvPicPr>
        <p:blipFill>
          <a:blip r:embed="rId7"/>
          <a:srcRect/>
          <a:stretch>
            <a:fillRect/>
          </a:stretch>
        </p:blipFill>
        <p:spPr bwMode="auto">
          <a:xfrm>
            <a:off x="1676722" y="5286375"/>
            <a:ext cx="6786563" cy="5715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par>
                                <p:cTn id="28" presetID="5" presetClass="entr" presetSubtype="10" fill="hold" nodeType="withEffect">
                                  <p:stCondLst>
                                    <p:cond delay="0"/>
                                  </p:stCondLst>
                                  <p:childTnLst>
                                    <p:set>
                                      <p:cBhvr>
                                        <p:cTn id="29" dur="1" fill="hold">
                                          <p:stCondLst>
                                            <p:cond delay="0"/>
                                          </p:stCondLst>
                                        </p:cTn>
                                        <p:tgtEl>
                                          <p:spTgt spid="106516"/>
                                        </p:tgtEl>
                                        <p:attrNameLst>
                                          <p:attrName>style.visibility</p:attrName>
                                        </p:attrNameLst>
                                      </p:cBhvr>
                                      <p:to>
                                        <p:strVal val="visible"/>
                                      </p:to>
                                    </p:set>
                                    <p:animEffect transition="in" filter="checkerboard(across)">
                                      <p:cBhvr>
                                        <p:cTn id="30" dur="500"/>
                                        <p:tgtEl>
                                          <p:spTgt spid="1065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06518"/>
                                        </p:tgtEl>
                                        <p:attrNameLst>
                                          <p:attrName>style.visibility</p:attrName>
                                        </p:attrNameLst>
                                      </p:cBhvr>
                                      <p:to>
                                        <p:strVal val="visible"/>
                                      </p:to>
                                    </p:set>
                                    <p:anim to="" calcmode="lin" valueType="num">
                                      <p:cBhvr>
                                        <p:cTn id="41" dur="1" fill="hold"/>
                                        <p:tgtEl>
                                          <p:spTgt spid="106518"/>
                                        </p:tgtEl>
                                        <p:attrNameLst>
                                          <p:attrName/>
                                        </p:attrNameLst>
                                      </p:cBhvr>
                                    </p:anim>
                                  </p:childTnLst>
                                </p:cTn>
                              </p:par>
                              <p:par>
                                <p:cTn id="42" presetID="8" presetClass="entr" presetSubtype="16" fill="hold" nodeType="withEffect">
                                  <p:stCondLst>
                                    <p:cond delay="0"/>
                                  </p:stCondLst>
                                  <p:childTnLst>
                                    <p:set>
                                      <p:cBhvr>
                                        <p:cTn id="43" dur="1" fill="hold">
                                          <p:stCondLst>
                                            <p:cond delay="0"/>
                                          </p:stCondLst>
                                        </p:cTn>
                                        <p:tgtEl>
                                          <p:spTgt spid="106520"/>
                                        </p:tgtEl>
                                        <p:attrNameLst>
                                          <p:attrName>style.visibility</p:attrName>
                                        </p:attrNameLst>
                                      </p:cBhvr>
                                      <p:to>
                                        <p:strVal val="visible"/>
                                      </p:to>
                                    </p:set>
                                    <p:animEffect transition="in" filter="diamond(in)">
                                      <p:cBhvr>
                                        <p:cTn id="44" dur="2000"/>
                                        <p:tgtEl>
                                          <p:spTgt spid="106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sp>
        <p:nvSpPr>
          <p:cNvPr id="15" name="Curved Left Arrow 14"/>
          <p:cNvSpPr/>
          <p:nvPr/>
        </p:nvSpPr>
        <p:spPr>
          <a:xfrm>
            <a:off x="7473553" y="1143000"/>
            <a:ext cx="1000125" cy="500063"/>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chemeClr val="tx1"/>
              </a:solidFill>
            </a:endParaRPr>
          </a:p>
        </p:txBody>
      </p:sp>
      <p:pic>
        <p:nvPicPr>
          <p:cNvPr id="107536" name="Picture 14"/>
          <p:cNvPicPr>
            <a:picLocks noChangeAspect="1" noChangeArrowheads="1"/>
          </p:cNvPicPr>
          <p:nvPr/>
        </p:nvPicPr>
        <p:blipFill>
          <a:blip r:embed="rId5"/>
          <a:srcRect/>
          <a:stretch>
            <a:fillRect/>
          </a:stretch>
        </p:blipFill>
        <p:spPr bwMode="auto">
          <a:xfrm>
            <a:off x="2615803" y="1357313"/>
            <a:ext cx="4572000" cy="446087"/>
          </a:xfrm>
          <a:prstGeom prst="rect">
            <a:avLst/>
          </a:prstGeom>
          <a:noFill/>
          <a:ln w="9525">
            <a:noFill/>
            <a:miter lim="800000"/>
            <a:headEnd/>
            <a:tailEnd/>
          </a:ln>
        </p:spPr>
      </p:pic>
      <p:pic>
        <p:nvPicPr>
          <p:cNvPr id="107535" name="Picture 15"/>
          <p:cNvPicPr>
            <a:picLocks noChangeAspect="1" noChangeArrowheads="1"/>
          </p:cNvPicPr>
          <p:nvPr/>
        </p:nvPicPr>
        <p:blipFill>
          <a:blip r:embed="rId6"/>
          <a:srcRect/>
          <a:stretch>
            <a:fillRect/>
          </a:stretch>
        </p:blipFill>
        <p:spPr bwMode="auto">
          <a:xfrm>
            <a:off x="4901803" y="2143125"/>
            <a:ext cx="3357563"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7538" name="Picture 16"/>
          <p:cNvPicPr>
            <a:picLocks noChangeAspect="1" noChangeArrowheads="1"/>
          </p:cNvPicPr>
          <p:nvPr/>
        </p:nvPicPr>
        <p:blipFill>
          <a:blip r:embed="rId7"/>
          <a:srcRect/>
          <a:stretch>
            <a:fillRect/>
          </a:stretch>
        </p:blipFill>
        <p:spPr bwMode="auto">
          <a:xfrm>
            <a:off x="3044428" y="2286000"/>
            <a:ext cx="1647825" cy="500063"/>
          </a:xfrm>
          <a:prstGeom prst="rect">
            <a:avLst/>
          </a:prstGeom>
          <a:noFill/>
          <a:ln w="9525">
            <a:noFill/>
            <a:miter lim="800000"/>
            <a:headEnd/>
            <a:tailEnd/>
          </a:ln>
        </p:spPr>
      </p:pic>
      <p:pic>
        <p:nvPicPr>
          <p:cNvPr id="107539" name="Picture 17"/>
          <p:cNvPicPr>
            <a:picLocks noChangeAspect="1" noChangeArrowheads="1"/>
          </p:cNvPicPr>
          <p:nvPr/>
        </p:nvPicPr>
        <p:blipFill>
          <a:blip r:embed="rId8"/>
          <a:srcRect/>
          <a:stretch>
            <a:fillRect/>
          </a:stretch>
        </p:blipFill>
        <p:spPr bwMode="auto">
          <a:xfrm>
            <a:off x="1115616" y="2286000"/>
            <a:ext cx="1714500" cy="3000375"/>
          </a:xfrm>
          <a:prstGeom prst="rect">
            <a:avLst/>
          </a:prstGeom>
          <a:noFill/>
          <a:ln w="9525">
            <a:noFill/>
            <a:miter lim="800000"/>
            <a:headEnd/>
            <a:tailEnd/>
          </a:ln>
        </p:spPr>
      </p:pic>
      <p:pic>
        <p:nvPicPr>
          <p:cNvPr id="2" name="Picture 18"/>
          <p:cNvPicPr>
            <a:picLocks noChangeAspect="1" noChangeArrowheads="1"/>
          </p:cNvPicPr>
          <p:nvPr/>
        </p:nvPicPr>
        <p:blipFill>
          <a:blip r:embed="rId9"/>
          <a:srcRect/>
          <a:stretch>
            <a:fillRect/>
          </a:stretch>
        </p:blipFill>
        <p:spPr bwMode="auto">
          <a:xfrm>
            <a:off x="3973116" y="3000375"/>
            <a:ext cx="4214812" cy="785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7540" name="Picture 20"/>
          <p:cNvPicPr>
            <a:picLocks noChangeAspect="1" noChangeArrowheads="1"/>
          </p:cNvPicPr>
          <p:nvPr/>
        </p:nvPicPr>
        <p:blipFill>
          <a:blip r:embed="rId10"/>
          <a:srcRect/>
          <a:stretch>
            <a:fillRect/>
          </a:stretch>
        </p:blipFill>
        <p:spPr bwMode="auto">
          <a:xfrm>
            <a:off x="5401874" y="3857628"/>
            <a:ext cx="2357454" cy="785818"/>
          </a:xfrm>
          <a:prstGeom prst="rect">
            <a:avLst/>
          </a:prstGeom>
          <a:ln>
            <a:noFill/>
          </a:ln>
          <a:effectLst>
            <a:softEdge rad="112500"/>
          </a:effectLst>
        </p:spPr>
      </p:pic>
      <p:pic>
        <p:nvPicPr>
          <p:cNvPr id="107542" name="Picture 21"/>
          <p:cNvPicPr>
            <a:picLocks noChangeAspect="1" noChangeArrowheads="1"/>
          </p:cNvPicPr>
          <p:nvPr/>
        </p:nvPicPr>
        <p:blipFill>
          <a:blip r:embed="rId11"/>
          <a:srcRect/>
          <a:stretch>
            <a:fillRect/>
          </a:stretch>
        </p:blipFill>
        <p:spPr bwMode="auto">
          <a:xfrm>
            <a:off x="3258741" y="4000500"/>
            <a:ext cx="1928812" cy="428625"/>
          </a:xfrm>
          <a:prstGeom prst="rect">
            <a:avLst/>
          </a:prstGeom>
          <a:noFill/>
          <a:ln w="9525">
            <a:noFill/>
            <a:miter lim="800000"/>
            <a:headEnd/>
            <a:tailEnd/>
          </a:ln>
        </p:spPr>
      </p:pic>
      <p:pic>
        <p:nvPicPr>
          <p:cNvPr id="107543" name="Picture 22"/>
          <p:cNvPicPr>
            <a:picLocks noChangeAspect="1" noChangeArrowheads="1"/>
          </p:cNvPicPr>
          <p:nvPr/>
        </p:nvPicPr>
        <p:blipFill>
          <a:blip r:embed="rId12"/>
          <a:srcRect/>
          <a:stretch>
            <a:fillRect/>
          </a:stretch>
        </p:blipFill>
        <p:spPr bwMode="auto">
          <a:xfrm>
            <a:off x="3330178" y="4500563"/>
            <a:ext cx="2076450" cy="785812"/>
          </a:xfrm>
          <a:prstGeom prst="rect">
            <a:avLst/>
          </a:prstGeom>
          <a:noFill/>
          <a:ln w="9525">
            <a:noFill/>
            <a:miter lim="800000"/>
            <a:headEnd/>
            <a:tailEnd/>
          </a:ln>
        </p:spPr>
      </p:pic>
      <p:pic>
        <p:nvPicPr>
          <p:cNvPr id="107544" name="Picture 23"/>
          <p:cNvPicPr>
            <a:picLocks noChangeAspect="1" noChangeArrowheads="1"/>
          </p:cNvPicPr>
          <p:nvPr/>
        </p:nvPicPr>
        <p:blipFill>
          <a:blip r:embed="rId13"/>
          <a:srcRect/>
          <a:stretch>
            <a:fillRect/>
          </a:stretch>
        </p:blipFill>
        <p:spPr bwMode="auto">
          <a:xfrm>
            <a:off x="5830491" y="4643438"/>
            <a:ext cx="1466850" cy="714375"/>
          </a:xfrm>
          <a:prstGeom prst="rect">
            <a:avLst/>
          </a:prstGeom>
          <a:noFill/>
          <a:ln w="9525">
            <a:noFill/>
            <a:miter lim="800000"/>
            <a:headEnd/>
            <a:tailEnd/>
          </a:ln>
        </p:spPr>
      </p:pic>
      <p:pic>
        <p:nvPicPr>
          <p:cNvPr id="107545" name="Picture 24"/>
          <p:cNvPicPr>
            <a:picLocks noChangeAspect="1" noChangeArrowheads="1"/>
          </p:cNvPicPr>
          <p:nvPr/>
        </p:nvPicPr>
        <p:blipFill>
          <a:blip r:embed="rId14"/>
          <a:srcRect/>
          <a:stretch>
            <a:fillRect/>
          </a:stretch>
        </p:blipFill>
        <p:spPr bwMode="auto">
          <a:xfrm>
            <a:off x="7259241" y="4714875"/>
            <a:ext cx="1333500" cy="571500"/>
          </a:xfrm>
          <a:prstGeom prst="rect">
            <a:avLst/>
          </a:prstGeom>
          <a:noFill/>
          <a:ln w="9525">
            <a:noFill/>
            <a:miter lim="800000"/>
            <a:headEnd/>
            <a:tailEnd/>
          </a:ln>
        </p:spPr>
      </p:pic>
      <p:pic>
        <p:nvPicPr>
          <p:cNvPr id="107546" name="Picture 25"/>
          <p:cNvPicPr>
            <a:picLocks noChangeAspect="1" noChangeArrowheads="1"/>
          </p:cNvPicPr>
          <p:nvPr/>
        </p:nvPicPr>
        <p:blipFill>
          <a:blip r:embed="rId15"/>
          <a:srcRect/>
          <a:stretch>
            <a:fillRect/>
          </a:stretch>
        </p:blipFill>
        <p:spPr bwMode="auto">
          <a:xfrm>
            <a:off x="6973491" y="5500688"/>
            <a:ext cx="1371600" cy="428625"/>
          </a:xfrm>
          <a:prstGeom prst="rect">
            <a:avLst/>
          </a:prstGeom>
          <a:noFill/>
          <a:ln w="9525">
            <a:noFill/>
            <a:miter lim="800000"/>
            <a:headEnd/>
            <a:tailEnd/>
          </a:ln>
        </p:spPr>
      </p:pic>
      <p:pic>
        <p:nvPicPr>
          <p:cNvPr id="107547" name="Picture 26"/>
          <p:cNvPicPr>
            <a:picLocks noChangeAspect="1" noChangeArrowheads="1"/>
          </p:cNvPicPr>
          <p:nvPr/>
        </p:nvPicPr>
        <p:blipFill>
          <a:blip r:embed="rId16"/>
          <a:srcRect/>
          <a:stretch>
            <a:fillRect/>
          </a:stretch>
        </p:blipFill>
        <p:spPr bwMode="auto">
          <a:xfrm>
            <a:off x="1758553" y="5429250"/>
            <a:ext cx="5143500" cy="509588"/>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7536"/>
                                        </p:tgtEl>
                                        <p:attrNameLst>
                                          <p:attrName>style.visibility</p:attrName>
                                        </p:attrNameLst>
                                      </p:cBhvr>
                                      <p:to>
                                        <p:strVal val="visible"/>
                                      </p:to>
                                    </p:set>
                                    <p:animEffect transition="in" filter="box(in)">
                                      <p:cBhvr>
                                        <p:cTn id="12" dur="500"/>
                                        <p:tgtEl>
                                          <p:spTgt spid="10753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7535"/>
                                        </p:tgtEl>
                                        <p:attrNameLst>
                                          <p:attrName>style.visibility</p:attrName>
                                        </p:attrNameLst>
                                      </p:cBhvr>
                                      <p:to>
                                        <p:strVal val="visible"/>
                                      </p:to>
                                    </p:set>
                                    <p:animEffect transition="in" filter="diamond(in)">
                                      <p:cBhvr>
                                        <p:cTn id="17" dur="2000"/>
                                        <p:tgtEl>
                                          <p:spTgt spid="1075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7538"/>
                                        </p:tgtEl>
                                        <p:attrNameLst>
                                          <p:attrName>style.visibility</p:attrName>
                                        </p:attrNameLst>
                                      </p:cBhvr>
                                      <p:to>
                                        <p:strVal val="visible"/>
                                      </p:to>
                                    </p:set>
                                    <p:anim calcmode="lin" valueType="num">
                                      <p:cBhvr additive="base">
                                        <p:cTn id="22" dur="500" fill="hold"/>
                                        <p:tgtEl>
                                          <p:spTgt spid="107538"/>
                                        </p:tgtEl>
                                        <p:attrNameLst>
                                          <p:attrName>ppt_x</p:attrName>
                                        </p:attrNameLst>
                                      </p:cBhvr>
                                      <p:tavLst>
                                        <p:tav tm="0">
                                          <p:val>
                                            <p:strVal val="#ppt_x"/>
                                          </p:val>
                                        </p:tav>
                                        <p:tav tm="100000">
                                          <p:val>
                                            <p:strVal val="#ppt_x"/>
                                          </p:val>
                                        </p:tav>
                                      </p:tavLst>
                                    </p:anim>
                                    <p:anim calcmode="lin" valueType="num">
                                      <p:cBhvr additive="base">
                                        <p:cTn id="23" dur="500" fill="hold"/>
                                        <p:tgtEl>
                                          <p:spTgt spid="10753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7540"/>
                                        </p:tgtEl>
                                        <p:attrNameLst>
                                          <p:attrName>style.visibility</p:attrName>
                                        </p:attrNameLst>
                                      </p:cBhvr>
                                      <p:to>
                                        <p:strVal val="visible"/>
                                      </p:to>
                                    </p:set>
                                    <p:animEffect transition="in" filter="checkerboard(across)">
                                      <p:cBhvr>
                                        <p:cTn id="33" dur="500"/>
                                        <p:tgtEl>
                                          <p:spTgt spid="10754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7542"/>
                                        </p:tgtEl>
                                        <p:attrNameLst>
                                          <p:attrName>style.visibility</p:attrName>
                                        </p:attrNameLst>
                                      </p:cBhvr>
                                      <p:to>
                                        <p:strVal val="visible"/>
                                      </p:to>
                                    </p:set>
                                    <p:anim calcmode="lin" valueType="num">
                                      <p:cBhvr additive="base">
                                        <p:cTn id="38" dur="500" fill="hold"/>
                                        <p:tgtEl>
                                          <p:spTgt spid="107542"/>
                                        </p:tgtEl>
                                        <p:attrNameLst>
                                          <p:attrName>ppt_x</p:attrName>
                                        </p:attrNameLst>
                                      </p:cBhvr>
                                      <p:tavLst>
                                        <p:tav tm="0">
                                          <p:val>
                                            <p:strVal val="#ppt_x"/>
                                          </p:val>
                                        </p:tav>
                                        <p:tav tm="100000">
                                          <p:val>
                                            <p:strVal val="#ppt_x"/>
                                          </p:val>
                                        </p:tav>
                                      </p:tavLst>
                                    </p:anim>
                                    <p:anim calcmode="lin" valueType="num">
                                      <p:cBhvr additive="base">
                                        <p:cTn id="39" dur="500" fill="hold"/>
                                        <p:tgtEl>
                                          <p:spTgt spid="10754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7543"/>
                                        </p:tgtEl>
                                        <p:attrNameLst>
                                          <p:attrName>style.visibility</p:attrName>
                                        </p:attrNameLst>
                                      </p:cBhvr>
                                      <p:to>
                                        <p:strVal val="visible"/>
                                      </p:to>
                                    </p:set>
                                    <p:animEffect transition="in" filter="wipe(down)">
                                      <p:cBhvr>
                                        <p:cTn id="44" dur="500"/>
                                        <p:tgtEl>
                                          <p:spTgt spid="107543"/>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07544"/>
                                        </p:tgtEl>
                                        <p:attrNameLst>
                                          <p:attrName>style.visibility</p:attrName>
                                        </p:attrNameLst>
                                      </p:cBhvr>
                                      <p:to>
                                        <p:strVal val="visible"/>
                                      </p:to>
                                    </p:set>
                                    <p:animEffect transition="in" filter="diamond(in)">
                                      <p:cBhvr>
                                        <p:cTn id="49" dur="2000"/>
                                        <p:tgtEl>
                                          <p:spTgt spid="107544"/>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107545"/>
                                        </p:tgtEl>
                                        <p:attrNameLst>
                                          <p:attrName>style.visibility</p:attrName>
                                        </p:attrNameLst>
                                      </p:cBhvr>
                                      <p:to>
                                        <p:strVal val="visible"/>
                                      </p:to>
                                    </p:set>
                                    <p:anim to="" calcmode="lin" valueType="num">
                                      <p:cBhvr>
                                        <p:cTn id="54" dur="1" fill="hold"/>
                                        <p:tgtEl>
                                          <p:spTgt spid="107545"/>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07546"/>
                                        </p:tgtEl>
                                        <p:attrNameLst>
                                          <p:attrName>style.visibility</p:attrName>
                                        </p:attrNameLst>
                                      </p:cBhvr>
                                      <p:to>
                                        <p:strVal val="visible"/>
                                      </p:to>
                                    </p:set>
                                    <p:animEffect transition="in" filter="checkerboard(across)">
                                      <p:cBhvr>
                                        <p:cTn id="59" dur="500"/>
                                        <p:tgtEl>
                                          <p:spTgt spid="107546"/>
                                        </p:tgtEl>
                                      </p:cBhvr>
                                    </p:animEffect>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107547"/>
                                        </p:tgtEl>
                                        <p:attrNameLst>
                                          <p:attrName>style.visibility</p:attrName>
                                        </p:attrNameLst>
                                      </p:cBhvr>
                                      <p:to>
                                        <p:strVal val="visible"/>
                                      </p:to>
                                    </p:set>
                                    <p:anim to="" calcmode="lin" valueType="num">
                                      <p:cBhvr>
                                        <p:cTn id="64" dur="1" fill="hold"/>
                                        <p:tgtEl>
                                          <p:spTgt spid="1075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مثال(ميل المنحنى عند أى نقطة) </a:t>
            </a:r>
          </a:p>
        </p:txBody>
      </p:sp>
      <p:sp>
        <p:nvSpPr>
          <p:cNvPr id="15" name="Curved Left Arrow 14"/>
          <p:cNvSpPr/>
          <p:nvPr/>
        </p:nvSpPr>
        <p:spPr>
          <a:xfrm>
            <a:off x="7473553" y="1143000"/>
            <a:ext cx="1000125" cy="500063"/>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chemeClr val="tx1"/>
              </a:solidFill>
            </a:endParaRPr>
          </a:p>
        </p:txBody>
      </p:sp>
      <p:pic>
        <p:nvPicPr>
          <p:cNvPr id="108560" name="Picture 14"/>
          <p:cNvPicPr>
            <a:picLocks noChangeAspect="1" noChangeArrowheads="1"/>
          </p:cNvPicPr>
          <p:nvPr/>
        </p:nvPicPr>
        <p:blipFill>
          <a:blip r:embed="rId5"/>
          <a:srcRect/>
          <a:stretch>
            <a:fillRect/>
          </a:stretch>
        </p:blipFill>
        <p:spPr bwMode="auto">
          <a:xfrm>
            <a:off x="2615803" y="1428750"/>
            <a:ext cx="4500563" cy="500063"/>
          </a:xfrm>
          <a:prstGeom prst="rect">
            <a:avLst/>
          </a:prstGeom>
          <a:noFill/>
          <a:ln w="9525">
            <a:noFill/>
            <a:miter lim="800000"/>
            <a:headEnd/>
            <a:tailEnd/>
          </a:ln>
        </p:spPr>
      </p:pic>
      <p:pic>
        <p:nvPicPr>
          <p:cNvPr id="108561" name="Picture 15"/>
          <p:cNvPicPr>
            <a:picLocks noChangeAspect="1" noChangeArrowheads="1"/>
          </p:cNvPicPr>
          <p:nvPr/>
        </p:nvPicPr>
        <p:blipFill>
          <a:blip r:embed="rId6"/>
          <a:srcRect/>
          <a:stretch>
            <a:fillRect/>
          </a:stretch>
        </p:blipFill>
        <p:spPr bwMode="auto">
          <a:xfrm>
            <a:off x="1401366" y="2143125"/>
            <a:ext cx="4357687" cy="714375"/>
          </a:xfrm>
          <a:prstGeom prst="rect">
            <a:avLst/>
          </a:prstGeom>
          <a:noFill/>
          <a:ln w="9525">
            <a:noFill/>
            <a:miter lim="800000"/>
            <a:headEnd/>
            <a:tailEnd/>
          </a:ln>
        </p:spPr>
      </p:pic>
      <p:pic>
        <p:nvPicPr>
          <p:cNvPr id="108562" name="Picture 16"/>
          <p:cNvPicPr>
            <a:picLocks noChangeAspect="1" noChangeArrowheads="1"/>
          </p:cNvPicPr>
          <p:nvPr/>
        </p:nvPicPr>
        <p:blipFill>
          <a:blip r:embed="rId7"/>
          <a:srcRect/>
          <a:stretch>
            <a:fillRect/>
          </a:stretch>
        </p:blipFill>
        <p:spPr bwMode="auto">
          <a:xfrm>
            <a:off x="1115616" y="3071813"/>
            <a:ext cx="4643437" cy="928687"/>
          </a:xfrm>
          <a:prstGeom prst="rect">
            <a:avLst/>
          </a:prstGeom>
          <a:noFill/>
          <a:ln w="9525">
            <a:noFill/>
            <a:miter lim="800000"/>
            <a:headEnd/>
            <a:tailEnd/>
          </a:ln>
        </p:spPr>
      </p:pic>
      <p:pic>
        <p:nvPicPr>
          <p:cNvPr id="108563" name="Picture 17"/>
          <p:cNvPicPr>
            <a:picLocks noChangeAspect="1" noChangeArrowheads="1"/>
          </p:cNvPicPr>
          <p:nvPr/>
        </p:nvPicPr>
        <p:blipFill>
          <a:blip r:embed="rId8"/>
          <a:srcRect/>
          <a:stretch>
            <a:fillRect/>
          </a:stretch>
        </p:blipFill>
        <p:spPr bwMode="auto">
          <a:xfrm>
            <a:off x="1115616" y="4071938"/>
            <a:ext cx="4429125" cy="857250"/>
          </a:xfrm>
          <a:prstGeom prst="rect">
            <a:avLst/>
          </a:prstGeom>
          <a:noFill/>
          <a:ln w="9525">
            <a:noFill/>
            <a:miter lim="800000"/>
            <a:headEnd/>
            <a:tailEnd/>
          </a:ln>
        </p:spPr>
      </p:pic>
      <p:pic>
        <p:nvPicPr>
          <p:cNvPr id="108564" name="Picture 18"/>
          <p:cNvPicPr>
            <a:picLocks noChangeAspect="1" noChangeArrowheads="1"/>
          </p:cNvPicPr>
          <p:nvPr/>
        </p:nvPicPr>
        <p:blipFill>
          <a:blip r:embed="rId9"/>
          <a:srcRect/>
          <a:stretch>
            <a:fillRect/>
          </a:stretch>
        </p:blipFill>
        <p:spPr bwMode="auto">
          <a:xfrm>
            <a:off x="5616178" y="4357688"/>
            <a:ext cx="2000250" cy="523875"/>
          </a:xfrm>
          <a:prstGeom prst="rect">
            <a:avLst/>
          </a:prstGeom>
          <a:noFill/>
          <a:ln w="9525">
            <a:noFill/>
            <a:miter lim="800000"/>
            <a:headEnd/>
            <a:tailEnd/>
          </a:ln>
        </p:spPr>
      </p:pic>
      <p:pic>
        <p:nvPicPr>
          <p:cNvPr id="108565" name="Picture 20"/>
          <p:cNvPicPr>
            <a:picLocks noChangeAspect="1" noChangeArrowheads="1"/>
          </p:cNvPicPr>
          <p:nvPr/>
        </p:nvPicPr>
        <p:blipFill>
          <a:blip r:embed="rId10"/>
          <a:srcRect/>
          <a:stretch>
            <a:fillRect/>
          </a:stretch>
        </p:blipFill>
        <p:spPr bwMode="auto">
          <a:xfrm>
            <a:off x="1258491" y="5072063"/>
            <a:ext cx="4429125" cy="857250"/>
          </a:xfrm>
          <a:prstGeom prst="rect">
            <a:avLst/>
          </a:prstGeom>
          <a:noFill/>
          <a:ln w="9525">
            <a:noFill/>
            <a:miter lim="800000"/>
            <a:headEnd/>
            <a:tailEnd/>
          </a:ln>
        </p:spPr>
      </p:pic>
      <p:pic>
        <p:nvPicPr>
          <p:cNvPr id="108566" name="Picture 21"/>
          <p:cNvPicPr>
            <a:picLocks noChangeAspect="1" noChangeArrowheads="1"/>
          </p:cNvPicPr>
          <p:nvPr/>
        </p:nvPicPr>
        <p:blipFill>
          <a:blip r:embed="rId11"/>
          <a:srcRect/>
          <a:stretch>
            <a:fillRect/>
          </a:stretch>
        </p:blipFill>
        <p:spPr bwMode="auto">
          <a:xfrm>
            <a:off x="5687616" y="5214938"/>
            <a:ext cx="1357312" cy="642937"/>
          </a:xfrm>
          <a:prstGeom prst="rect">
            <a:avLst/>
          </a:prstGeom>
          <a:noFill/>
          <a:ln w="9525">
            <a:noFill/>
            <a:miter lim="800000"/>
            <a:headEnd/>
            <a:tailEnd/>
          </a:ln>
        </p:spPr>
      </p:pic>
      <p:pic>
        <p:nvPicPr>
          <p:cNvPr id="108567" name="Picture 22"/>
          <p:cNvPicPr>
            <a:picLocks noChangeAspect="1" noChangeArrowheads="1"/>
          </p:cNvPicPr>
          <p:nvPr/>
        </p:nvPicPr>
        <p:blipFill>
          <a:blip r:embed="rId12"/>
          <a:srcRect/>
          <a:stretch>
            <a:fillRect/>
          </a:stretch>
        </p:blipFill>
        <p:spPr bwMode="auto">
          <a:xfrm>
            <a:off x="7044928" y="5286375"/>
            <a:ext cx="1357313" cy="5715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par>
                                <p:cTn id="8" presetID="5" presetClass="entr" presetSubtype="10" fill="hold" nodeType="withEffect">
                                  <p:stCondLst>
                                    <p:cond delay="0"/>
                                  </p:stCondLst>
                                  <p:childTnLst>
                                    <p:set>
                                      <p:cBhvr>
                                        <p:cTn id="9" dur="1" fill="hold">
                                          <p:stCondLst>
                                            <p:cond delay="0"/>
                                          </p:stCondLst>
                                        </p:cTn>
                                        <p:tgtEl>
                                          <p:spTgt spid="108560"/>
                                        </p:tgtEl>
                                        <p:attrNameLst>
                                          <p:attrName>style.visibility</p:attrName>
                                        </p:attrNameLst>
                                      </p:cBhvr>
                                      <p:to>
                                        <p:strVal val="visible"/>
                                      </p:to>
                                    </p:set>
                                    <p:animEffect transition="in" filter="checkerboard(across)">
                                      <p:cBhvr>
                                        <p:cTn id="10" dur="500"/>
                                        <p:tgtEl>
                                          <p:spTgt spid="108560"/>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8561"/>
                                        </p:tgtEl>
                                        <p:attrNameLst>
                                          <p:attrName>style.visibility</p:attrName>
                                        </p:attrNameLst>
                                      </p:cBhvr>
                                      <p:to>
                                        <p:strVal val="visible"/>
                                      </p:to>
                                    </p:set>
                                    <p:anim to="" calcmode="lin" valueType="num">
                                      <p:cBhvr>
                                        <p:cTn id="15" dur="1" fill="hold"/>
                                        <p:tgtEl>
                                          <p:spTgt spid="10856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8562"/>
                                        </p:tgtEl>
                                        <p:attrNameLst>
                                          <p:attrName>style.visibility</p:attrName>
                                        </p:attrNameLst>
                                      </p:cBhvr>
                                      <p:to>
                                        <p:strVal val="visible"/>
                                      </p:to>
                                    </p:set>
                                    <p:anim to="" calcmode="lin" valueType="num">
                                      <p:cBhvr>
                                        <p:cTn id="20" dur="1" fill="hold"/>
                                        <p:tgtEl>
                                          <p:spTgt spid="108562"/>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8563"/>
                                        </p:tgtEl>
                                        <p:attrNameLst>
                                          <p:attrName>style.visibility</p:attrName>
                                        </p:attrNameLst>
                                      </p:cBhvr>
                                      <p:to>
                                        <p:strVal val="visible"/>
                                      </p:to>
                                    </p:set>
                                    <p:animEffect transition="in" filter="checkerboard(across)">
                                      <p:cBhvr>
                                        <p:cTn id="25" dur="500"/>
                                        <p:tgtEl>
                                          <p:spTgt spid="10856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564"/>
                                        </p:tgtEl>
                                        <p:attrNameLst>
                                          <p:attrName>style.visibility</p:attrName>
                                        </p:attrNameLst>
                                      </p:cBhvr>
                                      <p:to>
                                        <p:strVal val="visible"/>
                                      </p:to>
                                    </p:set>
                                    <p:anim calcmode="lin" valueType="num">
                                      <p:cBhvr additive="base">
                                        <p:cTn id="30" dur="500" fill="hold"/>
                                        <p:tgtEl>
                                          <p:spTgt spid="108564"/>
                                        </p:tgtEl>
                                        <p:attrNameLst>
                                          <p:attrName>ppt_x</p:attrName>
                                        </p:attrNameLst>
                                      </p:cBhvr>
                                      <p:tavLst>
                                        <p:tav tm="0">
                                          <p:val>
                                            <p:strVal val="#ppt_x"/>
                                          </p:val>
                                        </p:tav>
                                        <p:tav tm="100000">
                                          <p:val>
                                            <p:strVal val="#ppt_x"/>
                                          </p:val>
                                        </p:tav>
                                      </p:tavLst>
                                    </p:anim>
                                    <p:anim calcmode="lin" valueType="num">
                                      <p:cBhvr additive="base">
                                        <p:cTn id="31" dur="500" fill="hold"/>
                                        <p:tgtEl>
                                          <p:spTgt spid="10856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08565"/>
                                        </p:tgtEl>
                                        <p:attrNameLst>
                                          <p:attrName>style.visibility</p:attrName>
                                        </p:attrNameLst>
                                      </p:cBhvr>
                                      <p:to>
                                        <p:strVal val="visible"/>
                                      </p:to>
                                    </p:set>
                                    <p:animEffect transition="in" filter="box(in)">
                                      <p:cBhvr>
                                        <p:cTn id="36" dur="500"/>
                                        <p:tgtEl>
                                          <p:spTgt spid="1085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8566"/>
                                        </p:tgtEl>
                                        <p:attrNameLst>
                                          <p:attrName>style.visibility</p:attrName>
                                        </p:attrNameLst>
                                      </p:cBhvr>
                                      <p:to>
                                        <p:strVal val="visible"/>
                                      </p:to>
                                    </p:set>
                                    <p:animEffect transition="in" filter="wipe(down)">
                                      <p:cBhvr>
                                        <p:cTn id="41" dur="500"/>
                                        <p:tgtEl>
                                          <p:spTgt spid="108566"/>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108567"/>
                                        </p:tgtEl>
                                        <p:attrNameLst>
                                          <p:attrName>style.visibility</p:attrName>
                                        </p:attrNameLst>
                                      </p:cBhvr>
                                      <p:to>
                                        <p:strVal val="visible"/>
                                      </p:to>
                                    </p:set>
                                    <p:anim to="" calcmode="lin" valueType="num">
                                      <p:cBhvr>
                                        <p:cTn id="46" dur="1" fill="hold"/>
                                        <p:tgtEl>
                                          <p:spTgt spid="1085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السرعة المتوسطة المتجهة</a:t>
            </a:r>
          </a:p>
        </p:txBody>
      </p:sp>
      <p:sp>
        <p:nvSpPr>
          <p:cNvPr id="15" name="Rounded Rectangle 14"/>
          <p:cNvSpPr/>
          <p:nvPr/>
        </p:nvSpPr>
        <p:spPr>
          <a:xfrm>
            <a:off x="1616272" y="1357313"/>
            <a:ext cx="714375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FFFF00"/>
                </a:solidFill>
              </a:rPr>
              <a:t>هى عبارة عن السرعة المتجهة مضافا لها اتجاة فلاشارة </a:t>
            </a:r>
            <a:r>
              <a:rPr lang="ar-SA" sz="2000" b="1" dirty="0">
                <a:solidFill>
                  <a:srgbClr val="FF0000"/>
                </a:solidFill>
              </a:rPr>
              <a:t>الموجب</a:t>
            </a:r>
            <a:r>
              <a:rPr lang="ar-SA" sz="2000" b="1" dirty="0">
                <a:solidFill>
                  <a:srgbClr val="FFFF00"/>
                </a:solidFill>
              </a:rPr>
              <a:t> تعنى الاتجاة للامام او لاعلى والاشارة </a:t>
            </a:r>
            <a:r>
              <a:rPr lang="ar-SA" sz="2000" b="1" dirty="0">
                <a:solidFill>
                  <a:srgbClr val="FF0000"/>
                </a:solidFill>
              </a:rPr>
              <a:t>السالب</a:t>
            </a:r>
            <a:r>
              <a:rPr lang="ar-SA" sz="2000" b="1" dirty="0">
                <a:solidFill>
                  <a:srgbClr val="FFFF00"/>
                </a:solidFill>
              </a:rPr>
              <a:t> تعنى الاتجاة لاسفل او للخلف</a:t>
            </a:r>
          </a:p>
        </p:txBody>
      </p:sp>
      <p:sp>
        <p:nvSpPr>
          <p:cNvPr id="17" name="Cloud Callout 16"/>
          <p:cNvSpPr/>
          <p:nvPr/>
        </p:nvSpPr>
        <p:spPr>
          <a:xfrm>
            <a:off x="7259834" y="2357438"/>
            <a:ext cx="1428750" cy="71437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chemeClr val="tx1"/>
                </a:solidFill>
              </a:rPr>
              <a:t>القاعدة</a:t>
            </a:r>
          </a:p>
        </p:txBody>
      </p:sp>
      <p:pic>
        <p:nvPicPr>
          <p:cNvPr id="109582" name="Picture 14"/>
          <p:cNvPicPr>
            <a:picLocks noChangeAspect="1" noChangeArrowheads="1"/>
          </p:cNvPicPr>
          <p:nvPr/>
        </p:nvPicPr>
        <p:blipFill>
          <a:blip r:embed="rId5"/>
          <a:srcRect/>
          <a:stretch>
            <a:fillRect/>
          </a:stretch>
        </p:blipFill>
        <p:spPr bwMode="auto">
          <a:xfrm>
            <a:off x="1187624" y="3357562"/>
            <a:ext cx="7534275" cy="928694"/>
          </a:xfrm>
          <a:prstGeom prst="rect">
            <a:avLst/>
          </a:prstGeom>
          <a:ln w="88900" cap="sq" cmpd="thickThin">
            <a:solidFill>
              <a:srgbClr val="000000"/>
            </a:solidFill>
            <a:prstDash val="solid"/>
            <a:miter lim="800000"/>
          </a:ln>
          <a:effectLst>
            <a:innerShdw blurRad="76200">
              <a:srgbClr val="000000"/>
            </a:innerShdw>
          </a:effectLst>
        </p:spPr>
      </p:pic>
      <p:pic>
        <p:nvPicPr>
          <p:cNvPr id="109583" name="Picture 15"/>
          <p:cNvPicPr>
            <a:picLocks noChangeAspect="1" noChangeArrowheads="1"/>
          </p:cNvPicPr>
          <p:nvPr/>
        </p:nvPicPr>
        <p:blipFill>
          <a:blip r:embed="rId6"/>
          <a:srcRect/>
          <a:stretch>
            <a:fillRect/>
          </a:stretch>
        </p:blipFill>
        <p:spPr bwMode="auto">
          <a:xfrm>
            <a:off x="2616397" y="4500563"/>
            <a:ext cx="4500562"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9586" name="Picture 16"/>
          <p:cNvPicPr>
            <a:picLocks noChangeAspect="1" noChangeArrowheads="1"/>
          </p:cNvPicPr>
          <p:nvPr/>
        </p:nvPicPr>
        <p:blipFill>
          <a:blip r:embed="rId7"/>
          <a:srcRect/>
          <a:stretch>
            <a:fillRect/>
          </a:stretch>
        </p:blipFill>
        <p:spPr bwMode="auto">
          <a:xfrm>
            <a:off x="4188022" y="5429250"/>
            <a:ext cx="4476750" cy="4286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9582"/>
                                        </p:tgtEl>
                                        <p:attrNameLst>
                                          <p:attrName>style.visibility</p:attrName>
                                        </p:attrNameLst>
                                      </p:cBhvr>
                                      <p:to>
                                        <p:strVal val="visible"/>
                                      </p:to>
                                    </p:set>
                                    <p:animEffect transition="in" filter="box(in)">
                                      <p:cBhvr>
                                        <p:cTn id="18" dur="500"/>
                                        <p:tgtEl>
                                          <p:spTgt spid="10958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9583"/>
                                        </p:tgtEl>
                                        <p:attrNameLst>
                                          <p:attrName>style.visibility</p:attrName>
                                        </p:attrNameLst>
                                      </p:cBhvr>
                                      <p:to>
                                        <p:strVal val="visible"/>
                                      </p:to>
                                    </p:set>
                                    <p:animEffect transition="in" filter="blinds(horizontal)">
                                      <p:cBhvr>
                                        <p:cTn id="23" dur="500"/>
                                        <p:tgtEl>
                                          <p:spTgt spid="109583"/>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09586"/>
                                        </p:tgtEl>
                                        <p:attrNameLst>
                                          <p:attrName>style.visibility</p:attrName>
                                        </p:attrNameLst>
                                      </p:cBhvr>
                                      <p:to>
                                        <p:strVal val="visible"/>
                                      </p:to>
                                    </p:set>
                                    <p:anim to="" calcmode="lin" valueType="num">
                                      <p:cBhvr>
                                        <p:cTn id="28" dur="1" fill="hold"/>
                                        <p:tgtEl>
                                          <p:spTgt spid="109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تقدير النهايات بيانيا</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5" name="Rounded Rectangle 14"/>
          <p:cNvSpPr/>
          <p:nvPr/>
        </p:nvSpPr>
        <p:spPr>
          <a:xfrm>
            <a:off x="1032073" y="1214438"/>
            <a:ext cx="7572375" cy="185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b="1" i="1" dirty="0">
                <a:solidFill>
                  <a:schemeClr val="tx1"/>
                </a:solidFill>
              </a:rPr>
              <a:t>يتمحور علم التفاضل والتكامل حول مسألتين أساسيتين هما:-</a:t>
            </a:r>
          </a:p>
          <a:p>
            <a:pPr>
              <a:defRPr/>
            </a:pPr>
            <a:r>
              <a:rPr lang="ar-SA" b="1" i="1" dirty="0">
                <a:solidFill>
                  <a:schemeClr val="tx1"/>
                </a:solidFill>
              </a:rPr>
              <a:t>1- ايجاد معادلة مماس منحنى دالة عند نقطة واقعة علية</a:t>
            </a:r>
          </a:p>
          <a:p>
            <a:pPr>
              <a:defRPr/>
            </a:pPr>
            <a:r>
              <a:rPr lang="ar-SA" b="1" i="1" dirty="0">
                <a:solidFill>
                  <a:schemeClr val="tx1"/>
                </a:solidFill>
              </a:rPr>
              <a:t>2-ايجاد مساحة المنطقة الواقعة بين التمثيل البانى لمنحنى دالة المحور </a:t>
            </a:r>
            <a:r>
              <a:rPr lang="en-US" b="1" i="1" dirty="0">
                <a:solidFill>
                  <a:schemeClr val="tx1"/>
                </a:solidFill>
              </a:rPr>
              <a:t>X </a:t>
            </a:r>
            <a:r>
              <a:rPr lang="ar-SA" b="1" i="1" dirty="0">
                <a:solidFill>
                  <a:schemeClr val="tx1"/>
                </a:solidFill>
              </a:rPr>
              <a:t>   وتعد مفاهيم النهايات أساسية لحل هاتين المسألتين</a:t>
            </a:r>
          </a:p>
          <a:p>
            <a:pPr algn="ctr">
              <a:defRPr/>
            </a:pPr>
            <a:endParaRPr lang="ar-SA" sz="2000" b="1" i="1" dirty="0">
              <a:solidFill>
                <a:srgbClr val="FF0000"/>
              </a:solidFill>
            </a:endParaRPr>
          </a:p>
          <a:p>
            <a:pPr algn="ctr">
              <a:defRPr/>
            </a:pPr>
            <a:endParaRPr lang="ar-SA" sz="2000" b="1" i="1" dirty="0">
              <a:solidFill>
                <a:srgbClr val="FF0000"/>
              </a:solidFill>
            </a:endParaRPr>
          </a:p>
        </p:txBody>
      </p:sp>
      <p:pic>
        <p:nvPicPr>
          <p:cNvPr id="82959" name="Picture 14"/>
          <p:cNvPicPr>
            <a:picLocks noChangeAspect="1" noChangeArrowheads="1"/>
          </p:cNvPicPr>
          <p:nvPr/>
        </p:nvPicPr>
        <p:blipFill>
          <a:blip r:embed="rId5"/>
          <a:srcRect/>
          <a:stretch>
            <a:fillRect/>
          </a:stretch>
        </p:blipFill>
        <p:spPr bwMode="auto">
          <a:xfrm>
            <a:off x="1032073" y="3071813"/>
            <a:ext cx="3390900" cy="2571750"/>
          </a:xfrm>
          <a:prstGeom prst="rect">
            <a:avLst/>
          </a:prstGeom>
          <a:noFill/>
          <a:ln w="9525">
            <a:noFill/>
            <a:miter lim="800000"/>
            <a:headEnd/>
            <a:tailEnd/>
          </a:ln>
        </p:spPr>
      </p:pic>
      <p:pic>
        <p:nvPicPr>
          <p:cNvPr id="82960" name="Picture 15"/>
          <p:cNvPicPr>
            <a:picLocks noChangeAspect="1" noChangeArrowheads="1"/>
          </p:cNvPicPr>
          <p:nvPr/>
        </p:nvPicPr>
        <p:blipFill>
          <a:blip r:embed="rId6"/>
          <a:srcRect/>
          <a:stretch>
            <a:fillRect/>
          </a:stretch>
        </p:blipFill>
        <p:spPr bwMode="auto">
          <a:xfrm>
            <a:off x="5513586" y="3143250"/>
            <a:ext cx="3090862" cy="428625"/>
          </a:xfrm>
          <a:prstGeom prst="rect">
            <a:avLst/>
          </a:prstGeom>
          <a:noFill/>
          <a:ln w="9525">
            <a:noFill/>
            <a:miter lim="800000"/>
            <a:headEnd/>
            <a:tailEnd/>
          </a:ln>
        </p:spPr>
      </p:pic>
      <p:pic>
        <p:nvPicPr>
          <p:cNvPr id="82961" name="Picture 16"/>
          <p:cNvPicPr>
            <a:picLocks noChangeAspect="1" noChangeArrowheads="1"/>
          </p:cNvPicPr>
          <p:nvPr/>
        </p:nvPicPr>
        <p:blipFill>
          <a:blip r:embed="rId7"/>
          <a:srcRect/>
          <a:stretch>
            <a:fillRect/>
          </a:stretch>
        </p:blipFill>
        <p:spPr bwMode="auto">
          <a:xfrm>
            <a:off x="4870648" y="3643313"/>
            <a:ext cx="3733800" cy="500062"/>
          </a:xfrm>
          <a:prstGeom prst="rect">
            <a:avLst/>
          </a:prstGeom>
          <a:noFill/>
          <a:ln w="9525">
            <a:noFill/>
            <a:miter lim="800000"/>
            <a:headEnd/>
            <a:tailEnd/>
          </a:ln>
        </p:spPr>
      </p:pic>
      <p:pic>
        <p:nvPicPr>
          <p:cNvPr id="82962" name="Picture 17"/>
          <p:cNvPicPr>
            <a:picLocks noChangeAspect="1" noChangeArrowheads="1"/>
          </p:cNvPicPr>
          <p:nvPr/>
        </p:nvPicPr>
        <p:blipFill>
          <a:blip r:embed="rId8"/>
          <a:srcRect/>
          <a:stretch>
            <a:fillRect/>
          </a:stretch>
        </p:blipFill>
        <p:spPr bwMode="auto">
          <a:xfrm>
            <a:off x="4889698" y="4143375"/>
            <a:ext cx="3714750" cy="414338"/>
          </a:xfrm>
          <a:prstGeom prst="rect">
            <a:avLst/>
          </a:prstGeom>
          <a:noFill/>
          <a:ln w="9525">
            <a:noFill/>
            <a:miter lim="800000"/>
            <a:headEnd/>
            <a:tailEnd/>
          </a:ln>
        </p:spPr>
      </p:pic>
      <p:pic>
        <p:nvPicPr>
          <p:cNvPr id="82963" name="Picture 18"/>
          <p:cNvPicPr>
            <a:picLocks noChangeAspect="1" noChangeArrowheads="1"/>
          </p:cNvPicPr>
          <p:nvPr/>
        </p:nvPicPr>
        <p:blipFill>
          <a:blip r:embed="rId9"/>
          <a:srcRect/>
          <a:stretch>
            <a:fillRect/>
          </a:stretch>
        </p:blipFill>
        <p:spPr bwMode="auto">
          <a:xfrm>
            <a:off x="4194373" y="4500563"/>
            <a:ext cx="4410075" cy="500062"/>
          </a:xfrm>
          <a:prstGeom prst="rect">
            <a:avLst/>
          </a:prstGeom>
          <a:noFill/>
          <a:ln w="9525">
            <a:noFill/>
            <a:miter lim="800000"/>
            <a:headEnd/>
            <a:tailEnd/>
          </a:ln>
        </p:spPr>
      </p:pic>
      <p:pic>
        <p:nvPicPr>
          <p:cNvPr id="82964" name="Picture 19"/>
          <p:cNvPicPr>
            <a:picLocks noChangeAspect="1" noChangeArrowheads="1"/>
          </p:cNvPicPr>
          <p:nvPr/>
        </p:nvPicPr>
        <p:blipFill>
          <a:blip r:embed="rId10"/>
          <a:srcRect/>
          <a:stretch>
            <a:fillRect/>
          </a:stretch>
        </p:blipFill>
        <p:spPr bwMode="auto">
          <a:xfrm>
            <a:off x="5389761" y="5000625"/>
            <a:ext cx="3214687" cy="500063"/>
          </a:xfrm>
          <a:prstGeom prst="rect">
            <a:avLst/>
          </a:prstGeom>
          <a:noFill/>
          <a:ln w="9525">
            <a:noFill/>
            <a:miter lim="800000"/>
            <a:headEnd/>
            <a:tailEnd/>
          </a:ln>
        </p:spPr>
      </p:pic>
      <p:sp>
        <p:nvSpPr>
          <p:cNvPr id="21" name="Rounded Rectangle 20"/>
          <p:cNvSpPr/>
          <p:nvPr/>
        </p:nvSpPr>
        <p:spPr>
          <a:xfrm>
            <a:off x="6104136" y="5572125"/>
            <a:ext cx="2286000" cy="571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rgbClr val="FF0000"/>
                </a:solidFill>
              </a:rPr>
              <a:t>تمثيل منحنى الدالة بيانيا</a:t>
            </a:r>
          </a:p>
        </p:txBody>
      </p:sp>
      <p:sp>
        <p:nvSpPr>
          <p:cNvPr id="22" name="Rounded Rectangle 21"/>
          <p:cNvSpPr/>
          <p:nvPr/>
        </p:nvSpPr>
        <p:spPr>
          <a:xfrm>
            <a:off x="3032323" y="5572125"/>
            <a:ext cx="2357438" cy="571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rgbClr val="FF0000"/>
                </a:solidFill>
              </a:rPr>
              <a:t>انشاء جدول لقيم </a:t>
            </a:r>
            <a:r>
              <a:rPr lang="en-US" b="1" dirty="0">
                <a:solidFill>
                  <a:srgbClr val="FF0000"/>
                </a:solidFill>
              </a:rPr>
              <a:t>F(X</a:t>
            </a:r>
            <a:r>
              <a:rPr lang="en-US" dirty="0">
                <a:solidFill>
                  <a:srgbClr val="FF0000"/>
                </a:solidFill>
              </a:rPr>
              <a:t>)</a:t>
            </a:r>
            <a:endParaRPr lang="ar-SA" dirty="0">
              <a:solidFill>
                <a:srgbClr val="FF0000"/>
              </a:solidFill>
            </a:endParaRPr>
          </a:p>
        </p:txBody>
      </p:sp>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2960"/>
                                        </p:tgtEl>
                                        <p:attrNameLst>
                                          <p:attrName>style.visibility</p:attrName>
                                        </p:attrNameLst>
                                      </p:cBhvr>
                                      <p:to>
                                        <p:strVal val="visible"/>
                                      </p:to>
                                    </p:set>
                                    <p:animEffect transition="in" filter="checkerboard(across)">
                                      <p:cBhvr>
                                        <p:cTn id="12" dur="500"/>
                                        <p:tgtEl>
                                          <p:spTgt spid="8296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2961"/>
                                        </p:tgtEl>
                                        <p:attrNameLst>
                                          <p:attrName>style.visibility</p:attrName>
                                        </p:attrNameLst>
                                      </p:cBhvr>
                                      <p:to>
                                        <p:strVal val="visible"/>
                                      </p:to>
                                    </p:set>
                                    <p:animEffect transition="in" filter="checkerboard(across)">
                                      <p:cBhvr>
                                        <p:cTn id="17" dur="500"/>
                                        <p:tgtEl>
                                          <p:spTgt spid="8296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2962"/>
                                        </p:tgtEl>
                                        <p:attrNameLst>
                                          <p:attrName>style.visibility</p:attrName>
                                        </p:attrNameLst>
                                      </p:cBhvr>
                                      <p:to>
                                        <p:strVal val="visible"/>
                                      </p:to>
                                    </p:set>
                                    <p:animEffect transition="in" filter="checkerboard(across)">
                                      <p:cBhvr>
                                        <p:cTn id="22" dur="500"/>
                                        <p:tgtEl>
                                          <p:spTgt spid="8296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2963"/>
                                        </p:tgtEl>
                                        <p:attrNameLst>
                                          <p:attrName>style.visibility</p:attrName>
                                        </p:attrNameLst>
                                      </p:cBhvr>
                                      <p:to>
                                        <p:strVal val="visible"/>
                                      </p:to>
                                    </p:set>
                                    <p:animEffect transition="in" filter="checkerboard(across)">
                                      <p:cBhvr>
                                        <p:cTn id="27" dur="500"/>
                                        <p:tgtEl>
                                          <p:spTgt spid="8296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2964"/>
                                        </p:tgtEl>
                                        <p:attrNameLst>
                                          <p:attrName>style.visibility</p:attrName>
                                        </p:attrNameLst>
                                      </p:cBhvr>
                                      <p:to>
                                        <p:strVal val="visible"/>
                                      </p:to>
                                    </p:set>
                                    <p:animEffect transition="in" filter="checkerboard(across)">
                                      <p:cBhvr>
                                        <p:cTn id="32" dur="500"/>
                                        <p:tgtEl>
                                          <p:spTgt spid="8296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82959"/>
                                        </p:tgtEl>
                                        <p:attrNameLst>
                                          <p:attrName>style.visibility</p:attrName>
                                        </p:attrNameLst>
                                      </p:cBhvr>
                                      <p:to>
                                        <p:strVal val="visible"/>
                                      </p:to>
                                    </p:set>
                                    <p:animEffect transition="in" filter="diamond(in)">
                                      <p:cBhvr>
                                        <p:cTn id="37" dur="2000"/>
                                        <p:tgtEl>
                                          <p:spTgt spid="8295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10607" name="Picture 14"/>
          <p:cNvPicPr>
            <a:picLocks noChangeAspect="1" noChangeArrowheads="1"/>
          </p:cNvPicPr>
          <p:nvPr/>
        </p:nvPicPr>
        <p:blipFill>
          <a:blip r:embed="rId5"/>
          <a:srcRect/>
          <a:stretch>
            <a:fillRect/>
          </a:stretch>
        </p:blipFill>
        <p:spPr bwMode="auto">
          <a:xfrm>
            <a:off x="1433264" y="1357313"/>
            <a:ext cx="7315200" cy="1071562"/>
          </a:xfrm>
          <a:prstGeom prst="rect">
            <a:avLst/>
          </a:prstGeom>
          <a:noFill/>
          <a:ln w="9525">
            <a:noFill/>
            <a:miter lim="800000"/>
            <a:headEnd/>
            <a:tailEnd/>
          </a:ln>
        </p:spPr>
      </p:pic>
      <p:sp>
        <p:nvSpPr>
          <p:cNvPr id="17" name="Flowchart: Decision 16"/>
          <p:cNvSpPr/>
          <p:nvPr/>
        </p:nvSpPr>
        <p:spPr>
          <a:xfrm>
            <a:off x="4005014" y="2571750"/>
            <a:ext cx="2786062" cy="500063"/>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0000"/>
                </a:solidFill>
              </a:rPr>
              <a:t>الحل</a:t>
            </a:r>
          </a:p>
        </p:txBody>
      </p:sp>
      <p:pic>
        <p:nvPicPr>
          <p:cNvPr id="2" name="Picture 15"/>
          <p:cNvPicPr>
            <a:picLocks noChangeAspect="1" noChangeArrowheads="1"/>
          </p:cNvPicPr>
          <p:nvPr/>
        </p:nvPicPr>
        <p:blipFill>
          <a:blip r:embed="rId6"/>
          <a:srcRect/>
          <a:stretch>
            <a:fillRect/>
          </a:stretch>
        </p:blipFill>
        <p:spPr bwMode="auto">
          <a:xfrm>
            <a:off x="1290389" y="3143250"/>
            <a:ext cx="7405687" cy="357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0610" name="Picture 16"/>
          <p:cNvPicPr>
            <a:picLocks noChangeAspect="1" noChangeArrowheads="1"/>
          </p:cNvPicPr>
          <p:nvPr/>
        </p:nvPicPr>
        <p:blipFill>
          <a:blip r:embed="rId7"/>
          <a:srcRect/>
          <a:stretch>
            <a:fillRect/>
          </a:stretch>
        </p:blipFill>
        <p:spPr bwMode="auto">
          <a:xfrm>
            <a:off x="1218951" y="3643313"/>
            <a:ext cx="4714875" cy="685800"/>
          </a:xfrm>
          <a:prstGeom prst="rect">
            <a:avLst/>
          </a:prstGeom>
          <a:noFill/>
          <a:ln w="9525">
            <a:noFill/>
            <a:miter lim="800000"/>
            <a:headEnd/>
            <a:tailEnd/>
          </a:ln>
        </p:spPr>
      </p:pic>
      <p:pic>
        <p:nvPicPr>
          <p:cNvPr id="110611" name="Picture 17"/>
          <p:cNvPicPr>
            <a:picLocks noChangeAspect="1" noChangeArrowheads="1"/>
          </p:cNvPicPr>
          <p:nvPr/>
        </p:nvPicPr>
        <p:blipFill>
          <a:blip r:embed="rId8"/>
          <a:srcRect/>
          <a:stretch>
            <a:fillRect/>
          </a:stretch>
        </p:blipFill>
        <p:spPr bwMode="auto">
          <a:xfrm>
            <a:off x="1218951" y="4286250"/>
            <a:ext cx="7072313" cy="638175"/>
          </a:xfrm>
          <a:prstGeom prst="rect">
            <a:avLst/>
          </a:prstGeom>
          <a:noFill/>
          <a:ln w="9525">
            <a:noFill/>
            <a:miter lim="800000"/>
            <a:headEnd/>
            <a:tailEnd/>
          </a:ln>
        </p:spPr>
      </p:pic>
      <p:pic>
        <p:nvPicPr>
          <p:cNvPr id="110612" name="Picture 18"/>
          <p:cNvPicPr>
            <a:picLocks noChangeAspect="1" noChangeArrowheads="1"/>
          </p:cNvPicPr>
          <p:nvPr/>
        </p:nvPicPr>
        <p:blipFill>
          <a:blip r:embed="rId9"/>
          <a:srcRect/>
          <a:stretch>
            <a:fillRect/>
          </a:stretch>
        </p:blipFill>
        <p:spPr bwMode="auto">
          <a:xfrm>
            <a:off x="1504701" y="5000625"/>
            <a:ext cx="2595563" cy="714375"/>
          </a:xfrm>
          <a:prstGeom prst="rect">
            <a:avLst/>
          </a:prstGeom>
          <a:noFill/>
          <a:ln w="9525">
            <a:noFill/>
            <a:miter lim="800000"/>
            <a:headEnd/>
            <a:tailEnd/>
          </a:ln>
        </p:spPr>
      </p:pic>
      <p:pic>
        <p:nvPicPr>
          <p:cNvPr id="110613" name="Picture 19"/>
          <p:cNvPicPr>
            <a:picLocks noChangeAspect="1" noChangeArrowheads="1"/>
          </p:cNvPicPr>
          <p:nvPr/>
        </p:nvPicPr>
        <p:blipFill>
          <a:blip r:embed="rId10"/>
          <a:srcRect/>
          <a:stretch>
            <a:fillRect/>
          </a:stretch>
        </p:blipFill>
        <p:spPr bwMode="auto">
          <a:xfrm>
            <a:off x="4076451" y="4857750"/>
            <a:ext cx="2286000" cy="857250"/>
          </a:xfrm>
          <a:prstGeom prst="rect">
            <a:avLst/>
          </a:prstGeom>
          <a:noFill/>
          <a:ln w="9525">
            <a:noFill/>
            <a:miter lim="800000"/>
            <a:headEnd/>
            <a:tailEnd/>
          </a:ln>
        </p:spPr>
      </p:pic>
      <p:pic>
        <p:nvPicPr>
          <p:cNvPr id="110614" name="Picture 20"/>
          <p:cNvPicPr>
            <a:picLocks noChangeAspect="1" noChangeArrowheads="1"/>
          </p:cNvPicPr>
          <p:nvPr/>
        </p:nvPicPr>
        <p:blipFill>
          <a:blip r:embed="rId11"/>
          <a:srcRect/>
          <a:stretch>
            <a:fillRect/>
          </a:stretch>
        </p:blipFill>
        <p:spPr bwMode="auto">
          <a:xfrm>
            <a:off x="6505326" y="5000625"/>
            <a:ext cx="1643063" cy="642938"/>
          </a:xfrm>
          <a:prstGeom prst="rect">
            <a:avLst/>
          </a:prstGeom>
          <a:noFill/>
          <a:ln w="9525">
            <a:noFill/>
            <a:miter lim="800000"/>
            <a:headEnd/>
            <a:tailEnd/>
          </a:ln>
        </p:spPr>
      </p:pic>
      <p:pic>
        <p:nvPicPr>
          <p:cNvPr id="3" name="Picture 21"/>
          <p:cNvPicPr>
            <a:picLocks noChangeAspect="1" noChangeArrowheads="1"/>
          </p:cNvPicPr>
          <p:nvPr/>
        </p:nvPicPr>
        <p:blipFill>
          <a:blip r:embed="rId12"/>
          <a:srcRect/>
          <a:stretch>
            <a:fillRect/>
          </a:stretch>
        </p:blipFill>
        <p:spPr bwMode="auto">
          <a:xfrm>
            <a:off x="5648076" y="5654675"/>
            <a:ext cx="2857500" cy="417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blinds(horizontal)">
                                      <p:cBhvr>
                                        <p:cTn id="7" dur="500"/>
                                        <p:tgtEl>
                                          <p:spTgt spid="11060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0610"/>
                                        </p:tgtEl>
                                        <p:attrNameLst>
                                          <p:attrName>style.visibility</p:attrName>
                                        </p:attrNameLst>
                                      </p:cBhvr>
                                      <p:to>
                                        <p:strVal val="visible"/>
                                      </p:to>
                                    </p:set>
                                    <p:animEffect transition="in" filter="checkerboard(across)">
                                      <p:cBhvr>
                                        <p:cTn id="22" dur="500"/>
                                        <p:tgtEl>
                                          <p:spTgt spid="1106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0611"/>
                                        </p:tgtEl>
                                        <p:attrNameLst>
                                          <p:attrName>style.visibility</p:attrName>
                                        </p:attrNameLst>
                                      </p:cBhvr>
                                      <p:to>
                                        <p:strVal val="visible"/>
                                      </p:to>
                                    </p:set>
                                    <p:animEffect transition="in" filter="checkerboard(across)">
                                      <p:cBhvr>
                                        <p:cTn id="27" dur="500"/>
                                        <p:tgtEl>
                                          <p:spTgt spid="1106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0612"/>
                                        </p:tgtEl>
                                        <p:attrNameLst>
                                          <p:attrName>style.visibility</p:attrName>
                                        </p:attrNameLst>
                                      </p:cBhvr>
                                      <p:to>
                                        <p:strVal val="visible"/>
                                      </p:to>
                                    </p:set>
                                    <p:animEffect transition="in" filter="checkerboard(across)">
                                      <p:cBhvr>
                                        <p:cTn id="32" dur="500"/>
                                        <p:tgtEl>
                                          <p:spTgt spid="1106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0613"/>
                                        </p:tgtEl>
                                        <p:attrNameLst>
                                          <p:attrName>style.visibility</p:attrName>
                                        </p:attrNameLst>
                                      </p:cBhvr>
                                      <p:to>
                                        <p:strVal val="visible"/>
                                      </p:to>
                                    </p:set>
                                    <p:animEffect transition="in" filter="checkerboard(across)">
                                      <p:cBhvr>
                                        <p:cTn id="37" dur="500"/>
                                        <p:tgtEl>
                                          <p:spTgt spid="1106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0614"/>
                                        </p:tgtEl>
                                        <p:attrNameLst>
                                          <p:attrName>style.visibility</p:attrName>
                                        </p:attrNameLst>
                                      </p:cBhvr>
                                      <p:to>
                                        <p:strVal val="visible"/>
                                      </p:to>
                                    </p:set>
                                    <p:animEffect transition="in" filter="checkerboard(across)">
                                      <p:cBhvr>
                                        <p:cTn id="42" dur="500"/>
                                        <p:tgtEl>
                                          <p:spTgt spid="110614"/>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to="" calcmode="lin" valueType="num">
                                      <p:cBhvr>
                                        <p:cTn id="4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a:t>
            </a:r>
            <a:r>
              <a:rPr lang="ar-SA" sz="28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مثال(السرعة المتجهةاللحظية عند اى لحظة)</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7" name="Flowchart: Decision 16"/>
          <p:cNvSpPr/>
          <p:nvPr/>
        </p:nvSpPr>
        <p:spPr>
          <a:xfrm>
            <a:off x="4125218" y="2571750"/>
            <a:ext cx="2786062" cy="357188"/>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0000"/>
                </a:solidFill>
              </a:rPr>
              <a:t>الحل</a:t>
            </a:r>
          </a:p>
        </p:txBody>
      </p:sp>
      <p:pic>
        <p:nvPicPr>
          <p:cNvPr id="111632" name="Picture 14"/>
          <p:cNvPicPr>
            <a:picLocks noChangeAspect="1" noChangeArrowheads="1"/>
          </p:cNvPicPr>
          <p:nvPr/>
        </p:nvPicPr>
        <p:blipFill>
          <a:blip r:embed="rId5"/>
          <a:srcRect/>
          <a:stretch>
            <a:fillRect/>
          </a:stretch>
        </p:blipFill>
        <p:spPr bwMode="auto">
          <a:xfrm>
            <a:off x="1553468" y="1357313"/>
            <a:ext cx="7339012" cy="1071562"/>
          </a:xfrm>
          <a:prstGeom prst="rect">
            <a:avLst/>
          </a:prstGeom>
          <a:noFill/>
          <a:ln w="9525">
            <a:noFill/>
            <a:miter lim="800000"/>
            <a:headEnd/>
            <a:tailEnd/>
          </a:ln>
        </p:spPr>
      </p:pic>
      <p:pic>
        <p:nvPicPr>
          <p:cNvPr id="111631" name="Picture 15"/>
          <p:cNvPicPr>
            <a:picLocks noChangeAspect="1" noChangeArrowheads="1"/>
          </p:cNvPicPr>
          <p:nvPr/>
        </p:nvPicPr>
        <p:blipFill>
          <a:blip r:embed="rId6"/>
          <a:srcRect/>
          <a:stretch>
            <a:fillRect/>
          </a:stretch>
        </p:blipFill>
        <p:spPr bwMode="auto">
          <a:xfrm>
            <a:off x="1482030" y="3000375"/>
            <a:ext cx="5214938"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1634" name="Picture 16"/>
          <p:cNvPicPr>
            <a:picLocks noChangeAspect="1" noChangeArrowheads="1"/>
          </p:cNvPicPr>
          <p:nvPr/>
        </p:nvPicPr>
        <p:blipFill>
          <a:blip r:embed="rId7"/>
          <a:srcRect/>
          <a:stretch>
            <a:fillRect/>
          </a:stretch>
        </p:blipFill>
        <p:spPr bwMode="auto">
          <a:xfrm>
            <a:off x="1410593" y="3857625"/>
            <a:ext cx="7200900" cy="785813"/>
          </a:xfrm>
          <a:prstGeom prst="rect">
            <a:avLst/>
          </a:prstGeom>
          <a:noFill/>
          <a:ln w="9525">
            <a:noFill/>
            <a:miter lim="800000"/>
            <a:headEnd/>
            <a:tailEnd/>
          </a:ln>
        </p:spPr>
      </p:pic>
      <p:pic>
        <p:nvPicPr>
          <p:cNvPr id="111635" name="Picture 17"/>
          <p:cNvPicPr>
            <a:picLocks noChangeAspect="1" noChangeArrowheads="1"/>
          </p:cNvPicPr>
          <p:nvPr/>
        </p:nvPicPr>
        <p:blipFill>
          <a:blip r:embed="rId8"/>
          <a:srcRect/>
          <a:stretch>
            <a:fillRect/>
          </a:stretch>
        </p:blipFill>
        <p:spPr bwMode="auto">
          <a:xfrm>
            <a:off x="1410593" y="4714875"/>
            <a:ext cx="2857500" cy="642938"/>
          </a:xfrm>
          <a:prstGeom prst="rect">
            <a:avLst/>
          </a:prstGeom>
          <a:noFill/>
          <a:ln w="9525">
            <a:noFill/>
            <a:miter lim="800000"/>
            <a:headEnd/>
            <a:tailEnd/>
          </a:ln>
        </p:spPr>
      </p:pic>
      <p:pic>
        <p:nvPicPr>
          <p:cNvPr id="111636" name="Picture 18"/>
          <p:cNvPicPr>
            <a:picLocks noChangeAspect="1" noChangeArrowheads="1"/>
          </p:cNvPicPr>
          <p:nvPr/>
        </p:nvPicPr>
        <p:blipFill>
          <a:blip r:embed="rId9"/>
          <a:srcRect/>
          <a:stretch>
            <a:fillRect/>
          </a:stretch>
        </p:blipFill>
        <p:spPr bwMode="auto">
          <a:xfrm>
            <a:off x="4339530" y="4643438"/>
            <a:ext cx="2714625" cy="785812"/>
          </a:xfrm>
          <a:prstGeom prst="rect">
            <a:avLst/>
          </a:prstGeom>
          <a:noFill/>
          <a:ln w="9525">
            <a:noFill/>
            <a:miter lim="800000"/>
            <a:headEnd/>
            <a:tailEnd/>
          </a:ln>
        </p:spPr>
      </p:pic>
      <p:pic>
        <p:nvPicPr>
          <p:cNvPr id="111637" name="Picture 19"/>
          <p:cNvPicPr>
            <a:picLocks noChangeAspect="1" noChangeArrowheads="1"/>
          </p:cNvPicPr>
          <p:nvPr/>
        </p:nvPicPr>
        <p:blipFill>
          <a:blip r:embed="rId10"/>
          <a:srcRect/>
          <a:stretch>
            <a:fillRect/>
          </a:stretch>
        </p:blipFill>
        <p:spPr bwMode="auto">
          <a:xfrm>
            <a:off x="1482030" y="5429250"/>
            <a:ext cx="2714625" cy="571500"/>
          </a:xfrm>
          <a:prstGeom prst="rect">
            <a:avLst/>
          </a:prstGeom>
          <a:noFill/>
          <a:ln w="9525">
            <a:noFill/>
            <a:miter lim="800000"/>
            <a:headEnd/>
            <a:tailEnd/>
          </a:ln>
        </p:spPr>
      </p:pic>
      <p:pic>
        <p:nvPicPr>
          <p:cNvPr id="111638" name="Picture 20"/>
          <p:cNvPicPr>
            <a:picLocks noChangeAspect="1" noChangeArrowheads="1"/>
          </p:cNvPicPr>
          <p:nvPr/>
        </p:nvPicPr>
        <p:blipFill>
          <a:blip r:embed="rId11"/>
          <a:srcRect/>
          <a:stretch>
            <a:fillRect/>
          </a:stretch>
        </p:blipFill>
        <p:spPr bwMode="auto">
          <a:xfrm>
            <a:off x="4339530" y="5429250"/>
            <a:ext cx="2786063" cy="571500"/>
          </a:xfrm>
          <a:prstGeom prst="rect">
            <a:avLst/>
          </a:prstGeom>
          <a:noFill/>
          <a:ln w="9525">
            <a:noFill/>
            <a:miter lim="800000"/>
            <a:headEnd/>
            <a:tailEnd/>
          </a:ln>
        </p:spPr>
      </p:pic>
      <p:pic>
        <p:nvPicPr>
          <p:cNvPr id="2" name="Picture 21"/>
          <p:cNvPicPr>
            <a:picLocks noChangeAspect="1" noChangeArrowheads="1"/>
          </p:cNvPicPr>
          <p:nvPr/>
        </p:nvPicPr>
        <p:blipFill>
          <a:blip r:embed="rId12"/>
          <a:srcRect/>
          <a:stretch>
            <a:fillRect/>
          </a:stretch>
        </p:blipFill>
        <p:spPr bwMode="auto">
          <a:xfrm>
            <a:off x="7197030" y="5429250"/>
            <a:ext cx="1652588" cy="57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1632"/>
                                        </p:tgtEl>
                                        <p:attrNameLst>
                                          <p:attrName>style.visibility</p:attrName>
                                        </p:attrNameLst>
                                      </p:cBhvr>
                                      <p:to>
                                        <p:strVal val="visible"/>
                                      </p:to>
                                    </p:set>
                                    <p:animEffect transition="in" filter="diamond(in)">
                                      <p:cBhvr>
                                        <p:cTn id="7" dur="2000"/>
                                        <p:tgtEl>
                                          <p:spTgt spid="1116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11631"/>
                                        </p:tgtEl>
                                        <p:attrNameLst>
                                          <p:attrName>style.visibility</p:attrName>
                                        </p:attrNameLst>
                                      </p:cBhvr>
                                      <p:to>
                                        <p:strVal val="visible"/>
                                      </p:to>
                                    </p:set>
                                    <p:animEffect transition="in" filter="diamond(in)">
                                      <p:cBhvr>
                                        <p:cTn id="18" dur="2000"/>
                                        <p:tgtEl>
                                          <p:spTgt spid="111631"/>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1634"/>
                                        </p:tgtEl>
                                        <p:attrNameLst>
                                          <p:attrName>style.visibility</p:attrName>
                                        </p:attrNameLst>
                                      </p:cBhvr>
                                      <p:to>
                                        <p:strVal val="visible"/>
                                      </p:to>
                                    </p:set>
                                    <p:anim to="" calcmode="lin" valueType="num">
                                      <p:cBhvr>
                                        <p:cTn id="23" dur="1" fill="hold"/>
                                        <p:tgtEl>
                                          <p:spTgt spid="111634"/>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1635"/>
                                        </p:tgtEl>
                                        <p:attrNameLst>
                                          <p:attrName>style.visibility</p:attrName>
                                        </p:attrNameLst>
                                      </p:cBhvr>
                                      <p:to>
                                        <p:strVal val="visible"/>
                                      </p:to>
                                    </p:set>
                                    <p:animEffect transition="in" filter="wipe(down)">
                                      <p:cBhvr>
                                        <p:cTn id="28" dur="500"/>
                                        <p:tgtEl>
                                          <p:spTgt spid="11163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1636"/>
                                        </p:tgtEl>
                                        <p:attrNameLst>
                                          <p:attrName>style.visibility</p:attrName>
                                        </p:attrNameLst>
                                      </p:cBhvr>
                                      <p:to>
                                        <p:strVal val="visible"/>
                                      </p:to>
                                    </p:set>
                                    <p:animEffect transition="in" filter="blinds(horizontal)">
                                      <p:cBhvr>
                                        <p:cTn id="33" dur="500"/>
                                        <p:tgtEl>
                                          <p:spTgt spid="11163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11637"/>
                                        </p:tgtEl>
                                        <p:attrNameLst>
                                          <p:attrName>style.visibility</p:attrName>
                                        </p:attrNameLst>
                                      </p:cBhvr>
                                      <p:to>
                                        <p:strVal val="visible"/>
                                      </p:to>
                                    </p:set>
                                    <p:animEffect transition="in" filter="diamond(in)">
                                      <p:cBhvr>
                                        <p:cTn id="38" dur="2000"/>
                                        <p:tgtEl>
                                          <p:spTgt spid="11163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11638"/>
                                        </p:tgtEl>
                                        <p:attrNameLst>
                                          <p:attrName>style.visibility</p:attrName>
                                        </p:attrNameLst>
                                      </p:cBhvr>
                                      <p:to>
                                        <p:strVal val="visible"/>
                                      </p:to>
                                    </p:set>
                                    <p:animEffect transition="in" filter="diamond(in)">
                                      <p:cBhvr>
                                        <p:cTn id="43" dur="2000"/>
                                        <p:tgtEl>
                                          <p:spTgt spid="1116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59832" y="692696"/>
            <a:ext cx="5832648" cy="608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ستطيل مستدير الزوايا 2"/>
          <p:cNvSpPr/>
          <p:nvPr/>
        </p:nvSpPr>
        <p:spPr>
          <a:xfrm>
            <a:off x="3563888" y="44624"/>
            <a:ext cx="3240360" cy="57606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smtClean="0"/>
              <a:t>اختبار منتصف الفصل </a:t>
            </a:r>
            <a:endParaRPr lang="ar-SA" sz="2800" b="1" dirty="0"/>
          </a:p>
        </p:txBody>
      </p:sp>
    </p:spTree>
    <p:custDataLst>
      <p:tags r:id="rId1"/>
    </p:custDataLst>
    <p:extLst>
      <p:ext uri="{BB962C8B-B14F-4D97-AF65-F5344CB8AC3E}">
        <p14:creationId xmlns:p14="http://schemas.microsoft.com/office/powerpoint/2010/main" xmlns="" val="1427880748"/>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15816" y="44623"/>
            <a:ext cx="6076661" cy="6664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379351334"/>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92732" y="116632"/>
            <a:ext cx="7556427"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937131378"/>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99730" y="188640"/>
            <a:ext cx="6117804"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شكل بيضاوي 1"/>
          <p:cNvSpPr/>
          <p:nvPr/>
        </p:nvSpPr>
        <p:spPr>
          <a:xfrm>
            <a:off x="6444208" y="1340768"/>
            <a:ext cx="180020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xmlns="" val="656214474"/>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57698" y="188640"/>
            <a:ext cx="7772411"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شكل بيضاوي 4"/>
          <p:cNvSpPr/>
          <p:nvPr/>
        </p:nvSpPr>
        <p:spPr>
          <a:xfrm>
            <a:off x="6444208" y="5229200"/>
            <a:ext cx="180020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xmlns="" val="667854130"/>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43164" y="260648"/>
            <a:ext cx="7817678"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821978644"/>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3568" y="260648"/>
            <a:ext cx="8306567"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211193324"/>
      </p:ext>
    </p:ext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المشتقة</a:t>
            </a:r>
          </a:p>
        </p:txBody>
      </p:sp>
      <p:sp>
        <p:nvSpPr>
          <p:cNvPr id="15" name="Rounded Rectangle 14"/>
          <p:cNvSpPr/>
          <p:nvPr/>
        </p:nvSpPr>
        <p:spPr>
          <a:xfrm>
            <a:off x="1605285" y="1643063"/>
            <a:ext cx="7215187" cy="92868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000" b="1" dirty="0">
                <a:solidFill>
                  <a:srgbClr val="FFFF00"/>
                </a:solidFill>
              </a:rPr>
              <a:t>تستعمل النهايات لتحديد ميل مماس منحنى الدالة </a:t>
            </a:r>
            <a:r>
              <a:rPr lang="en-US" sz="2000" b="1" dirty="0">
                <a:solidFill>
                  <a:srgbClr val="FFFF00"/>
                </a:solidFill>
              </a:rPr>
              <a:t>f(x)</a:t>
            </a:r>
            <a:r>
              <a:rPr lang="ar-SA" sz="2000" b="1" dirty="0">
                <a:solidFill>
                  <a:srgbClr val="FFFF00"/>
                </a:solidFill>
              </a:rPr>
              <a:t> عند أى نقطة علية وتسمى هذة النهاية مشتقة الدالة وتعطى بالصيغة </a:t>
            </a:r>
          </a:p>
          <a:p>
            <a:pPr algn="ctr">
              <a:defRPr/>
            </a:pPr>
            <a:r>
              <a:rPr lang="ar-SA" sz="2000" b="1" dirty="0">
                <a:solidFill>
                  <a:srgbClr val="FFFF00"/>
                </a:solidFill>
              </a:rPr>
              <a:t> </a:t>
            </a:r>
          </a:p>
        </p:txBody>
      </p:sp>
      <p:sp>
        <p:nvSpPr>
          <p:cNvPr id="17" name="Cloud Callout 16"/>
          <p:cNvSpPr/>
          <p:nvPr/>
        </p:nvSpPr>
        <p:spPr>
          <a:xfrm>
            <a:off x="6248722" y="1000125"/>
            <a:ext cx="2571750" cy="571500"/>
          </a:xfrm>
          <a:prstGeom prst="cloudCallou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400" b="1" dirty="0">
                <a:solidFill>
                  <a:srgbClr val="FF0000"/>
                </a:solidFill>
              </a:rPr>
              <a:t>قاعدة اساسية</a:t>
            </a:r>
          </a:p>
        </p:txBody>
      </p:sp>
      <p:pic>
        <p:nvPicPr>
          <p:cNvPr id="112656" name="Picture 14"/>
          <p:cNvPicPr>
            <a:picLocks noChangeAspect="1" noChangeArrowheads="1"/>
          </p:cNvPicPr>
          <p:nvPr/>
        </p:nvPicPr>
        <p:blipFill>
          <a:blip r:embed="rId5"/>
          <a:srcRect/>
          <a:stretch>
            <a:fillRect/>
          </a:stretch>
        </p:blipFill>
        <p:spPr bwMode="auto">
          <a:xfrm>
            <a:off x="1819597" y="2000250"/>
            <a:ext cx="3695700" cy="571500"/>
          </a:xfrm>
          <a:prstGeom prst="rect">
            <a:avLst/>
          </a:prstGeom>
          <a:noFill/>
          <a:ln w="9525">
            <a:noFill/>
            <a:miter lim="800000"/>
            <a:headEnd/>
            <a:tailEnd/>
          </a:ln>
        </p:spPr>
      </p:pic>
      <p:sp>
        <p:nvSpPr>
          <p:cNvPr id="18" name="Oval 17"/>
          <p:cNvSpPr/>
          <p:nvPr/>
        </p:nvSpPr>
        <p:spPr>
          <a:xfrm>
            <a:off x="5177160" y="2643188"/>
            <a:ext cx="3643312" cy="7143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FF0000"/>
                </a:solidFill>
              </a:rPr>
              <a:t>عملية ايجاد المشتقة تسمى اشتقاق</a:t>
            </a:r>
          </a:p>
        </p:txBody>
      </p:sp>
      <p:sp>
        <p:nvSpPr>
          <p:cNvPr id="19" name="Oval 18"/>
          <p:cNvSpPr/>
          <p:nvPr/>
        </p:nvSpPr>
        <p:spPr>
          <a:xfrm>
            <a:off x="1176660" y="2643188"/>
            <a:ext cx="3643312" cy="6429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FF0000"/>
                </a:solidFill>
              </a:rPr>
              <a:t>نتيجة الاشتقاق تسمى معادلة تفاضلية</a:t>
            </a:r>
          </a:p>
        </p:txBody>
      </p:sp>
      <p:sp>
        <p:nvSpPr>
          <p:cNvPr id="20" name="Flowchart: Decision 19"/>
          <p:cNvSpPr/>
          <p:nvPr/>
        </p:nvSpPr>
        <p:spPr>
          <a:xfrm>
            <a:off x="6034410" y="3500438"/>
            <a:ext cx="2786062" cy="357187"/>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FF00"/>
                </a:solidFill>
              </a:rPr>
              <a:t>مثال</a:t>
            </a:r>
          </a:p>
        </p:txBody>
      </p:sp>
      <p:pic>
        <p:nvPicPr>
          <p:cNvPr id="112655" name="Picture 15"/>
          <p:cNvPicPr>
            <a:picLocks noChangeAspect="1" noChangeArrowheads="1"/>
          </p:cNvPicPr>
          <p:nvPr/>
        </p:nvPicPr>
        <p:blipFill>
          <a:blip r:embed="rId6"/>
          <a:srcRect/>
          <a:stretch>
            <a:fillRect/>
          </a:stretch>
        </p:blipFill>
        <p:spPr bwMode="auto">
          <a:xfrm>
            <a:off x="1533847" y="3500438"/>
            <a:ext cx="4176713" cy="28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61" name="Picture 16"/>
          <p:cNvPicPr>
            <a:picLocks noChangeAspect="1" noChangeArrowheads="1"/>
          </p:cNvPicPr>
          <p:nvPr/>
        </p:nvPicPr>
        <p:blipFill>
          <a:blip r:embed="rId7"/>
          <a:srcRect/>
          <a:stretch>
            <a:fillRect/>
          </a:stretch>
        </p:blipFill>
        <p:spPr bwMode="auto">
          <a:xfrm>
            <a:off x="1319535" y="3857625"/>
            <a:ext cx="2681287" cy="785813"/>
          </a:xfrm>
          <a:prstGeom prst="rect">
            <a:avLst/>
          </a:prstGeom>
          <a:noFill/>
          <a:ln w="9525">
            <a:noFill/>
            <a:miter lim="800000"/>
            <a:headEnd/>
            <a:tailEnd/>
          </a:ln>
        </p:spPr>
      </p:pic>
      <p:pic>
        <p:nvPicPr>
          <p:cNvPr id="112662" name="Picture 17"/>
          <p:cNvPicPr>
            <a:picLocks noChangeAspect="1" noChangeArrowheads="1"/>
          </p:cNvPicPr>
          <p:nvPr/>
        </p:nvPicPr>
        <p:blipFill>
          <a:blip r:embed="rId8"/>
          <a:srcRect/>
          <a:stretch>
            <a:fillRect/>
          </a:stretch>
        </p:blipFill>
        <p:spPr bwMode="auto">
          <a:xfrm>
            <a:off x="4034160" y="3929063"/>
            <a:ext cx="4500562" cy="714375"/>
          </a:xfrm>
          <a:prstGeom prst="rect">
            <a:avLst/>
          </a:prstGeom>
          <a:noFill/>
          <a:ln w="9525">
            <a:noFill/>
            <a:miter lim="800000"/>
            <a:headEnd/>
            <a:tailEnd/>
          </a:ln>
        </p:spPr>
      </p:pic>
      <p:pic>
        <p:nvPicPr>
          <p:cNvPr id="112663" name="Picture 18"/>
          <p:cNvPicPr>
            <a:picLocks noChangeAspect="1" noChangeArrowheads="1"/>
          </p:cNvPicPr>
          <p:nvPr/>
        </p:nvPicPr>
        <p:blipFill>
          <a:blip r:embed="rId9"/>
          <a:srcRect/>
          <a:stretch>
            <a:fillRect/>
          </a:stretch>
        </p:blipFill>
        <p:spPr bwMode="auto">
          <a:xfrm>
            <a:off x="1605285" y="4786313"/>
            <a:ext cx="2500312" cy="514350"/>
          </a:xfrm>
          <a:prstGeom prst="rect">
            <a:avLst/>
          </a:prstGeom>
          <a:noFill/>
          <a:ln w="9525">
            <a:noFill/>
            <a:miter lim="800000"/>
            <a:headEnd/>
            <a:tailEnd/>
          </a:ln>
        </p:spPr>
      </p:pic>
      <p:pic>
        <p:nvPicPr>
          <p:cNvPr id="112664" name="Picture 19"/>
          <p:cNvPicPr>
            <a:picLocks noChangeAspect="1" noChangeArrowheads="1"/>
          </p:cNvPicPr>
          <p:nvPr/>
        </p:nvPicPr>
        <p:blipFill>
          <a:blip r:embed="rId10"/>
          <a:srcRect/>
          <a:stretch>
            <a:fillRect/>
          </a:stretch>
        </p:blipFill>
        <p:spPr bwMode="auto">
          <a:xfrm>
            <a:off x="4034160" y="4643438"/>
            <a:ext cx="2324100" cy="785812"/>
          </a:xfrm>
          <a:prstGeom prst="rect">
            <a:avLst/>
          </a:prstGeom>
          <a:noFill/>
          <a:ln w="9525">
            <a:noFill/>
            <a:miter lim="800000"/>
            <a:headEnd/>
            <a:tailEnd/>
          </a:ln>
        </p:spPr>
      </p:pic>
      <p:pic>
        <p:nvPicPr>
          <p:cNvPr id="112665" name="Picture 20"/>
          <p:cNvPicPr>
            <a:picLocks noChangeAspect="1" noChangeArrowheads="1"/>
          </p:cNvPicPr>
          <p:nvPr/>
        </p:nvPicPr>
        <p:blipFill>
          <a:blip r:embed="rId11"/>
          <a:srcRect/>
          <a:stretch>
            <a:fillRect/>
          </a:stretch>
        </p:blipFill>
        <p:spPr bwMode="auto">
          <a:xfrm>
            <a:off x="6391597" y="4643438"/>
            <a:ext cx="2209800" cy="714375"/>
          </a:xfrm>
          <a:prstGeom prst="rect">
            <a:avLst/>
          </a:prstGeom>
          <a:noFill/>
          <a:ln w="9525">
            <a:noFill/>
            <a:miter lim="800000"/>
            <a:headEnd/>
            <a:tailEnd/>
          </a:ln>
        </p:spPr>
      </p:pic>
      <p:pic>
        <p:nvPicPr>
          <p:cNvPr id="112666" name="Picture 21"/>
          <p:cNvPicPr>
            <a:picLocks noChangeAspect="1" noChangeArrowheads="1"/>
          </p:cNvPicPr>
          <p:nvPr/>
        </p:nvPicPr>
        <p:blipFill>
          <a:blip r:embed="rId12"/>
          <a:srcRect/>
          <a:stretch>
            <a:fillRect/>
          </a:stretch>
        </p:blipFill>
        <p:spPr bwMode="auto">
          <a:xfrm>
            <a:off x="1533847" y="5429250"/>
            <a:ext cx="3143250" cy="409575"/>
          </a:xfrm>
          <a:prstGeom prst="rect">
            <a:avLst/>
          </a:prstGeom>
          <a:noFill/>
          <a:ln w="9525">
            <a:noFill/>
            <a:miter lim="800000"/>
            <a:headEnd/>
            <a:tailEnd/>
          </a:ln>
        </p:spPr>
      </p:pic>
      <p:pic>
        <p:nvPicPr>
          <p:cNvPr id="2" name="Picture 22"/>
          <p:cNvPicPr>
            <a:picLocks noChangeAspect="1" noChangeArrowheads="1"/>
          </p:cNvPicPr>
          <p:nvPr/>
        </p:nvPicPr>
        <p:blipFill>
          <a:blip r:embed="rId13"/>
          <a:srcRect/>
          <a:stretch>
            <a:fillRect/>
          </a:stretch>
        </p:blipFill>
        <p:spPr bwMode="auto">
          <a:xfrm>
            <a:off x="4962847" y="5429250"/>
            <a:ext cx="3571875" cy="50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8" presetClass="entr" presetSubtype="16" fill="hold" nodeType="withEffect">
                                  <p:stCondLst>
                                    <p:cond delay="0"/>
                                  </p:stCondLst>
                                  <p:childTnLst>
                                    <p:set>
                                      <p:cBhvr>
                                        <p:cTn id="14" dur="1" fill="hold">
                                          <p:stCondLst>
                                            <p:cond delay="0"/>
                                          </p:stCondLst>
                                        </p:cTn>
                                        <p:tgtEl>
                                          <p:spTgt spid="112656"/>
                                        </p:tgtEl>
                                        <p:attrNameLst>
                                          <p:attrName>style.visibility</p:attrName>
                                        </p:attrNameLst>
                                      </p:cBhvr>
                                      <p:to>
                                        <p:strVal val="visible"/>
                                      </p:to>
                                    </p:set>
                                    <p:animEffect transition="in" filter="diamond(in)">
                                      <p:cBhvr>
                                        <p:cTn id="15" dur="2000"/>
                                        <p:tgtEl>
                                          <p:spTgt spid="11265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heckerboard(across)">
                                      <p:cBhvr>
                                        <p:cTn id="20" dur="500"/>
                                        <p:tgtEl>
                                          <p:spTgt spid="1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2655"/>
                                        </p:tgtEl>
                                        <p:attrNameLst>
                                          <p:attrName>style.visibility</p:attrName>
                                        </p:attrNameLst>
                                      </p:cBhvr>
                                      <p:to>
                                        <p:strVal val="visible"/>
                                      </p:to>
                                    </p:set>
                                    <p:animEffect transition="in" filter="wipe(down)">
                                      <p:cBhvr>
                                        <p:cTn id="34" dur="500"/>
                                        <p:tgtEl>
                                          <p:spTgt spid="112655"/>
                                        </p:tgtEl>
                                      </p:cBhvr>
                                    </p:animEffect>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12661"/>
                                        </p:tgtEl>
                                        <p:attrNameLst>
                                          <p:attrName>style.visibility</p:attrName>
                                        </p:attrNameLst>
                                      </p:cBhvr>
                                      <p:to>
                                        <p:strVal val="visible"/>
                                      </p:to>
                                    </p:set>
                                    <p:anim to="" calcmode="lin" valueType="num">
                                      <p:cBhvr>
                                        <p:cTn id="39" dur="1" fill="hold"/>
                                        <p:tgtEl>
                                          <p:spTgt spid="112661"/>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2662"/>
                                        </p:tgtEl>
                                        <p:attrNameLst>
                                          <p:attrName>style.visibility</p:attrName>
                                        </p:attrNameLst>
                                      </p:cBhvr>
                                      <p:to>
                                        <p:strVal val="visible"/>
                                      </p:to>
                                    </p:set>
                                    <p:anim calcmode="lin" valueType="num">
                                      <p:cBhvr additive="base">
                                        <p:cTn id="44" dur="500" fill="hold"/>
                                        <p:tgtEl>
                                          <p:spTgt spid="112662"/>
                                        </p:tgtEl>
                                        <p:attrNameLst>
                                          <p:attrName>ppt_x</p:attrName>
                                        </p:attrNameLst>
                                      </p:cBhvr>
                                      <p:tavLst>
                                        <p:tav tm="0">
                                          <p:val>
                                            <p:strVal val="#ppt_x"/>
                                          </p:val>
                                        </p:tav>
                                        <p:tav tm="100000">
                                          <p:val>
                                            <p:strVal val="#ppt_x"/>
                                          </p:val>
                                        </p:tav>
                                      </p:tavLst>
                                    </p:anim>
                                    <p:anim calcmode="lin" valueType="num">
                                      <p:cBhvr additive="base">
                                        <p:cTn id="45" dur="500" fill="hold"/>
                                        <p:tgtEl>
                                          <p:spTgt spid="11266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12663"/>
                                        </p:tgtEl>
                                        <p:attrNameLst>
                                          <p:attrName>style.visibility</p:attrName>
                                        </p:attrNameLst>
                                      </p:cBhvr>
                                      <p:to>
                                        <p:strVal val="visible"/>
                                      </p:to>
                                    </p:set>
                                    <p:anim to="" calcmode="lin" valueType="num">
                                      <p:cBhvr>
                                        <p:cTn id="50" dur="1" fill="hold"/>
                                        <p:tgtEl>
                                          <p:spTgt spid="112663"/>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12664"/>
                                        </p:tgtEl>
                                        <p:attrNameLst>
                                          <p:attrName>style.visibility</p:attrName>
                                        </p:attrNameLst>
                                      </p:cBhvr>
                                      <p:to>
                                        <p:strVal val="visible"/>
                                      </p:to>
                                    </p:set>
                                    <p:animEffect transition="in" filter="checkerboard(across)">
                                      <p:cBhvr>
                                        <p:cTn id="55" dur="500"/>
                                        <p:tgtEl>
                                          <p:spTgt spid="112664"/>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12665"/>
                                        </p:tgtEl>
                                        <p:attrNameLst>
                                          <p:attrName>style.visibility</p:attrName>
                                        </p:attrNameLst>
                                      </p:cBhvr>
                                      <p:to>
                                        <p:strVal val="visible"/>
                                      </p:to>
                                    </p:set>
                                    <p:animEffect transition="in" filter="checkerboard(across)">
                                      <p:cBhvr>
                                        <p:cTn id="60" dur="500"/>
                                        <p:tgtEl>
                                          <p:spTgt spid="112665"/>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12666"/>
                                        </p:tgtEl>
                                        <p:attrNameLst>
                                          <p:attrName>style.visibility</p:attrName>
                                        </p:attrNameLst>
                                      </p:cBhvr>
                                      <p:to>
                                        <p:strVal val="visible"/>
                                      </p:to>
                                    </p:set>
                                    <p:animEffect transition="in" filter="diamond(in)">
                                      <p:cBhvr>
                                        <p:cTn id="65" dur="2000"/>
                                        <p:tgtEl>
                                          <p:spTgt spid="112666"/>
                                        </p:tgtEl>
                                      </p:cBhvr>
                                    </p:animEffect>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 to="" calcmode="lin" valueType="num">
                                      <p:cBhvr>
                                        <p:cTn id="70"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036094" y="65446"/>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83982" name="Picture 14"/>
          <p:cNvPicPr>
            <a:picLocks noChangeAspect="1" noChangeArrowheads="1"/>
          </p:cNvPicPr>
          <p:nvPr/>
        </p:nvPicPr>
        <p:blipFill>
          <a:blip r:embed="rId5"/>
          <a:srcRect/>
          <a:stretch>
            <a:fillRect/>
          </a:stretch>
        </p:blipFill>
        <p:spPr bwMode="auto">
          <a:xfrm>
            <a:off x="2676847" y="1214438"/>
            <a:ext cx="5934075" cy="714375"/>
          </a:xfrm>
          <a:prstGeom prst="rect">
            <a:avLst/>
          </a:prstGeom>
          <a:noFill/>
          <a:ln w="9525">
            <a:noFill/>
            <a:miter lim="800000"/>
            <a:headEnd/>
            <a:tailEnd/>
          </a:ln>
        </p:spPr>
      </p:pic>
      <p:pic>
        <p:nvPicPr>
          <p:cNvPr id="83983" name="Picture 15"/>
          <p:cNvPicPr>
            <a:picLocks noChangeAspect="1" noChangeArrowheads="1"/>
          </p:cNvPicPr>
          <p:nvPr/>
        </p:nvPicPr>
        <p:blipFill>
          <a:blip r:embed="rId6"/>
          <a:srcRect/>
          <a:stretch>
            <a:fillRect/>
          </a:stretch>
        </p:blipFill>
        <p:spPr bwMode="auto">
          <a:xfrm>
            <a:off x="1105222" y="2143125"/>
            <a:ext cx="2643188" cy="2009775"/>
          </a:xfrm>
          <a:prstGeom prst="rect">
            <a:avLst/>
          </a:prstGeom>
          <a:noFill/>
          <a:ln w="9525">
            <a:noFill/>
            <a:miter lim="800000"/>
            <a:headEnd/>
            <a:tailEnd/>
          </a:ln>
        </p:spPr>
      </p:pic>
      <p:sp>
        <p:nvSpPr>
          <p:cNvPr id="17" name="Oval 16"/>
          <p:cNvSpPr/>
          <p:nvPr/>
        </p:nvSpPr>
        <p:spPr>
          <a:xfrm>
            <a:off x="6177285" y="1928813"/>
            <a:ext cx="2428875" cy="6429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التحليل بيانيا</a:t>
            </a:r>
          </a:p>
        </p:txBody>
      </p:sp>
      <p:pic>
        <p:nvPicPr>
          <p:cNvPr id="83985" name="Picture 16"/>
          <p:cNvPicPr>
            <a:picLocks noChangeAspect="1" noChangeArrowheads="1"/>
          </p:cNvPicPr>
          <p:nvPr/>
        </p:nvPicPr>
        <p:blipFill>
          <a:blip r:embed="rId7"/>
          <a:srcRect/>
          <a:stretch>
            <a:fillRect/>
          </a:stretch>
        </p:blipFill>
        <p:spPr bwMode="auto">
          <a:xfrm>
            <a:off x="3891285" y="2643188"/>
            <a:ext cx="4752975" cy="571500"/>
          </a:xfrm>
          <a:prstGeom prst="rect">
            <a:avLst/>
          </a:prstGeom>
          <a:noFill/>
          <a:ln w="9525">
            <a:noFill/>
            <a:miter lim="800000"/>
            <a:headEnd/>
            <a:tailEnd/>
          </a:ln>
        </p:spPr>
      </p:pic>
      <p:pic>
        <p:nvPicPr>
          <p:cNvPr id="83986" name="Picture 17"/>
          <p:cNvPicPr>
            <a:picLocks noChangeAspect="1" noChangeArrowheads="1"/>
          </p:cNvPicPr>
          <p:nvPr/>
        </p:nvPicPr>
        <p:blipFill>
          <a:blip r:embed="rId8"/>
          <a:srcRect/>
          <a:stretch>
            <a:fillRect/>
          </a:stretch>
        </p:blipFill>
        <p:spPr bwMode="auto">
          <a:xfrm>
            <a:off x="4248472" y="3286125"/>
            <a:ext cx="2928938" cy="500063"/>
          </a:xfrm>
          <a:prstGeom prst="rect">
            <a:avLst/>
          </a:prstGeom>
          <a:noFill/>
          <a:ln w="9525">
            <a:noFill/>
            <a:miter lim="800000"/>
            <a:headEnd/>
            <a:tailEnd/>
          </a:ln>
        </p:spPr>
      </p:pic>
      <p:sp>
        <p:nvSpPr>
          <p:cNvPr id="20" name="Curved Left Arrow 19"/>
          <p:cNvSpPr/>
          <p:nvPr/>
        </p:nvSpPr>
        <p:spPr>
          <a:xfrm>
            <a:off x="7748910" y="3286125"/>
            <a:ext cx="785812" cy="428625"/>
          </a:xfrm>
          <a:prstGeom prst="curvedLeftArrow">
            <a:avLst>
              <a:gd name="adj1" fmla="val 25000"/>
              <a:gd name="adj2" fmla="val 4707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tx1"/>
              </a:solidFill>
            </a:endParaRPr>
          </a:p>
        </p:txBody>
      </p:sp>
      <p:sp>
        <p:nvSpPr>
          <p:cNvPr id="21" name="Oval 20"/>
          <p:cNvSpPr/>
          <p:nvPr/>
        </p:nvSpPr>
        <p:spPr>
          <a:xfrm>
            <a:off x="6391597" y="3786188"/>
            <a:ext cx="2428875" cy="6429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التعزيز عدديا</a:t>
            </a:r>
          </a:p>
        </p:txBody>
      </p:sp>
      <p:pic>
        <p:nvPicPr>
          <p:cNvPr id="83989" name="Picture 18"/>
          <p:cNvPicPr>
            <a:picLocks noChangeAspect="1" noChangeArrowheads="1"/>
          </p:cNvPicPr>
          <p:nvPr/>
        </p:nvPicPr>
        <p:blipFill>
          <a:blip r:embed="rId9"/>
          <a:srcRect/>
          <a:stretch>
            <a:fillRect/>
          </a:stretch>
        </p:blipFill>
        <p:spPr bwMode="auto">
          <a:xfrm>
            <a:off x="2248222" y="4071938"/>
            <a:ext cx="4143375" cy="571500"/>
          </a:xfrm>
          <a:prstGeom prst="rect">
            <a:avLst/>
          </a:prstGeom>
          <a:noFill/>
          <a:ln w="9525">
            <a:noFill/>
            <a:miter lim="800000"/>
            <a:headEnd/>
            <a:tailEnd/>
          </a:ln>
        </p:spPr>
      </p:pic>
      <p:pic>
        <p:nvPicPr>
          <p:cNvPr id="83990" name="Picture 19"/>
          <p:cNvPicPr>
            <a:picLocks noChangeAspect="1" noChangeArrowheads="1"/>
          </p:cNvPicPr>
          <p:nvPr/>
        </p:nvPicPr>
        <p:blipFill>
          <a:blip r:embed="rId10"/>
          <a:srcRect/>
          <a:stretch>
            <a:fillRect/>
          </a:stretch>
        </p:blipFill>
        <p:spPr bwMode="auto">
          <a:xfrm>
            <a:off x="890910" y="4143375"/>
            <a:ext cx="1362075" cy="428625"/>
          </a:xfrm>
          <a:prstGeom prst="rect">
            <a:avLst/>
          </a:prstGeom>
          <a:noFill/>
          <a:ln w="9525">
            <a:noFill/>
            <a:miter lim="800000"/>
            <a:headEnd/>
            <a:tailEnd/>
          </a:ln>
        </p:spPr>
      </p:pic>
      <p:pic>
        <p:nvPicPr>
          <p:cNvPr id="83991" name="Picture 20"/>
          <p:cNvPicPr>
            <a:picLocks noChangeAspect="1" noChangeArrowheads="1"/>
          </p:cNvPicPr>
          <p:nvPr/>
        </p:nvPicPr>
        <p:blipFill>
          <a:blip r:embed="rId11"/>
          <a:srcRect/>
          <a:stretch>
            <a:fillRect/>
          </a:stretch>
        </p:blipFill>
        <p:spPr bwMode="auto">
          <a:xfrm>
            <a:off x="1462410" y="4500563"/>
            <a:ext cx="6715125" cy="928687"/>
          </a:xfrm>
          <a:prstGeom prst="rect">
            <a:avLst/>
          </a:prstGeom>
          <a:noFill/>
          <a:ln w="9525">
            <a:noFill/>
            <a:miter lim="800000"/>
            <a:headEnd/>
            <a:tailEnd/>
          </a:ln>
        </p:spPr>
      </p:pic>
      <p:pic>
        <p:nvPicPr>
          <p:cNvPr id="83992" name="Picture 21"/>
          <p:cNvPicPr>
            <a:picLocks noChangeAspect="1" noChangeArrowheads="1"/>
          </p:cNvPicPr>
          <p:nvPr/>
        </p:nvPicPr>
        <p:blipFill>
          <a:blip r:embed="rId12"/>
          <a:srcRect/>
          <a:stretch>
            <a:fillRect/>
          </a:stretch>
        </p:blipFill>
        <p:spPr bwMode="auto">
          <a:xfrm>
            <a:off x="1462410" y="5357813"/>
            <a:ext cx="7110412" cy="500062"/>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3982"/>
                                        </p:tgtEl>
                                        <p:attrNameLst>
                                          <p:attrName>style.visibility</p:attrName>
                                        </p:attrNameLst>
                                      </p:cBhvr>
                                      <p:to>
                                        <p:strVal val="visible"/>
                                      </p:to>
                                    </p:set>
                                    <p:anim to="" calcmode="lin" valueType="num">
                                      <p:cBhvr>
                                        <p:cTn id="7" dur="1" fill="hold"/>
                                        <p:tgtEl>
                                          <p:spTgt spid="8398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3985"/>
                                        </p:tgtEl>
                                        <p:attrNameLst>
                                          <p:attrName>style.visibility</p:attrName>
                                        </p:attrNameLst>
                                      </p:cBhvr>
                                      <p:to>
                                        <p:strVal val="visible"/>
                                      </p:to>
                                    </p:set>
                                    <p:animEffect transition="in" filter="checkerboard(across)">
                                      <p:cBhvr>
                                        <p:cTn id="17" dur="500"/>
                                        <p:tgtEl>
                                          <p:spTgt spid="8398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to="" calcmode="lin" valueType="num">
                                      <p:cBhvr>
                                        <p:cTn id="22" dur="1" fill="hold"/>
                                        <p:tgtEl>
                                          <p:spTgt spid="2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3986"/>
                                        </p:tgtEl>
                                        <p:attrNameLst>
                                          <p:attrName>style.visibility</p:attrName>
                                        </p:attrNameLst>
                                      </p:cBhvr>
                                      <p:to>
                                        <p:strVal val="visible"/>
                                      </p:to>
                                    </p:set>
                                    <p:animEffect transition="in" filter="diamond(in)">
                                      <p:cBhvr>
                                        <p:cTn id="27" dur="2000"/>
                                        <p:tgtEl>
                                          <p:spTgt spid="8398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3983"/>
                                        </p:tgtEl>
                                        <p:attrNameLst>
                                          <p:attrName>style.visibility</p:attrName>
                                        </p:attrNameLst>
                                      </p:cBhvr>
                                      <p:to>
                                        <p:strVal val="visible"/>
                                      </p:to>
                                    </p:set>
                                    <p:animEffect transition="in" filter="checkerboard(across)">
                                      <p:cBhvr>
                                        <p:cTn id="32" dur="500"/>
                                        <p:tgtEl>
                                          <p:spTgt spid="839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3989"/>
                                        </p:tgtEl>
                                        <p:attrNameLst>
                                          <p:attrName>style.visibility</p:attrName>
                                        </p:attrNameLst>
                                      </p:cBhvr>
                                      <p:to>
                                        <p:strVal val="visible"/>
                                      </p:to>
                                    </p:set>
                                    <p:animEffect transition="in" filter="checkerboard(across)">
                                      <p:cBhvr>
                                        <p:cTn id="42" dur="500"/>
                                        <p:tgtEl>
                                          <p:spTgt spid="8398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83990"/>
                                        </p:tgtEl>
                                        <p:attrNameLst>
                                          <p:attrName>style.visibility</p:attrName>
                                        </p:attrNameLst>
                                      </p:cBhvr>
                                      <p:to>
                                        <p:strVal val="visible"/>
                                      </p:to>
                                    </p:set>
                                    <p:animEffect transition="in" filter="checkerboard(across)">
                                      <p:cBhvr>
                                        <p:cTn id="47" dur="500"/>
                                        <p:tgtEl>
                                          <p:spTgt spid="83990"/>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83991"/>
                                        </p:tgtEl>
                                        <p:attrNameLst>
                                          <p:attrName>style.visibility</p:attrName>
                                        </p:attrNameLst>
                                      </p:cBhvr>
                                      <p:to>
                                        <p:strVal val="visible"/>
                                      </p:to>
                                    </p:set>
                                    <p:anim to="" calcmode="lin" valueType="num">
                                      <p:cBhvr>
                                        <p:cTn id="52" dur="1" fill="hold"/>
                                        <p:tgtEl>
                                          <p:spTgt spid="83991"/>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3992"/>
                                        </p:tgtEl>
                                        <p:attrNameLst>
                                          <p:attrName>style.visibility</p:attrName>
                                        </p:attrNameLst>
                                      </p:cBhvr>
                                      <p:to>
                                        <p:strVal val="visible"/>
                                      </p:to>
                                    </p:set>
                                    <p:animEffect transition="in" filter="blinds(horizontal)">
                                      <p:cBhvr>
                                        <p:cTn id="57" dur="500"/>
                                        <p:tgtEl>
                                          <p:spTgt spid="83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قاعدة مشتقة القوة</a:t>
            </a:r>
          </a:p>
        </p:txBody>
      </p:sp>
      <p:sp>
        <p:nvSpPr>
          <p:cNvPr id="15" name="Rounded Rectangle 14"/>
          <p:cNvSpPr/>
          <p:nvPr/>
        </p:nvSpPr>
        <p:spPr>
          <a:xfrm>
            <a:off x="1677293" y="1285875"/>
            <a:ext cx="6929437" cy="10001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bg2"/>
                </a:solidFill>
              </a:rPr>
              <a:t>قاعدة مشتقة القوة من أكثر القواعد فاعلية لايجاد المشتقات دون اللجوء للنهايات وهى أكثر سهولة ودقة </a:t>
            </a:r>
          </a:p>
        </p:txBody>
      </p:sp>
      <p:sp>
        <p:nvSpPr>
          <p:cNvPr id="17" name="Oval 16"/>
          <p:cNvSpPr/>
          <p:nvPr/>
        </p:nvSpPr>
        <p:spPr>
          <a:xfrm>
            <a:off x="6320730" y="2643188"/>
            <a:ext cx="2286000"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chemeClr val="tx1"/>
                </a:solidFill>
              </a:rPr>
              <a:t>التعبير اللفظى</a:t>
            </a:r>
          </a:p>
        </p:txBody>
      </p:sp>
      <p:sp>
        <p:nvSpPr>
          <p:cNvPr id="18" name="Oval 17"/>
          <p:cNvSpPr/>
          <p:nvPr/>
        </p:nvSpPr>
        <p:spPr>
          <a:xfrm>
            <a:off x="6320730" y="4143375"/>
            <a:ext cx="2286000"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i="1" dirty="0">
                <a:solidFill>
                  <a:schemeClr val="tx1"/>
                </a:solidFill>
              </a:rPr>
              <a:t>الرموز</a:t>
            </a:r>
          </a:p>
        </p:txBody>
      </p:sp>
      <p:sp>
        <p:nvSpPr>
          <p:cNvPr id="19" name="Horizontal Scroll 18"/>
          <p:cNvSpPr/>
          <p:nvPr/>
        </p:nvSpPr>
        <p:spPr>
          <a:xfrm>
            <a:off x="1748730" y="2643188"/>
            <a:ext cx="4286250" cy="11430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chemeClr val="tx1"/>
                </a:solidFill>
              </a:rPr>
              <a:t>قوة </a:t>
            </a:r>
            <a:r>
              <a:rPr lang="en-US" b="1" dirty="0">
                <a:solidFill>
                  <a:schemeClr val="tx1"/>
                </a:solidFill>
              </a:rPr>
              <a:t>X</a:t>
            </a:r>
            <a:r>
              <a:rPr lang="ar-SA" b="1" dirty="0">
                <a:solidFill>
                  <a:schemeClr val="tx1"/>
                </a:solidFill>
              </a:rPr>
              <a:t>فى المشتقة أقل بواحد من قوة</a:t>
            </a:r>
            <a:r>
              <a:rPr lang="en-US" b="1" dirty="0">
                <a:solidFill>
                  <a:schemeClr val="tx1"/>
                </a:solidFill>
              </a:rPr>
              <a:t>  </a:t>
            </a:r>
            <a:r>
              <a:rPr lang="ar-SA" b="1" dirty="0">
                <a:solidFill>
                  <a:schemeClr val="tx1"/>
                </a:solidFill>
              </a:rPr>
              <a:t> </a:t>
            </a:r>
            <a:r>
              <a:rPr lang="en-US" b="1" dirty="0">
                <a:solidFill>
                  <a:schemeClr val="tx1"/>
                </a:solidFill>
              </a:rPr>
              <a:t>X </a:t>
            </a:r>
            <a:r>
              <a:rPr lang="ar-SA" b="1" dirty="0">
                <a:solidFill>
                  <a:schemeClr val="tx1"/>
                </a:solidFill>
              </a:rPr>
              <a:t> فى الدالة الاصلية ومعامل </a:t>
            </a:r>
            <a:r>
              <a:rPr lang="en-US" b="1" dirty="0">
                <a:solidFill>
                  <a:schemeClr val="tx1"/>
                </a:solidFill>
              </a:rPr>
              <a:t>x</a:t>
            </a:r>
            <a:r>
              <a:rPr lang="ar-SA" b="1" dirty="0">
                <a:solidFill>
                  <a:schemeClr val="tx1"/>
                </a:solidFill>
              </a:rPr>
              <a:t>فىالمشتقة يساوى قوة </a:t>
            </a:r>
            <a:r>
              <a:rPr lang="en-US" b="1" dirty="0">
                <a:solidFill>
                  <a:schemeClr val="tx1"/>
                </a:solidFill>
              </a:rPr>
              <a:t>x</a:t>
            </a:r>
            <a:r>
              <a:rPr lang="ar-SA" b="1" dirty="0">
                <a:solidFill>
                  <a:schemeClr val="tx1"/>
                </a:solidFill>
              </a:rPr>
              <a:t>الاصلية</a:t>
            </a:r>
          </a:p>
        </p:txBody>
      </p:sp>
      <p:pic>
        <p:nvPicPr>
          <p:cNvPr id="113683" name="Picture 14"/>
          <p:cNvPicPr>
            <a:picLocks noChangeAspect="1" noChangeArrowheads="1"/>
          </p:cNvPicPr>
          <p:nvPr/>
        </p:nvPicPr>
        <p:blipFill>
          <a:blip r:embed="rId5"/>
          <a:srcRect/>
          <a:stretch>
            <a:fillRect/>
          </a:stretch>
        </p:blipFill>
        <p:spPr bwMode="auto">
          <a:xfrm>
            <a:off x="1677293" y="4429125"/>
            <a:ext cx="4071937" cy="642938"/>
          </a:xfrm>
          <a:prstGeom prst="rect">
            <a:avLst/>
          </a:prstGeom>
          <a:noFill/>
          <a:ln w="9525">
            <a:noFill/>
            <a:miter lim="800000"/>
            <a:headEnd/>
            <a:tailEnd/>
          </a:ln>
        </p:spPr>
      </p:pic>
      <p:pic>
        <p:nvPicPr>
          <p:cNvPr id="113679" name="Picture 15"/>
          <p:cNvPicPr>
            <a:picLocks noChangeAspect="1" noChangeArrowheads="1"/>
          </p:cNvPicPr>
          <p:nvPr/>
        </p:nvPicPr>
        <p:blipFill>
          <a:blip r:embed="rId6"/>
          <a:srcRect/>
          <a:stretch>
            <a:fillRect/>
          </a:stretch>
        </p:blipFill>
        <p:spPr bwMode="auto">
          <a:xfrm>
            <a:off x="1391543" y="5500688"/>
            <a:ext cx="5643562" cy="44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Flowchart: Decision 20"/>
          <p:cNvSpPr/>
          <p:nvPr/>
        </p:nvSpPr>
        <p:spPr>
          <a:xfrm>
            <a:off x="6392168" y="5072063"/>
            <a:ext cx="2500312" cy="500062"/>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a:solidFill>
                  <a:srgbClr val="FF0000"/>
                </a:solidFill>
              </a:rPr>
              <a:t>ملحوظة</a:t>
            </a:r>
          </a:p>
        </p:txBody>
      </p:sp>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to="" calcmode="lin" valueType="num">
                                      <p:cBhvr>
                                        <p:cTn id="18" dur="1" fill="hold"/>
                                        <p:tgtEl>
                                          <p:spTgt spid="19"/>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8" presetClass="entr" presetSubtype="16" fill="hold" nodeType="withEffect">
                                  <p:stCondLst>
                                    <p:cond delay="0"/>
                                  </p:stCondLst>
                                  <p:childTnLst>
                                    <p:set>
                                      <p:cBhvr>
                                        <p:cTn id="26" dur="1" fill="hold">
                                          <p:stCondLst>
                                            <p:cond delay="0"/>
                                          </p:stCondLst>
                                        </p:cTn>
                                        <p:tgtEl>
                                          <p:spTgt spid="113683"/>
                                        </p:tgtEl>
                                        <p:attrNameLst>
                                          <p:attrName>style.visibility</p:attrName>
                                        </p:attrNameLst>
                                      </p:cBhvr>
                                      <p:to>
                                        <p:strVal val="visible"/>
                                      </p:to>
                                    </p:set>
                                    <p:animEffect transition="in" filter="diamond(in)">
                                      <p:cBhvr>
                                        <p:cTn id="27" dur="2000"/>
                                        <p:tgtEl>
                                          <p:spTgt spid="1136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13679"/>
                                        </p:tgtEl>
                                        <p:attrNameLst>
                                          <p:attrName>style.visibility</p:attrName>
                                        </p:attrNameLst>
                                      </p:cBhvr>
                                      <p:to>
                                        <p:strVal val="visible"/>
                                      </p:to>
                                    </p:set>
                                    <p:anim to="" calcmode="lin" valueType="num">
                                      <p:cBhvr>
                                        <p:cTn id="38" dur="1" fill="hold"/>
                                        <p:tgtEl>
                                          <p:spTgt spid="1136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14702" name="Picture 14"/>
          <p:cNvPicPr>
            <a:picLocks noChangeAspect="1" noChangeArrowheads="1"/>
          </p:cNvPicPr>
          <p:nvPr/>
        </p:nvPicPr>
        <p:blipFill>
          <a:blip r:embed="rId5"/>
          <a:srcRect/>
          <a:stretch>
            <a:fillRect/>
          </a:stretch>
        </p:blipFill>
        <p:spPr bwMode="auto">
          <a:xfrm>
            <a:off x="5262985" y="1000125"/>
            <a:ext cx="3571875" cy="361950"/>
          </a:xfrm>
          <a:prstGeom prst="rect">
            <a:avLst/>
          </a:prstGeom>
          <a:noFill/>
          <a:ln w="9525">
            <a:noFill/>
            <a:miter lim="800000"/>
            <a:headEnd/>
            <a:tailEnd/>
          </a:ln>
        </p:spPr>
      </p:pic>
      <p:pic>
        <p:nvPicPr>
          <p:cNvPr id="114704" name="Picture 15"/>
          <p:cNvPicPr>
            <a:picLocks noChangeAspect="1" noChangeArrowheads="1"/>
          </p:cNvPicPr>
          <p:nvPr/>
        </p:nvPicPr>
        <p:blipFill>
          <a:blip r:embed="rId6"/>
          <a:srcRect/>
          <a:stretch>
            <a:fillRect/>
          </a:stretch>
        </p:blipFill>
        <p:spPr bwMode="auto">
          <a:xfrm>
            <a:off x="6691735" y="1643063"/>
            <a:ext cx="1785937" cy="371475"/>
          </a:xfrm>
          <a:prstGeom prst="rect">
            <a:avLst/>
          </a:prstGeom>
          <a:noFill/>
          <a:ln w="9525">
            <a:noFill/>
            <a:miter lim="800000"/>
            <a:headEnd/>
            <a:tailEnd/>
          </a:ln>
        </p:spPr>
      </p:pic>
      <p:pic>
        <p:nvPicPr>
          <p:cNvPr id="114705" name="Picture 16"/>
          <p:cNvPicPr>
            <a:picLocks noChangeAspect="1" noChangeArrowheads="1"/>
          </p:cNvPicPr>
          <p:nvPr/>
        </p:nvPicPr>
        <p:blipFill>
          <a:blip r:embed="rId7"/>
          <a:srcRect/>
          <a:stretch>
            <a:fillRect/>
          </a:stretch>
        </p:blipFill>
        <p:spPr bwMode="auto">
          <a:xfrm>
            <a:off x="1976860" y="1643063"/>
            <a:ext cx="4143375" cy="1643062"/>
          </a:xfrm>
          <a:prstGeom prst="rect">
            <a:avLst/>
          </a:prstGeom>
          <a:noFill/>
          <a:ln w="9525">
            <a:noFill/>
            <a:miter lim="800000"/>
            <a:headEnd/>
            <a:tailEnd/>
          </a:ln>
        </p:spPr>
      </p:pic>
      <p:pic>
        <p:nvPicPr>
          <p:cNvPr id="114707" name="Picture 17"/>
          <p:cNvPicPr>
            <a:picLocks noChangeAspect="1" noChangeArrowheads="1"/>
          </p:cNvPicPr>
          <p:nvPr/>
        </p:nvPicPr>
        <p:blipFill>
          <a:blip r:embed="rId8"/>
          <a:srcRect/>
          <a:stretch>
            <a:fillRect/>
          </a:stretch>
        </p:blipFill>
        <p:spPr bwMode="auto">
          <a:xfrm>
            <a:off x="6691735" y="3429000"/>
            <a:ext cx="1814512" cy="495300"/>
          </a:xfrm>
          <a:prstGeom prst="rect">
            <a:avLst/>
          </a:prstGeom>
          <a:noFill/>
          <a:ln w="9525">
            <a:noFill/>
            <a:miter lim="800000"/>
            <a:headEnd/>
            <a:tailEnd/>
          </a:ln>
        </p:spPr>
      </p:pic>
      <p:pic>
        <p:nvPicPr>
          <p:cNvPr id="114708" name="Picture 18"/>
          <p:cNvPicPr>
            <a:picLocks noChangeAspect="1" noChangeArrowheads="1"/>
          </p:cNvPicPr>
          <p:nvPr/>
        </p:nvPicPr>
        <p:blipFill>
          <a:blip r:embed="rId9"/>
          <a:srcRect/>
          <a:stretch>
            <a:fillRect/>
          </a:stretch>
        </p:blipFill>
        <p:spPr bwMode="auto">
          <a:xfrm>
            <a:off x="1619672" y="3759200"/>
            <a:ext cx="4929188" cy="224155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4702"/>
                                        </p:tgtEl>
                                        <p:attrNameLst>
                                          <p:attrName>style.visibility</p:attrName>
                                        </p:attrNameLst>
                                      </p:cBhvr>
                                      <p:to>
                                        <p:strVal val="visible"/>
                                      </p:to>
                                    </p:set>
                                    <p:anim to="" calcmode="lin" valueType="num">
                                      <p:cBhvr>
                                        <p:cTn id="7" dur="1" fill="hold"/>
                                        <p:tgtEl>
                                          <p:spTgt spid="114702"/>
                                        </p:tgtEl>
                                        <p:attrNameLst>
                                          <p:attrName/>
                                        </p:attrNameLst>
                                      </p:cBhvr>
                                    </p:anim>
                                  </p:childTnLst>
                                </p:cTn>
                              </p:par>
                              <p:par>
                                <p:cTn id="8" presetID="2" presetClass="entr" presetSubtype="4" fill="hold" nodeType="withEffect">
                                  <p:stCondLst>
                                    <p:cond delay="0"/>
                                  </p:stCondLst>
                                  <p:childTnLst>
                                    <p:set>
                                      <p:cBhvr>
                                        <p:cTn id="9" dur="1" fill="hold">
                                          <p:stCondLst>
                                            <p:cond delay="0"/>
                                          </p:stCondLst>
                                        </p:cTn>
                                        <p:tgtEl>
                                          <p:spTgt spid="114704"/>
                                        </p:tgtEl>
                                        <p:attrNameLst>
                                          <p:attrName>style.visibility</p:attrName>
                                        </p:attrNameLst>
                                      </p:cBhvr>
                                      <p:to>
                                        <p:strVal val="visible"/>
                                      </p:to>
                                    </p:set>
                                    <p:anim calcmode="lin" valueType="num">
                                      <p:cBhvr additive="base">
                                        <p:cTn id="10" dur="500" fill="hold"/>
                                        <p:tgtEl>
                                          <p:spTgt spid="114704"/>
                                        </p:tgtEl>
                                        <p:attrNameLst>
                                          <p:attrName>ppt_x</p:attrName>
                                        </p:attrNameLst>
                                      </p:cBhvr>
                                      <p:tavLst>
                                        <p:tav tm="0">
                                          <p:val>
                                            <p:strVal val="#ppt_x"/>
                                          </p:val>
                                        </p:tav>
                                        <p:tav tm="100000">
                                          <p:val>
                                            <p:strVal val="#ppt_x"/>
                                          </p:val>
                                        </p:tav>
                                      </p:tavLst>
                                    </p:anim>
                                    <p:anim calcmode="lin" valueType="num">
                                      <p:cBhvr additive="base">
                                        <p:cTn id="11" dur="500" fill="hold"/>
                                        <p:tgtEl>
                                          <p:spTgt spid="11470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14705"/>
                                        </p:tgtEl>
                                        <p:attrNameLst>
                                          <p:attrName>style.visibility</p:attrName>
                                        </p:attrNameLst>
                                      </p:cBhvr>
                                      <p:to>
                                        <p:strVal val="visible"/>
                                      </p:to>
                                    </p:set>
                                    <p:animEffect transition="in" filter="diamond(in)">
                                      <p:cBhvr>
                                        <p:cTn id="16" dur="2000"/>
                                        <p:tgtEl>
                                          <p:spTgt spid="114705"/>
                                        </p:tgtEl>
                                      </p:cBhvr>
                                    </p:animEffect>
                                  </p:childTnLst>
                                </p:cTn>
                              </p:par>
                              <p:par>
                                <p:cTn id="17" presetID="2" presetClass="entr" presetSubtype="4" fill="hold" nodeType="withEffect">
                                  <p:stCondLst>
                                    <p:cond delay="0"/>
                                  </p:stCondLst>
                                  <p:childTnLst>
                                    <p:set>
                                      <p:cBhvr>
                                        <p:cTn id="18" dur="1" fill="hold">
                                          <p:stCondLst>
                                            <p:cond delay="0"/>
                                          </p:stCondLst>
                                        </p:cTn>
                                        <p:tgtEl>
                                          <p:spTgt spid="114707"/>
                                        </p:tgtEl>
                                        <p:attrNameLst>
                                          <p:attrName>style.visibility</p:attrName>
                                        </p:attrNameLst>
                                      </p:cBhvr>
                                      <p:to>
                                        <p:strVal val="visible"/>
                                      </p:to>
                                    </p:set>
                                    <p:anim calcmode="lin" valueType="num">
                                      <p:cBhvr additive="base">
                                        <p:cTn id="19" dur="500" fill="hold"/>
                                        <p:tgtEl>
                                          <p:spTgt spid="114707"/>
                                        </p:tgtEl>
                                        <p:attrNameLst>
                                          <p:attrName>ppt_x</p:attrName>
                                        </p:attrNameLst>
                                      </p:cBhvr>
                                      <p:tavLst>
                                        <p:tav tm="0">
                                          <p:val>
                                            <p:strVal val="#ppt_x"/>
                                          </p:val>
                                        </p:tav>
                                        <p:tav tm="100000">
                                          <p:val>
                                            <p:strVal val="#ppt_x"/>
                                          </p:val>
                                        </p:tav>
                                      </p:tavLst>
                                    </p:anim>
                                    <p:anim calcmode="lin" valueType="num">
                                      <p:cBhvr additive="base">
                                        <p:cTn id="20" dur="500" fill="hold"/>
                                        <p:tgtEl>
                                          <p:spTgt spid="1147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14708"/>
                                        </p:tgtEl>
                                        <p:attrNameLst>
                                          <p:attrName>style.visibility</p:attrName>
                                        </p:attrNameLst>
                                      </p:cBhvr>
                                      <p:to>
                                        <p:strVal val="visible"/>
                                      </p:to>
                                    </p:set>
                                    <p:animEffect transition="in" filter="diamond(in)">
                                      <p:cBhvr>
                                        <p:cTn id="25" dur="2000"/>
                                        <p:tgtEl>
                                          <p:spTgt spid="114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قواعد أخرى للمشتقات</a:t>
            </a:r>
          </a:p>
        </p:txBody>
      </p:sp>
      <p:sp>
        <p:nvSpPr>
          <p:cNvPr id="21" name="Oval 20"/>
          <p:cNvSpPr/>
          <p:nvPr/>
        </p:nvSpPr>
        <p:spPr>
          <a:xfrm>
            <a:off x="6830616" y="1071563"/>
            <a:ext cx="2071687" cy="7143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chemeClr val="tx1"/>
                </a:solidFill>
              </a:rPr>
              <a:t>مشتقة الثابت</a:t>
            </a:r>
          </a:p>
        </p:txBody>
      </p:sp>
      <p:sp>
        <p:nvSpPr>
          <p:cNvPr id="22" name="Oval 21"/>
          <p:cNvSpPr/>
          <p:nvPr/>
        </p:nvSpPr>
        <p:spPr>
          <a:xfrm>
            <a:off x="6830616" y="1928813"/>
            <a:ext cx="2071687" cy="7858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chemeClr val="tx1"/>
                </a:solidFill>
              </a:rPr>
              <a:t>مشتقة مضاعفات القوى</a:t>
            </a:r>
          </a:p>
        </p:txBody>
      </p:sp>
      <p:sp>
        <p:nvSpPr>
          <p:cNvPr id="23" name="Oval 22"/>
          <p:cNvSpPr/>
          <p:nvPr/>
        </p:nvSpPr>
        <p:spPr>
          <a:xfrm>
            <a:off x="6830616" y="2857500"/>
            <a:ext cx="2071687" cy="7858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chemeClr val="tx1"/>
                </a:solidFill>
              </a:rPr>
              <a:t>مشتقة المجموع او الفرق</a:t>
            </a:r>
          </a:p>
        </p:txBody>
      </p:sp>
      <p:pic>
        <p:nvPicPr>
          <p:cNvPr id="115732" name="Picture 14"/>
          <p:cNvPicPr>
            <a:picLocks noChangeAspect="1" noChangeArrowheads="1"/>
          </p:cNvPicPr>
          <p:nvPr/>
        </p:nvPicPr>
        <p:blipFill>
          <a:blip r:embed="rId5"/>
          <a:srcRect/>
          <a:stretch>
            <a:fillRect/>
          </a:stretch>
        </p:blipFill>
        <p:spPr bwMode="auto">
          <a:xfrm>
            <a:off x="2115741" y="1285875"/>
            <a:ext cx="4605337" cy="500063"/>
          </a:xfrm>
          <a:prstGeom prst="rect">
            <a:avLst/>
          </a:prstGeom>
          <a:noFill/>
          <a:ln w="9525">
            <a:noFill/>
            <a:miter lim="800000"/>
            <a:headEnd/>
            <a:tailEnd/>
          </a:ln>
        </p:spPr>
      </p:pic>
      <p:pic>
        <p:nvPicPr>
          <p:cNvPr id="115733" name="Picture 15"/>
          <p:cNvPicPr>
            <a:picLocks noChangeAspect="1" noChangeArrowheads="1"/>
          </p:cNvPicPr>
          <p:nvPr/>
        </p:nvPicPr>
        <p:blipFill>
          <a:blip r:embed="rId6"/>
          <a:srcRect/>
          <a:stretch>
            <a:fillRect/>
          </a:stretch>
        </p:blipFill>
        <p:spPr bwMode="auto">
          <a:xfrm>
            <a:off x="1258491" y="1285875"/>
            <a:ext cx="928687" cy="500063"/>
          </a:xfrm>
          <a:prstGeom prst="rect">
            <a:avLst/>
          </a:prstGeom>
          <a:noFill/>
          <a:ln w="9525">
            <a:noFill/>
            <a:miter lim="800000"/>
            <a:headEnd/>
            <a:tailEnd/>
          </a:ln>
        </p:spPr>
      </p:pic>
      <p:pic>
        <p:nvPicPr>
          <p:cNvPr id="115734" name="Picture 16"/>
          <p:cNvPicPr>
            <a:picLocks noChangeAspect="1" noChangeArrowheads="1"/>
          </p:cNvPicPr>
          <p:nvPr/>
        </p:nvPicPr>
        <p:blipFill>
          <a:blip r:embed="rId7"/>
          <a:srcRect/>
          <a:stretch>
            <a:fillRect/>
          </a:stretch>
        </p:blipFill>
        <p:spPr bwMode="auto">
          <a:xfrm>
            <a:off x="1258491" y="2143125"/>
            <a:ext cx="5424487" cy="500063"/>
          </a:xfrm>
          <a:prstGeom prst="rect">
            <a:avLst/>
          </a:prstGeom>
          <a:noFill/>
          <a:ln w="9525">
            <a:noFill/>
            <a:miter lim="800000"/>
            <a:headEnd/>
            <a:tailEnd/>
          </a:ln>
        </p:spPr>
      </p:pic>
      <p:pic>
        <p:nvPicPr>
          <p:cNvPr id="115735" name="Picture 17"/>
          <p:cNvPicPr>
            <a:picLocks noChangeAspect="1" noChangeArrowheads="1"/>
          </p:cNvPicPr>
          <p:nvPr/>
        </p:nvPicPr>
        <p:blipFill>
          <a:blip r:embed="rId8"/>
          <a:srcRect/>
          <a:stretch>
            <a:fillRect/>
          </a:stretch>
        </p:blipFill>
        <p:spPr bwMode="auto">
          <a:xfrm>
            <a:off x="1187053" y="3000375"/>
            <a:ext cx="5462588" cy="500063"/>
          </a:xfrm>
          <a:prstGeom prst="rect">
            <a:avLst/>
          </a:prstGeom>
          <a:noFill/>
          <a:ln w="9525">
            <a:noFill/>
            <a:miter lim="800000"/>
            <a:headEnd/>
            <a:tailEnd/>
          </a:ln>
        </p:spPr>
      </p:pic>
      <p:sp>
        <p:nvSpPr>
          <p:cNvPr id="29" name="Flowchart: Decision 28"/>
          <p:cNvSpPr/>
          <p:nvPr/>
        </p:nvSpPr>
        <p:spPr>
          <a:xfrm>
            <a:off x="6259116" y="3786188"/>
            <a:ext cx="2643187" cy="500062"/>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0000"/>
                </a:solidFill>
              </a:rPr>
              <a:t>مثال</a:t>
            </a:r>
          </a:p>
        </p:txBody>
      </p:sp>
      <p:pic>
        <p:nvPicPr>
          <p:cNvPr id="115730" name="Picture 18"/>
          <p:cNvPicPr>
            <a:picLocks noChangeAspect="1" noChangeArrowheads="1"/>
          </p:cNvPicPr>
          <p:nvPr/>
        </p:nvPicPr>
        <p:blipFill>
          <a:blip r:embed="rId9"/>
          <a:srcRect/>
          <a:stretch>
            <a:fillRect/>
          </a:stretch>
        </p:blipFill>
        <p:spPr bwMode="auto">
          <a:xfrm>
            <a:off x="2830116" y="3857625"/>
            <a:ext cx="3233737" cy="38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19"/>
          <p:cNvPicPr>
            <a:picLocks noChangeAspect="1" noChangeArrowheads="1"/>
          </p:cNvPicPr>
          <p:nvPr/>
        </p:nvPicPr>
        <p:blipFill>
          <a:blip r:embed="rId10"/>
          <a:srcRect/>
          <a:stretch>
            <a:fillRect/>
          </a:stretch>
        </p:blipFill>
        <p:spPr bwMode="auto">
          <a:xfrm>
            <a:off x="6544866" y="4643438"/>
            <a:ext cx="18288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5740" name="Picture 20"/>
          <p:cNvPicPr>
            <a:picLocks noChangeAspect="1" noChangeArrowheads="1"/>
          </p:cNvPicPr>
          <p:nvPr/>
        </p:nvPicPr>
        <p:blipFill>
          <a:blip r:embed="rId11"/>
          <a:srcRect/>
          <a:stretch>
            <a:fillRect/>
          </a:stretch>
        </p:blipFill>
        <p:spPr bwMode="auto">
          <a:xfrm>
            <a:off x="1544241" y="4286250"/>
            <a:ext cx="4500562" cy="1643063"/>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115732"/>
                                        </p:tgtEl>
                                        <p:attrNameLst>
                                          <p:attrName>style.visibility</p:attrName>
                                        </p:attrNameLst>
                                      </p:cBhvr>
                                      <p:to>
                                        <p:strVal val="visible"/>
                                      </p:to>
                                    </p:set>
                                    <p:animEffect transition="in" filter="diamond(in)">
                                      <p:cBhvr>
                                        <p:cTn id="10" dur="2000"/>
                                        <p:tgtEl>
                                          <p:spTgt spid="1157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15734"/>
                                        </p:tgtEl>
                                        <p:attrNameLst>
                                          <p:attrName>style.visibility</p:attrName>
                                        </p:attrNameLst>
                                      </p:cBhvr>
                                      <p:to>
                                        <p:strVal val="visible"/>
                                      </p:to>
                                    </p:set>
                                    <p:animEffect transition="in" filter="diamond(in)">
                                      <p:cBhvr>
                                        <p:cTn id="20" dur="2000"/>
                                        <p:tgtEl>
                                          <p:spTgt spid="1157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8" presetClass="entr" presetSubtype="16" fill="hold" nodeType="withEffect">
                                  <p:stCondLst>
                                    <p:cond delay="0"/>
                                  </p:stCondLst>
                                  <p:childTnLst>
                                    <p:set>
                                      <p:cBhvr>
                                        <p:cTn id="27" dur="1" fill="hold">
                                          <p:stCondLst>
                                            <p:cond delay="0"/>
                                          </p:stCondLst>
                                        </p:cTn>
                                        <p:tgtEl>
                                          <p:spTgt spid="115735"/>
                                        </p:tgtEl>
                                        <p:attrNameLst>
                                          <p:attrName>style.visibility</p:attrName>
                                        </p:attrNameLst>
                                      </p:cBhvr>
                                      <p:to>
                                        <p:strVal val="visible"/>
                                      </p:to>
                                    </p:set>
                                    <p:animEffect transition="in" filter="diamond(in)">
                                      <p:cBhvr>
                                        <p:cTn id="28" dur="2000"/>
                                        <p:tgtEl>
                                          <p:spTgt spid="11573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15730"/>
                                        </p:tgtEl>
                                        <p:attrNameLst>
                                          <p:attrName>style.visibility</p:attrName>
                                        </p:attrNameLst>
                                      </p:cBhvr>
                                      <p:to>
                                        <p:strVal val="visible"/>
                                      </p:to>
                                    </p:set>
                                    <p:animEffect transition="in" filter="blinds(horizontal)">
                                      <p:cBhvr>
                                        <p:cTn id="39" dur="500"/>
                                        <p:tgtEl>
                                          <p:spTgt spid="115730"/>
                                        </p:tgtEl>
                                      </p:cBhvr>
                                    </p:animEffect>
                                  </p:childTnLst>
                                </p:cTn>
                              </p:par>
                              <p:par>
                                <p:cTn id="40" presetID="2" presetClass="entr" presetSubtype="4"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15740"/>
                                        </p:tgtEl>
                                        <p:attrNameLst>
                                          <p:attrName>style.visibility</p:attrName>
                                        </p:attrNameLst>
                                      </p:cBhvr>
                                      <p:to>
                                        <p:strVal val="visible"/>
                                      </p:to>
                                    </p:set>
                                    <p:anim to="" calcmode="lin" valueType="num">
                                      <p:cBhvr>
                                        <p:cTn id="48" dur="1" fill="hold"/>
                                        <p:tgtEl>
                                          <p:spTgt spid="1157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7" name="Picture 18"/>
          <p:cNvPicPr>
            <a:picLocks noChangeAspect="1" noChangeArrowheads="1"/>
          </p:cNvPicPr>
          <p:nvPr/>
        </p:nvPicPr>
        <p:blipFill>
          <a:blip r:embed="rId5"/>
          <a:srcRect/>
          <a:stretch>
            <a:fillRect/>
          </a:stretch>
        </p:blipFill>
        <p:spPr bwMode="auto">
          <a:xfrm>
            <a:off x="5474445" y="1000125"/>
            <a:ext cx="3357562" cy="38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750" name="Picture 14"/>
          <p:cNvPicPr>
            <a:picLocks noChangeAspect="1" noChangeArrowheads="1"/>
          </p:cNvPicPr>
          <p:nvPr/>
        </p:nvPicPr>
        <p:blipFill>
          <a:blip r:embed="rId6"/>
          <a:srcRect/>
          <a:stretch>
            <a:fillRect/>
          </a:stretch>
        </p:blipFill>
        <p:spPr bwMode="auto">
          <a:xfrm>
            <a:off x="2474057" y="1071546"/>
            <a:ext cx="2214578" cy="532567"/>
          </a:xfrm>
          <a:prstGeom prst="rect">
            <a:avLst/>
          </a:prstGeom>
          <a:ln w="88900" cap="sq" cmpd="thickThin">
            <a:solidFill>
              <a:srgbClr val="000000"/>
            </a:solidFill>
            <a:prstDash val="solid"/>
            <a:miter lim="800000"/>
          </a:ln>
          <a:effectLst>
            <a:innerShdw blurRad="76200">
              <a:srgbClr val="000000"/>
            </a:innerShdw>
          </a:effectLst>
        </p:spPr>
      </p:pic>
      <p:pic>
        <p:nvPicPr>
          <p:cNvPr id="116752" name="Picture 16"/>
          <p:cNvPicPr>
            <a:picLocks noChangeAspect="1" noChangeArrowheads="1"/>
          </p:cNvPicPr>
          <p:nvPr/>
        </p:nvPicPr>
        <p:blipFill>
          <a:blip r:embed="rId7"/>
          <a:srcRect/>
          <a:stretch>
            <a:fillRect/>
          </a:stretch>
        </p:blipFill>
        <p:spPr bwMode="auto">
          <a:xfrm>
            <a:off x="5760205" y="3214686"/>
            <a:ext cx="2500314" cy="552450"/>
          </a:xfrm>
          <a:prstGeom prst="rect">
            <a:avLst/>
          </a:prstGeom>
          <a:ln w="88900" cap="sq" cmpd="thickThin">
            <a:solidFill>
              <a:srgbClr val="000000"/>
            </a:solidFill>
            <a:prstDash val="solid"/>
            <a:miter lim="800000"/>
          </a:ln>
          <a:effectLst>
            <a:innerShdw blurRad="76200">
              <a:srgbClr val="000000"/>
            </a:innerShdw>
          </a:effectLst>
        </p:spPr>
      </p:pic>
      <p:pic>
        <p:nvPicPr>
          <p:cNvPr id="116755" name="Picture 18"/>
          <p:cNvPicPr>
            <a:picLocks noChangeAspect="1" noChangeArrowheads="1"/>
          </p:cNvPicPr>
          <p:nvPr/>
        </p:nvPicPr>
        <p:blipFill>
          <a:blip r:embed="rId8"/>
          <a:srcRect/>
          <a:stretch>
            <a:fillRect/>
          </a:stretch>
        </p:blipFill>
        <p:spPr bwMode="auto">
          <a:xfrm>
            <a:off x="1402507" y="1928813"/>
            <a:ext cx="5786438" cy="571500"/>
          </a:xfrm>
          <a:prstGeom prst="rect">
            <a:avLst/>
          </a:prstGeom>
          <a:noFill/>
          <a:ln w="9525">
            <a:noFill/>
            <a:miter lim="800000"/>
            <a:headEnd/>
            <a:tailEnd/>
          </a:ln>
        </p:spPr>
      </p:pic>
      <p:pic>
        <p:nvPicPr>
          <p:cNvPr id="116756" name="Picture 19"/>
          <p:cNvPicPr>
            <a:picLocks noChangeAspect="1" noChangeArrowheads="1"/>
          </p:cNvPicPr>
          <p:nvPr/>
        </p:nvPicPr>
        <p:blipFill>
          <a:blip r:embed="rId9"/>
          <a:srcRect/>
          <a:stretch>
            <a:fillRect/>
          </a:stretch>
        </p:blipFill>
        <p:spPr bwMode="auto">
          <a:xfrm>
            <a:off x="1259632" y="2571750"/>
            <a:ext cx="5400675" cy="500063"/>
          </a:xfrm>
          <a:prstGeom prst="rect">
            <a:avLst/>
          </a:prstGeom>
          <a:noFill/>
          <a:ln w="9525">
            <a:noFill/>
            <a:miter lim="800000"/>
            <a:headEnd/>
            <a:tailEnd/>
          </a:ln>
        </p:spPr>
      </p:pic>
      <p:pic>
        <p:nvPicPr>
          <p:cNvPr id="2" name="Picture 20"/>
          <p:cNvPicPr>
            <a:picLocks noChangeAspect="1" noChangeArrowheads="1"/>
          </p:cNvPicPr>
          <p:nvPr/>
        </p:nvPicPr>
        <p:blipFill>
          <a:blip r:embed="rId10"/>
          <a:srcRect/>
          <a:stretch>
            <a:fillRect/>
          </a:stretch>
        </p:blipFill>
        <p:spPr bwMode="auto">
          <a:xfrm>
            <a:off x="6760320" y="2643188"/>
            <a:ext cx="188595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758" name="Picture 21"/>
          <p:cNvPicPr>
            <a:picLocks noChangeAspect="1" noChangeArrowheads="1"/>
          </p:cNvPicPr>
          <p:nvPr/>
        </p:nvPicPr>
        <p:blipFill>
          <a:blip r:embed="rId11"/>
          <a:srcRect/>
          <a:stretch>
            <a:fillRect/>
          </a:stretch>
        </p:blipFill>
        <p:spPr bwMode="auto">
          <a:xfrm>
            <a:off x="1473945" y="4071938"/>
            <a:ext cx="6786562" cy="523875"/>
          </a:xfrm>
          <a:prstGeom prst="rect">
            <a:avLst/>
          </a:prstGeom>
          <a:noFill/>
          <a:ln w="9525">
            <a:noFill/>
            <a:miter lim="800000"/>
            <a:headEnd/>
            <a:tailEnd/>
          </a:ln>
        </p:spPr>
      </p:pic>
      <p:pic>
        <p:nvPicPr>
          <p:cNvPr id="116759" name="Picture 22"/>
          <p:cNvPicPr>
            <a:picLocks noChangeAspect="1" noChangeArrowheads="1"/>
          </p:cNvPicPr>
          <p:nvPr/>
        </p:nvPicPr>
        <p:blipFill>
          <a:blip r:embed="rId12"/>
          <a:srcRect/>
          <a:stretch>
            <a:fillRect/>
          </a:stretch>
        </p:blipFill>
        <p:spPr bwMode="auto">
          <a:xfrm>
            <a:off x="1545382" y="4643438"/>
            <a:ext cx="5143500" cy="571500"/>
          </a:xfrm>
          <a:prstGeom prst="rect">
            <a:avLst/>
          </a:prstGeom>
          <a:noFill/>
          <a:ln w="9525">
            <a:noFill/>
            <a:miter lim="800000"/>
            <a:headEnd/>
            <a:tailEnd/>
          </a:ln>
        </p:spPr>
      </p:pic>
      <p:pic>
        <p:nvPicPr>
          <p:cNvPr id="116760" name="Picture 23"/>
          <p:cNvPicPr>
            <a:picLocks noChangeAspect="1" noChangeArrowheads="1"/>
          </p:cNvPicPr>
          <p:nvPr/>
        </p:nvPicPr>
        <p:blipFill>
          <a:blip r:embed="rId13"/>
          <a:srcRect/>
          <a:stretch>
            <a:fillRect/>
          </a:stretch>
        </p:blipFill>
        <p:spPr bwMode="auto">
          <a:xfrm>
            <a:off x="1616820" y="5214938"/>
            <a:ext cx="4500562" cy="666750"/>
          </a:xfrm>
          <a:prstGeom prst="rect">
            <a:avLst/>
          </a:prstGeom>
          <a:noFill/>
          <a:ln w="9525">
            <a:noFill/>
            <a:miter lim="800000"/>
            <a:headEnd/>
            <a:tailEnd/>
          </a:ln>
        </p:spPr>
      </p:pic>
      <p:pic>
        <p:nvPicPr>
          <p:cNvPr id="3" name="Picture 24"/>
          <p:cNvPicPr>
            <a:picLocks noChangeAspect="1" noChangeArrowheads="1"/>
          </p:cNvPicPr>
          <p:nvPr/>
        </p:nvPicPr>
        <p:blipFill>
          <a:blip r:embed="rId14"/>
          <a:srcRect/>
          <a:stretch>
            <a:fillRect/>
          </a:stretch>
        </p:blipFill>
        <p:spPr bwMode="auto">
          <a:xfrm>
            <a:off x="5831632" y="5286375"/>
            <a:ext cx="2676525" cy="57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8" presetClass="entr" presetSubtype="16" fill="hold" nodeType="withEffect">
                                  <p:stCondLst>
                                    <p:cond delay="0"/>
                                  </p:stCondLst>
                                  <p:childTnLst>
                                    <p:set>
                                      <p:cBhvr>
                                        <p:cTn id="9" dur="1" fill="hold">
                                          <p:stCondLst>
                                            <p:cond delay="0"/>
                                          </p:stCondLst>
                                        </p:cTn>
                                        <p:tgtEl>
                                          <p:spTgt spid="116750"/>
                                        </p:tgtEl>
                                        <p:attrNameLst>
                                          <p:attrName>style.visibility</p:attrName>
                                        </p:attrNameLst>
                                      </p:cBhvr>
                                      <p:to>
                                        <p:strVal val="visible"/>
                                      </p:to>
                                    </p:set>
                                    <p:animEffect transition="in" filter="diamond(in)">
                                      <p:cBhvr>
                                        <p:cTn id="10" dur="2000"/>
                                        <p:tgtEl>
                                          <p:spTgt spid="11675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6755"/>
                                        </p:tgtEl>
                                        <p:attrNameLst>
                                          <p:attrName>style.visibility</p:attrName>
                                        </p:attrNameLst>
                                      </p:cBhvr>
                                      <p:to>
                                        <p:strVal val="visible"/>
                                      </p:to>
                                    </p:set>
                                    <p:animEffect transition="in" filter="checkerboard(across)">
                                      <p:cBhvr>
                                        <p:cTn id="15" dur="500"/>
                                        <p:tgtEl>
                                          <p:spTgt spid="11675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16756"/>
                                        </p:tgtEl>
                                        <p:attrNameLst>
                                          <p:attrName>style.visibility</p:attrName>
                                        </p:attrNameLst>
                                      </p:cBhvr>
                                      <p:to>
                                        <p:strVal val="visible"/>
                                      </p:to>
                                    </p:set>
                                    <p:animEffect transition="in" filter="diamond(in)">
                                      <p:cBhvr>
                                        <p:cTn id="20" dur="2000"/>
                                        <p:tgtEl>
                                          <p:spTgt spid="1167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8" presetClass="entr" presetSubtype="16" fill="hold" nodeType="withEffect">
                                  <p:stCondLst>
                                    <p:cond delay="0"/>
                                  </p:stCondLst>
                                  <p:childTnLst>
                                    <p:set>
                                      <p:cBhvr>
                                        <p:cTn id="27" dur="1" fill="hold">
                                          <p:stCondLst>
                                            <p:cond delay="0"/>
                                          </p:stCondLst>
                                        </p:cTn>
                                        <p:tgtEl>
                                          <p:spTgt spid="116752"/>
                                        </p:tgtEl>
                                        <p:attrNameLst>
                                          <p:attrName>style.visibility</p:attrName>
                                        </p:attrNameLst>
                                      </p:cBhvr>
                                      <p:to>
                                        <p:strVal val="visible"/>
                                      </p:to>
                                    </p:set>
                                    <p:animEffect transition="in" filter="diamond(in)">
                                      <p:cBhvr>
                                        <p:cTn id="28" dur="2000"/>
                                        <p:tgtEl>
                                          <p:spTgt spid="1167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6758"/>
                                        </p:tgtEl>
                                        <p:attrNameLst>
                                          <p:attrName>style.visibility</p:attrName>
                                        </p:attrNameLst>
                                      </p:cBhvr>
                                      <p:to>
                                        <p:strVal val="visible"/>
                                      </p:to>
                                    </p:set>
                                    <p:animEffect transition="in" filter="wipe(down)">
                                      <p:cBhvr>
                                        <p:cTn id="33" dur="500"/>
                                        <p:tgtEl>
                                          <p:spTgt spid="11675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16759"/>
                                        </p:tgtEl>
                                        <p:attrNameLst>
                                          <p:attrName>style.visibility</p:attrName>
                                        </p:attrNameLst>
                                      </p:cBhvr>
                                      <p:to>
                                        <p:strVal val="visible"/>
                                      </p:to>
                                    </p:set>
                                    <p:animEffect transition="in" filter="box(in)">
                                      <p:cBhvr>
                                        <p:cTn id="38" dur="500"/>
                                        <p:tgtEl>
                                          <p:spTgt spid="116759"/>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16760"/>
                                        </p:tgtEl>
                                        <p:attrNameLst>
                                          <p:attrName>style.visibility</p:attrName>
                                        </p:attrNameLst>
                                      </p:cBhvr>
                                      <p:to>
                                        <p:strVal val="visible"/>
                                      </p:to>
                                    </p:set>
                                    <p:anim to="" calcmode="lin" valueType="num">
                                      <p:cBhvr>
                                        <p:cTn id="43" dur="1" fill="hold"/>
                                        <p:tgtEl>
                                          <p:spTgt spid="116760"/>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نظرية القيمة القصوى</a:t>
            </a:r>
          </a:p>
        </p:txBody>
      </p:sp>
      <p:sp>
        <p:nvSpPr>
          <p:cNvPr id="15" name="Horizontal Scroll 14"/>
          <p:cNvSpPr/>
          <p:nvPr/>
        </p:nvSpPr>
        <p:spPr>
          <a:xfrm>
            <a:off x="1475656" y="1500188"/>
            <a:ext cx="7215187" cy="17145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b="1" dirty="0">
              <a:solidFill>
                <a:srgbClr val="FFFF00"/>
              </a:solidFill>
            </a:endParaRPr>
          </a:p>
          <a:p>
            <a:pPr algn="ctr">
              <a:defRPr/>
            </a:pPr>
            <a:r>
              <a:rPr lang="ar-SA" b="1" dirty="0">
                <a:solidFill>
                  <a:srgbClr val="FFFF00"/>
                </a:solidFill>
              </a:rPr>
              <a:t>النقطة التى تكون عندها مشتقة الدالة صفرا أو غير معرفة تسمى نقطة حرجة للدالة وهى أما تشير الى وجود قيمة عظمى أو صغرى للدالة وتحدث عندما يكون ميل مماس منحنى الدالة صفرا او غير معرف ولتعيين نقاط القيم العظمى او الصغرى للددالة على فترة مغلقة لابد  من حساب قيمة الدالة عند أطراف الفترة ، وعند النقاط الحرجة من تلك الفترة</a:t>
            </a:r>
          </a:p>
          <a:p>
            <a:pPr algn="ctr">
              <a:defRPr/>
            </a:pPr>
            <a:endParaRPr lang="ar-SA" dirty="0"/>
          </a:p>
          <a:p>
            <a:pPr algn="ctr">
              <a:defRPr/>
            </a:pPr>
            <a:r>
              <a:rPr lang="ar-SA" dirty="0"/>
              <a:t> </a:t>
            </a:r>
          </a:p>
        </p:txBody>
      </p:sp>
      <p:sp>
        <p:nvSpPr>
          <p:cNvPr id="17" name="Cloud Callout 16"/>
          <p:cNvSpPr/>
          <p:nvPr/>
        </p:nvSpPr>
        <p:spPr>
          <a:xfrm>
            <a:off x="6476281" y="1071563"/>
            <a:ext cx="2143125" cy="50006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chemeClr val="tx1"/>
                </a:solidFill>
              </a:rPr>
              <a:t>توضيح</a:t>
            </a:r>
          </a:p>
        </p:txBody>
      </p:sp>
      <p:pic>
        <p:nvPicPr>
          <p:cNvPr id="117776" name="Picture 16"/>
          <p:cNvPicPr>
            <a:picLocks noChangeAspect="1" noChangeArrowheads="1"/>
          </p:cNvPicPr>
          <p:nvPr/>
        </p:nvPicPr>
        <p:blipFill>
          <a:blip r:embed="rId5"/>
          <a:srcRect/>
          <a:stretch>
            <a:fillRect/>
          </a:stretch>
        </p:blipFill>
        <p:spPr bwMode="auto">
          <a:xfrm>
            <a:off x="3975968" y="3286125"/>
            <a:ext cx="2619375" cy="357188"/>
          </a:xfrm>
          <a:prstGeom prst="rect">
            <a:avLst/>
          </a:prstGeom>
          <a:ln>
            <a:noFill/>
          </a:ln>
          <a:effectLst>
            <a:outerShdw blurRad="292100" dist="139700" dir="2700000" algn="tl" rotWithShape="0">
              <a:srgbClr val="333333">
                <a:alpha val="65000"/>
              </a:srgbClr>
            </a:outerShdw>
          </a:effectLst>
        </p:spPr>
      </p:pic>
      <p:pic>
        <p:nvPicPr>
          <p:cNvPr id="117777" name="Picture 17"/>
          <p:cNvPicPr>
            <a:picLocks noChangeAspect="1" noChangeArrowheads="1"/>
          </p:cNvPicPr>
          <p:nvPr/>
        </p:nvPicPr>
        <p:blipFill>
          <a:blip r:embed="rId6"/>
          <a:srcRect/>
          <a:stretch>
            <a:fillRect/>
          </a:stretch>
        </p:blipFill>
        <p:spPr bwMode="auto">
          <a:xfrm>
            <a:off x="4047406" y="4000500"/>
            <a:ext cx="4657725" cy="1785938"/>
          </a:xfrm>
          <a:prstGeom prst="rect">
            <a:avLst/>
          </a:prstGeom>
          <a:noFill/>
          <a:ln w="9525">
            <a:noFill/>
            <a:miter lim="800000"/>
            <a:headEnd/>
            <a:tailEnd/>
          </a:ln>
        </p:spPr>
      </p:pic>
      <p:pic>
        <p:nvPicPr>
          <p:cNvPr id="117778" name="Picture 18"/>
          <p:cNvPicPr>
            <a:picLocks noChangeAspect="1" noChangeArrowheads="1"/>
          </p:cNvPicPr>
          <p:nvPr/>
        </p:nvPicPr>
        <p:blipFill>
          <a:blip r:embed="rId7"/>
          <a:srcRect/>
          <a:stretch>
            <a:fillRect/>
          </a:stretch>
        </p:blipFill>
        <p:spPr bwMode="auto">
          <a:xfrm>
            <a:off x="1618531" y="3786188"/>
            <a:ext cx="2362200" cy="2071687"/>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to="" calcmode="lin" valueType="num">
                                      <p:cBhvr>
                                        <p:cTn id="13" dur="1" fill="hold"/>
                                        <p:tgtEl>
                                          <p:spTgt spid="1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7776"/>
                                        </p:tgtEl>
                                        <p:attrNameLst>
                                          <p:attrName>style.visibility</p:attrName>
                                        </p:attrNameLst>
                                      </p:cBhvr>
                                      <p:to>
                                        <p:strVal val="visible"/>
                                      </p:to>
                                    </p:set>
                                    <p:anim to="" calcmode="lin" valueType="num">
                                      <p:cBhvr>
                                        <p:cTn id="18" dur="1" fill="hold"/>
                                        <p:tgtEl>
                                          <p:spTgt spid="11777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7777"/>
                                        </p:tgtEl>
                                        <p:attrNameLst>
                                          <p:attrName>style.visibility</p:attrName>
                                        </p:attrNameLst>
                                      </p:cBhvr>
                                      <p:to>
                                        <p:strVal val="visible"/>
                                      </p:to>
                                    </p:set>
                                    <p:animEffect transition="in" filter="box(in)">
                                      <p:cBhvr>
                                        <p:cTn id="23" dur="500"/>
                                        <p:tgtEl>
                                          <p:spTgt spid="11777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17778"/>
                                        </p:tgtEl>
                                        <p:attrNameLst>
                                          <p:attrName>style.visibility</p:attrName>
                                        </p:attrNameLst>
                                      </p:cBhvr>
                                      <p:to>
                                        <p:strVal val="visible"/>
                                      </p:to>
                                    </p:set>
                                    <p:animEffect transition="in" filter="checkerboard(across)">
                                      <p:cBhvr>
                                        <p:cTn id="28" dur="500"/>
                                        <p:tgtEl>
                                          <p:spTgt spid="117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18799" name="Picture 14"/>
          <p:cNvPicPr>
            <a:picLocks noChangeAspect="1" noChangeArrowheads="1"/>
          </p:cNvPicPr>
          <p:nvPr/>
        </p:nvPicPr>
        <p:blipFill>
          <a:blip r:embed="rId5"/>
          <a:srcRect/>
          <a:stretch>
            <a:fillRect/>
          </a:stretch>
        </p:blipFill>
        <p:spPr bwMode="auto">
          <a:xfrm>
            <a:off x="1759124" y="1214438"/>
            <a:ext cx="7072312" cy="500062"/>
          </a:xfrm>
          <a:prstGeom prst="rect">
            <a:avLst/>
          </a:prstGeom>
          <a:noFill/>
          <a:ln w="9525">
            <a:noFill/>
            <a:miter lim="800000"/>
            <a:headEnd/>
            <a:tailEnd/>
          </a:ln>
        </p:spPr>
      </p:pic>
      <p:pic>
        <p:nvPicPr>
          <p:cNvPr id="118800" name="Picture 15"/>
          <p:cNvPicPr>
            <a:picLocks noChangeAspect="1" noChangeArrowheads="1"/>
          </p:cNvPicPr>
          <p:nvPr/>
        </p:nvPicPr>
        <p:blipFill>
          <a:blip r:embed="rId6"/>
          <a:srcRect/>
          <a:stretch>
            <a:fillRect/>
          </a:stretch>
        </p:blipFill>
        <p:spPr bwMode="auto">
          <a:xfrm>
            <a:off x="2616374" y="1857375"/>
            <a:ext cx="6215062" cy="500063"/>
          </a:xfrm>
          <a:prstGeom prst="rect">
            <a:avLst/>
          </a:prstGeom>
          <a:noFill/>
          <a:ln w="9525">
            <a:noFill/>
            <a:miter lim="800000"/>
            <a:headEnd/>
            <a:tailEnd/>
          </a:ln>
        </p:spPr>
      </p:pic>
      <p:pic>
        <p:nvPicPr>
          <p:cNvPr id="2" name="Picture 16"/>
          <p:cNvPicPr>
            <a:picLocks noChangeAspect="1" noChangeArrowheads="1"/>
          </p:cNvPicPr>
          <p:nvPr/>
        </p:nvPicPr>
        <p:blipFill>
          <a:blip r:embed="rId7"/>
          <a:srcRect/>
          <a:stretch>
            <a:fillRect/>
          </a:stretch>
        </p:blipFill>
        <p:spPr bwMode="auto">
          <a:xfrm>
            <a:off x="7393161" y="2571750"/>
            <a:ext cx="1438275" cy="409575"/>
          </a:xfrm>
          <a:prstGeom prst="rect">
            <a:avLst/>
          </a:prstGeom>
          <a:ln>
            <a:noFill/>
          </a:ln>
          <a:effectLst>
            <a:outerShdw blurRad="292100" dist="139700" dir="2700000" algn="tl" rotWithShape="0">
              <a:srgbClr val="333333">
                <a:alpha val="65000"/>
              </a:srgbClr>
            </a:outerShdw>
          </a:effectLst>
        </p:spPr>
      </p:pic>
      <p:pic>
        <p:nvPicPr>
          <p:cNvPr id="118802" name="Picture 17"/>
          <p:cNvPicPr>
            <a:picLocks noChangeAspect="1" noChangeArrowheads="1"/>
          </p:cNvPicPr>
          <p:nvPr/>
        </p:nvPicPr>
        <p:blipFill>
          <a:blip r:embed="rId8"/>
          <a:srcRect/>
          <a:stretch>
            <a:fillRect/>
          </a:stretch>
        </p:blipFill>
        <p:spPr bwMode="auto">
          <a:xfrm>
            <a:off x="1187624" y="2643188"/>
            <a:ext cx="2490787" cy="571500"/>
          </a:xfrm>
          <a:prstGeom prst="rect">
            <a:avLst/>
          </a:prstGeom>
          <a:noFill/>
          <a:ln w="9525">
            <a:noFill/>
            <a:miter lim="800000"/>
            <a:headEnd/>
            <a:tailEnd/>
          </a:ln>
        </p:spPr>
      </p:pic>
      <p:pic>
        <p:nvPicPr>
          <p:cNvPr id="118803" name="Picture 18"/>
          <p:cNvPicPr>
            <a:picLocks noChangeAspect="1" noChangeArrowheads="1"/>
          </p:cNvPicPr>
          <p:nvPr/>
        </p:nvPicPr>
        <p:blipFill>
          <a:blip r:embed="rId9"/>
          <a:srcRect/>
          <a:stretch>
            <a:fillRect/>
          </a:stretch>
        </p:blipFill>
        <p:spPr bwMode="auto">
          <a:xfrm>
            <a:off x="3973686" y="2643188"/>
            <a:ext cx="3248025" cy="500062"/>
          </a:xfrm>
          <a:prstGeom prst="rect">
            <a:avLst/>
          </a:prstGeom>
          <a:noFill/>
          <a:ln w="9525">
            <a:noFill/>
            <a:miter lim="800000"/>
            <a:headEnd/>
            <a:tailEnd/>
          </a:ln>
        </p:spPr>
      </p:pic>
      <p:pic>
        <p:nvPicPr>
          <p:cNvPr id="3" name="Picture 19"/>
          <p:cNvPicPr>
            <a:picLocks noChangeAspect="1" noChangeArrowheads="1"/>
          </p:cNvPicPr>
          <p:nvPr/>
        </p:nvPicPr>
        <p:blipFill>
          <a:blip r:embed="rId10"/>
          <a:srcRect/>
          <a:stretch>
            <a:fillRect/>
          </a:stretch>
        </p:blipFill>
        <p:spPr bwMode="auto">
          <a:xfrm>
            <a:off x="1616249" y="3357563"/>
            <a:ext cx="1643062" cy="428625"/>
          </a:xfrm>
          <a:prstGeom prst="rect">
            <a:avLst/>
          </a:prstGeom>
          <a:ln>
            <a:noFill/>
          </a:ln>
          <a:effectLst>
            <a:outerShdw blurRad="292100" dist="139700" dir="2700000" algn="tl" rotWithShape="0">
              <a:srgbClr val="333333">
                <a:alpha val="65000"/>
              </a:srgbClr>
            </a:outerShdw>
          </a:effectLst>
        </p:spPr>
      </p:pic>
      <p:pic>
        <p:nvPicPr>
          <p:cNvPr id="118804" name="Picture 20"/>
          <p:cNvPicPr>
            <a:picLocks noChangeAspect="1" noChangeArrowheads="1"/>
          </p:cNvPicPr>
          <p:nvPr/>
        </p:nvPicPr>
        <p:blipFill>
          <a:blip r:embed="rId11"/>
          <a:srcRect/>
          <a:stretch>
            <a:fillRect/>
          </a:stretch>
        </p:blipFill>
        <p:spPr bwMode="auto">
          <a:xfrm>
            <a:off x="5526261" y="3571875"/>
            <a:ext cx="3305175" cy="409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8806" name="Picture 21"/>
          <p:cNvPicPr>
            <a:picLocks noChangeAspect="1" noChangeArrowheads="1"/>
          </p:cNvPicPr>
          <p:nvPr/>
        </p:nvPicPr>
        <p:blipFill>
          <a:blip r:embed="rId12"/>
          <a:srcRect/>
          <a:stretch>
            <a:fillRect/>
          </a:stretch>
        </p:blipFill>
        <p:spPr bwMode="auto">
          <a:xfrm>
            <a:off x="1240011" y="4214813"/>
            <a:ext cx="1524000" cy="428625"/>
          </a:xfrm>
          <a:prstGeom prst="rect">
            <a:avLst/>
          </a:prstGeom>
          <a:noFill/>
          <a:ln w="9525">
            <a:noFill/>
            <a:miter lim="800000"/>
            <a:headEnd/>
            <a:tailEnd/>
          </a:ln>
        </p:spPr>
      </p:pic>
      <p:pic>
        <p:nvPicPr>
          <p:cNvPr id="118807" name="Picture 22"/>
          <p:cNvPicPr>
            <a:picLocks noChangeAspect="1" noChangeArrowheads="1"/>
          </p:cNvPicPr>
          <p:nvPr/>
        </p:nvPicPr>
        <p:blipFill>
          <a:blip r:embed="rId13"/>
          <a:srcRect/>
          <a:stretch>
            <a:fillRect/>
          </a:stretch>
        </p:blipFill>
        <p:spPr bwMode="auto">
          <a:xfrm>
            <a:off x="3116436" y="4143375"/>
            <a:ext cx="2981325" cy="571500"/>
          </a:xfrm>
          <a:prstGeom prst="rect">
            <a:avLst/>
          </a:prstGeom>
          <a:noFill/>
          <a:ln w="9525">
            <a:noFill/>
            <a:miter lim="800000"/>
            <a:headEnd/>
            <a:tailEnd/>
          </a:ln>
        </p:spPr>
      </p:pic>
      <p:pic>
        <p:nvPicPr>
          <p:cNvPr id="118808" name="Picture 23"/>
          <p:cNvPicPr>
            <a:picLocks noChangeAspect="1" noChangeArrowheads="1"/>
          </p:cNvPicPr>
          <p:nvPr/>
        </p:nvPicPr>
        <p:blipFill>
          <a:blip r:embed="rId14"/>
          <a:srcRect/>
          <a:stretch>
            <a:fillRect/>
          </a:stretch>
        </p:blipFill>
        <p:spPr bwMode="auto">
          <a:xfrm>
            <a:off x="6545436" y="4143375"/>
            <a:ext cx="1928813" cy="500063"/>
          </a:xfrm>
          <a:prstGeom prst="rect">
            <a:avLst/>
          </a:prstGeom>
          <a:noFill/>
          <a:ln w="9525">
            <a:noFill/>
            <a:miter lim="800000"/>
            <a:headEnd/>
            <a:tailEnd/>
          </a:ln>
        </p:spPr>
      </p:pic>
      <p:pic>
        <p:nvPicPr>
          <p:cNvPr id="4" name="Picture 24"/>
          <p:cNvPicPr>
            <a:picLocks noChangeAspect="1" noChangeArrowheads="1"/>
          </p:cNvPicPr>
          <p:nvPr/>
        </p:nvPicPr>
        <p:blipFill>
          <a:blip r:embed="rId15"/>
          <a:srcRect/>
          <a:stretch>
            <a:fillRect/>
          </a:stretch>
        </p:blipFill>
        <p:spPr bwMode="auto">
          <a:xfrm>
            <a:off x="1330499" y="4714875"/>
            <a:ext cx="7500937" cy="657225"/>
          </a:xfrm>
          <a:prstGeom prst="rect">
            <a:avLst/>
          </a:prstGeom>
          <a:ln>
            <a:noFill/>
          </a:ln>
          <a:effectLst>
            <a:outerShdw blurRad="292100" dist="139700" dir="2700000" algn="tl" rotWithShape="0">
              <a:srgbClr val="333333">
                <a:alpha val="65000"/>
              </a:srgbClr>
            </a:outerShdw>
          </a:effectLst>
        </p:spPr>
      </p:pic>
      <p:pic>
        <p:nvPicPr>
          <p:cNvPr id="118810" name="Picture 25"/>
          <p:cNvPicPr>
            <a:picLocks noChangeAspect="1" noChangeArrowheads="1"/>
          </p:cNvPicPr>
          <p:nvPr/>
        </p:nvPicPr>
        <p:blipFill>
          <a:blip r:embed="rId16"/>
          <a:srcRect/>
          <a:stretch>
            <a:fillRect/>
          </a:stretch>
        </p:blipFill>
        <p:spPr bwMode="auto">
          <a:xfrm>
            <a:off x="1401936" y="5572125"/>
            <a:ext cx="3267075" cy="390525"/>
          </a:xfrm>
          <a:prstGeom prst="rect">
            <a:avLst/>
          </a:prstGeom>
          <a:noFill/>
          <a:ln w="9525">
            <a:noFill/>
            <a:miter lim="800000"/>
            <a:headEnd/>
            <a:tailEnd/>
          </a:ln>
        </p:spPr>
      </p:pic>
      <p:pic>
        <p:nvPicPr>
          <p:cNvPr id="118811" name="Picture 26"/>
          <p:cNvPicPr>
            <a:picLocks noChangeAspect="1" noChangeArrowheads="1"/>
          </p:cNvPicPr>
          <p:nvPr/>
        </p:nvPicPr>
        <p:blipFill>
          <a:blip r:embed="rId17"/>
          <a:srcRect/>
          <a:stretch>
            <a:fillRect/>
          </a:stretch>
        </p:blipFill>
        <p:spPr bwMode="auto">
          <a:xfrm>
            <a:off x="5402436" y="5500688"/>
            <a:ext cx="3181350" cy="500062"/>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8799"/>
                                        </p:tgtEl>
                                        <p:attrNameLst>
                                          <p:attrName>style.visibility</p:attrName>
                                        </p:attrNameLst>
                                      </p:cBhvr>
                                      <p:to>
                                        <p:strVal val="visible"/>
                                      </p:to>
                                    </p:set>
                                    <p:animEffect transition="in" filter="checkerboard(across)">
                                      <p:cBhvr>
                                        <p:cTn id="7" dur="500"/>
                                        <p:tgtEl>
                                          <p:spTgt spid="118799"/>
                                        </p:tgtEl>
                                      </p:cBhvr>
                                    </p:animEffect>
                                  </p:childTnLst>
                                </p:cTn>
                              </p:par>
                              <p:par>
                                <p:cTn id="8" presetID="5" presetClass="entr" presetSubtype="10" fill="hold" nodeType="withEffect">
                                  <p:stCondLst>
                                    <p:cond delay="0"/>
                                  </p:stCondLst>
                                  <p:childTnLst>
                                    <p:set>
                                      <p:cBhvr>
                                        <p:cTn id="9" dur="1" fill="hold">
                                          <p:stCondLst>
                                            <p:cond delay="0"/>
                                          </p:stCondLst>
                                        </p:cTn>
                                        <p:tgtEl>
                                          <p:spTgt spid="118800"/>
                                        </p:tgtEl>
                                        <p:attrNameLst>
                                          <p:attrName>style.visibility</p:attrName>
                                        </p:attrNameLst>
                                      </p:cBhvr>
                                      <p:to>
                                        <p:strVal val="visible"/>
                                      </p:to>
                                    </p:set>
                                    <p:animEffect transition="in" filter="checkerboard(across)">
                                      <p:cBhvr>
                                        <p:cTn id="10" dur="500"/>
                                        <p:tgtEl>
                                          <p:spTgt spid="118800"/>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8802"/>
                                        </p:tgtEl>
                                        <p:attrNameLst>
                                          <p:attrName>style.visibility</p:attrName>
                                        </p:attrNameLst>
                                      </p:cBhvr>
                                      <p:to>
                                        <p:strVal val="visible"/>
                                      </p:to>
                                    </p:set>
                                    <p:animEffect transition="in" filter="checkerboard(across)">
                                      <p:cBhvr>
                                        <p:cTn id="20" dur="500"/>
                                        <p:tgtEl>
                                          <p:spTgt spid="11880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18803"/>
                                        </p:tgtEl>
                                        <p:attrNameLst>
                                          <p:attrName>style.visibility</p:attrName>
                                        </p:attrNameLst>
                                      </p:cBhvr>
                                      <p:to>
                                        <p:strVal val="visible"/>
                                      </p:to>
                                    </p:set>
                                    <p:animEffect transition="in" filter="diamond(in)">
                                      <p:cBhvr>
                                        <p:cTn id="25" dur="2000"/>
                                        <p:tgtEl>
                                          <p:spTgt spid="11880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8804"/>
                                        </p:tgtEl>
                                        <p:attrNameLst>
                                          <p:attrName>style.visibility</p:attrName>
                                        </p:attrNameLst>
                                      </p:cBhvr>
                                      <p:to>
                                        <p:strVal val="visible"/>
                                      </p:to>
                                    </p:set>
                                    <p:animEffect transition="in" filter="wipe(down)">
                                      <p:cBhvr>
                                        <p:cTn id="35" dur="500"/>
                                        <p:tgtEl>
                                          <p:spTgt spid="11880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8806"/>
                                        </p:tgtEl>
                                        <p:attrNameLst>
                                          <p:attrName>style.visibility</p:attrName>
                                        </p:attrNameLst>
                                      </p:cBhvr>
                                      <p:to>
                                        <p:strVal val="visible"/>
                                      </p:to>
                                    </p:set>
                                    <p:animEffect transition="in" filter="wipe(down)">
                                      <p:cBhvr>
                                        <p:cTn id="40" dur="500"/>
                                        <p:tgtEl>
                                          <p:spTgt spid="118806"/>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18807"/>
                                        </p:tgtEl>
                                        <p:attrNameLst>
                                          <p:attrName>style.visibility</p:attrName>
                                        </p:attrNameLst>
                                      </p:cBhvr>
                                      <p:to>
                                        <p:strVal val="visible"/>
                                      </p:to>
                                    </p:set>
                                    <p:animEffect transition="in" filter="diamond(in)">
                                      <p:cBhvr>
                                        <p:cTn id="45" dur="2000"/>
                                        <p:tgtEl>
                                          <p:spTgt spid="11880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8808"/>
                                        </p:tgtEl>
                                        <p:attrNameLst>
                                          <p:attrName>style.visibility</p:attrName>
                                        </p:attrNameLst>
                                      </p:cBhvr>
                                      <p:to>
                                        <p:strVal val="visible"/>
                                      </p:to>
                                    </p:set>
                                    <p:animEffect transition="in" filter="blinds(horizontal)">
                                      <p:cBhvr>
                                        <p:cTn id="50" dur="500"/>
                                        <p:tgtEl>
                                          <p:spTgt spid="118808"/>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ox(in)">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8810"/>
                                        </p:tgtEl>
                                        <p:attrNameLst>
                                          <p:attrName>style.visibility</p:attrName>
                                        </p:attrNameLst>
                                      </p:cBhvr>
                                      <p:to>
                                        <p:strVal val="visible"/>
                                      </p:to>
                                    </p:set>
                                    <p:anim calcmode="lin" valueType="num">
                                      <p:cBhvr additive="base">
                                        <p:cTn id="60" dur="500" fill="hold"/>
                                        <p:tgtEl>
                                          <p:spTgt spid="118810"/>
                                        </p:tgtEl>
                                        <p:attrNameLst>
                                          <p:attrName>ppt_x</p:attrName>
                                        </p:attrNameLst>
                                      </p:cBhvr>
                                      <p:tavLst>
                                        <p:tav tm="0">
                                          <p:val>
                                            <p:strVal val="#ppt_x"/>
                                          </p:val>
                                        </p:tav>
                                        <p:tav tm="100000">
                                          <p:val>
                                            <p:strVal val="#ppt_x"/>
                                          </p:val>
                                        </p:tav>
                                      </p:tavLst>
                                    </p:anim>
                                    <p:anim calcmode="lin" valueType="num">
                                      <p:cBhvr additive="base">
                                        <p:cTn id="61" dur="500" fill="hold"/>
                                        <p:tgtEl>
                                          <p:spTgt spid="1188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18811"/>
                                        </p:tgtEl>
                                        <p:attrNameLst>
                                          <p:attrName>style.visibility</p:attrName>
                                        </p:attrNameLst>
                                      </p:cBhvr>
                                      <p:to>
                                        <p:strVal val="visible"/>
                                      </p:to>
                                    </p:set>
                                    <p:anim calcmode="lin" valueType="num">
                                      <p:cBhvr additive="base">
                                        <p:cTn id="66" dur="500" fill="hold"/>
                                        <p:tgtEl>
                                          <p:spTgt spid="118811"/>
                                        </p:tgtEl>
                                        <p:attrNameLst>
                                          <p:attrName>ppt_x</p:attrName>
                                        </p:attrNameLst>
                                      </p:cBhvr>
                                      <p:tavLst>
                                        <p:tav tm="0">
                                          <p:val>
                                            <p:strVal val="#ppt_x"/>
                                          </p:val>
                                        </p:tav>
                                        <p:tav tm="100000">
                                          <p:val>
                                            <p:strVal val="#ppt_x"/>
                                          </p:val>
                                        </p:tav>
                                      </p:tavLst>
                                    </p:anim>
                                    <p:anim calcmode="lin" valueType="num">
                                      <p:cBhvr additive="base">
                                        <p:cTn id="67" dur="500" fill="hold"/>
                                        <p:tgtEl>
                                          <p:spTgt spid="118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قاعدة مشتقة الضرب</a:t>
            </a:r>
          </a:p>
        </p:txBody>
      </p:sp>
      <p:pic>
        <p:nvPicPr>
          <p:cNvPr id="17" name="Picture 14"/>
          <p:cNvPicPr>
            <a:picLocks noChangeAspect="1" noChangeArrowheads="1"/>
          </p:cNvPicPr>
          <p:nvPr/>
        </p:nvPicPr>
        <p:blipFill>
          <a:blip r:embed="rId5"/>
          <a:srcRect/>
          <a:stretch>
            <a:fillRect/>
          </a:stretch>
        </p:blipFill>
        <p:spPr bwMode="auto">
          <a:xfrm>
            <a:off x="2040880" y="1214438"/>
            <a:ext cx="6143625" cy="1071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Flowchart: Decision 17"/>
          <p:cNvSpPr/>
          <p:nvPr/>
        </p:nvSpPr>
        <p:spPr>
          <a:xfrm>
            <a:off x="5827068" y="2571750"/>
            <a:ext cx="2643187" cy="500063"/>
          </a:xfrm>
          <a:prstGeom prst="flowChartDecis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FF00"/>
                </a:solidFill>
              </a:rPr>
              <a:t>مثال</a:t>
            </a:r>
          </a:p>
        </p:txBody>
      </p:sp>
      <p:pic>
        <p:nvPicPr>
          <p:cNvPr id="119825" name="Picture 15"/>
          <p:cNvPicPr>
            <a:picLocks noChangeAspect="1" noChangeArrowheads="1"/>
          </p:cNvPicPr>
          <p:nvPr/>
        </p:nvPicPr>
        <p:blipFill>
          <a:blip r:embed="rId6"/>
          <a:srcRect/>
          <a:stretch>
            <a:fillRect/>
          </a:stretch>
        </p:blipFill>
        <p:spPr bwMode="auto">
          <a:xfrm>
            <a:off x="3541068" y="2500313"/>
            <a:ext cx="2214562" cy="500062"/>
          </a:xfrm>
          <a:prstGeom prst="rect">
            <a:avLst/>
          </a:prstGeom>
          <a:noFill/>
          <a:ln w="9525">
            <a:noFill/>
            <a:miter lim="800000"/>
            <a:headEnd/>
            <a:tailEnd/>
          </a:ln>
        </p:spPr>
      </p:pic>
      <p:pic>
        <p:nvPicPr>
          <p:cNvPr id="119826" name="Picture 16"/>
          <p:cNvPicPr>
            <a:picLocks noChangeAspect="1" noChangeArrowheads="1"/>
          </p:cNvPicPr>
          <p:nvPr/>
        </p:nvPicPr>
        <p:blipFill>
          <a:blip r:embed="rId7"/>
          <a:srcRect/>
          <a:stretch>
            <a:fillRect/>
          </a:stretch>
        </p:blipFill>
        <p:spPr bwMode="auto">
          <a:xfrm>
            <a:off x="683568" y="2500313"/>
            <a:ext cx="2628900" cy="571500"/>
          </a:xfrm>
          <a:prstGeom prst="rect">
            <a:avLst/>
          </a:prstGeom>
          <a:noFill/>
          <a:ln w="9525">
            <a:noFill/>
            <a:miter lim="800000"/>
            <a:headEnd/>
            <a:tailEnd/>
          </a:ln>
        </p:spPr>
      </p:pic>
      <p:pic>
        <p:nvPicPr>
          <p:cNvPr id="2" name="Picture 17"/>
          <p:cNvPicPr>
            <a:picLocks noChangeAspect="1" noChangeArrowheads="1"/>
          </p:cNvPicPr>
          <p:nvPr/>
        </p:nvPicPr>
        <p:blipFill>
          <a:blip r:embed="rId8"/>
          <a:srcRect/>
          <a:stretch>
            <a:fillRect/>
          </a:stretch>
        </p:blipFill>
        <p:spPr bwMode="auto">
          <a:xfrm>
            <a:off x="2669530" y="3143250"/>
            <a:ext cx="5800725" cy="428625"/>
          </a:xfrm>
          <a:prstGeom prst="rect">
            <a:avLst/>
          </a:prstGeom>
          <a:ln>
            <a:noFill/>
          </a:ln>
          <a:effectLst>
            <a:outerShdw blurRad="292100" dist="139700" dir="2700000" algn="tl" rotWithShape="0">
              <a:srgbClr val="333333">
                <a:alpha val="65000"/>
              </a:srgbClr>
            </a:outerShdw>
          </a:effectLst>
        </p:spPr>
      </p:pic>
      <p:pic>
        <p:nvPicPr>
          <p:cNvPr id="119828" name="Picture 18"/>
          <p:cNvPicPr>
            <a:picLocks noChangeAspect="1" noChangeArrowheads="1"/>
          </p:cNvPicPr>
          <p:nvPr/>
        </p:nvPicPr>
        <p:blipFill>
          <a:blip r:embed="rId9"/>
          <a:srcRect/>
          <a:stretch>
            <a:fillRect/>
          </a:stretch>
        </p:blipFill>
        <p:spPr bwMode="auto">
          <a:xfrm>
            <a:off x="969318" y="3643313"/>
            <a:ext cx="1838325" cy="500062"/>
          </a:xfrm>
          <a:prstGeom prst="rect">
            <a:avLst/>
          </a:prstGeom>
          <a:noFill/>
          <a:ln w="9525">
            <a:noFill/>
            <a:miter lim="800000"/>
            <a:headEnd/>
            <a:tailEnd/>
          </a:ln>
        </p:spPr>
      </p:pic>
      <p:pic>
        <p:nvPicPr>
          <p:cNvPr id="119827" name="Picture 19"/>
          <p:cNvPicPr>
            <a:picLocks noChangeAspect="1" noChangeArrowheads="1"/>
          </p:cNvPicPr>
          <p:nvPr/>
        </p:nvPicPr>
        <p:blipFill>
          <a:blip r:embed="rId10"/>
          <a:srcRect/>
          <a:stretch>
            <a:fillRect/>
          </a:stretch>
        </p:blipFill>
        <p:spPr bwMode="auto">
          <a:xfrm>
            <a:off x="3112443" y="3714750"/>
            <a:ext cx="1643062"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9830" name="Picture 20"/>
          <p:cNvPicPr>
            <a:picLocks noChangeAspect="1" noChangeArrowheads="1"/>
          </p:cNvPicPr>
          <p:nvPr/>
        </p:nvPicPr>
        <p:blipFill>
          <a:blip r:embed="rId11"/>
          <a:srcRect/>
          <a:stretch>
            <a:fillRect/>
          </a:stretch>
        </p:blipFill>
        <p:spPr bwMode="auto">
          <a:xfrm>
            <a:off x="5184130" y="3643313"/>
            <a:ext cx="1476375" cy="500062"/>
          </a:xfrm>
          <a:prstGeom prst="rect">
            <a:avLst/>
          </a:prstGeom>
          <a:noFill/>
          <a:ln w="9525">
            <a:noFill/>
            <a:miter lim="800000"/>
            <a:headEnd/>
            <a:tailEnd/>
          </a:ln>
        </p:spPr>
      </p:pic>
      <p:pic>
        <p:nvPicPr>
          <p:cNvPr id="119829" name="Picture 21"/>
          <p:cNvPicPr>
            <a:picLocks noChangeAspect="1" noChangeArrowheads="1"/>
          </p:cNvPicPr>
          <p:nvPr/>
        </p:nvPicPr>
        <p:blipFill>
          <a:blip r:embed="rId12"/>
          <a:srcRect/>
          <a:stretch>
            <a:fillRect/>
          </a:stretch>
        </p:blipFill>
        <p:spPr bwMode="auto">
          <a:xfrm>
            <a:off x="7008168" y="3643313"/>
            <a:ext cx="1462087"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9832" name="Picture 22"/>
          <p:cNvPicPr>
            <a:picLocks noChangeAspect="1" noChangeArrowheads="1"/>
          </p:cNvPicPr>
          <p:nvPr/>
        </p:nvPicPr>
        <p:blipFill>
          <a:blip r:embed="rId13"/>
          <a:srcRect/>
          <a:stretch>
            <a:fillRect/>
          </a:stretch>
        </p:blipFill>
        <p:spPr bwMode="auto">
          <a:xfrm>
            <a:off x="3612505" y="4286250"/>
            <a:ext cx="4857750" cy="409575"/>
          </a:xfrm>
          <a:prstGeom prst="rect">
            <a:avLst/>
          </a:prstGeom>
          <a:noFill/>
          <a:ln w="9525">
            <a:noFill/>
            <a:miter lim="800000"/>
            <a:headEnd/>
            <a:tailEnd/>
          </a:ln>
        </p:spPr>
      </p:pic>
      <p:pic>
        <p:nvPicPr>
          <p:cNvPr id="119831" name="Picture 23"/>
          <p:cNvPicPr>
            <a:picLocks noChangeAspect="1" noChangeArrowheads="1"/>
          </p:cNvPicPr>
          <p:nvPr/>
        </p:nvPicPr>
        <p:blipFill>
          <a:blip r:embed="rId14"/>
          <a:srcRect/>
          <a:stretch>
            <a:fillRect/>
          </a:stretch>
        </p:blipFill>
        <p:spPr bwMode="auto">
          <a:xfrm>
            <a:off x="969318" y="4714875"/>
            <a:ext cx="2786062" cy="428625"/>
          </a:xfrm>
          <a:prstGeom prst="rect">
            <a:avLst/>
          </a:prstGeom>
          <a:ln>
            <a:noFill/>
          </a:ln>
          <a:effectLst>
            <a:outerShdw blurRad="292100" dist="139700" dir="2700000" algn="tl" rotWithShape="0">
              <a:srgbClr val="333333">
                <a:alpha val="65000"/>
              </a:srgbClr>
            </a:outerShdw>
          </a:effectLst>
        </p:spPr>
      </p:pic>
      <p:pic>
        <p:nvPicPr>
          <p:cNvPr id="119834" name="Picture 24"/>
          <p:cNvPicPr>
            <a:picLocks noChangeAspect="1" noChangeArrowheads="1"/>
          </p:cNvPicPr>
          <p:nvPr/>
        </p:nvPicPr>
        <p:blipFill>
          <a:blip r:embed="rId15"/>
          <a:srcRect/>
          <a:stretch>
            <a:fillRect/>
          </a:stretch>
        </p:blipFill>
        <p:spPr bwMode="auto">
          <a:xfrm>
            <a:off x="3683943" y="4714875"/>
            <a:ext cx="4381500" cy="428625"/>
          </a:xfrm>
          <a:prstGeom prst="rect">
            <a:avLst/>
          </a:prstGeom>
          <a:noFill/>
          <a:ln w="9525">
            <a:noFill/>
            <a:miter lim="800000"/>
            <a:headEnd/>
            <a:tailEnd/>
          </a:ln>
        </p:spPr>
      </p:pic>
      <p:pic>
        <p:nvPicPr>
          <p:cNvPr id="119835" name="Picture 25"/>
          <p:cNvPicPr>
            <a:picLocks noChangeAspect="1" noChangeArrowheads="1"/>
          </p:cNvPicPr>
          <p:nvPr/>
        </p:nvPicPr>
        <p:blipFill>
          <a:blip r:embed="rId16"/>
          <a:srcRect/>
          <a:stretch>
            <a:fillRect/>
          </a:stretch>
        </p:blipFill>
        <p:spPr bwMode="auto">
          <a:xfrm>
            <a:off x="1112193" y="5357813"/>
            <a:ext cx="4124325" cy="571500"/>
          </a:xfrm>
          <a:prstGeom prst="rect">
            <a:avLst/>
          </a:prstGeom>
          <a:noFill/>
          <a:ln w="9525">
            <a:noFill/>
            <a:miter lim="800000"/>
            <a:headEnd/>
            <a:tailEnd/>
          </a:ln>
        </p:spPr>
      </p:pic>
      <p:pic>
        <p:nvPicPr>
          <p:cNvPr id="119836" name="Picture 26"/>
          <p:cNvPicPr>
            <a:picLocks noChangeAspect="1" noChangeArrowheads="1"/>
          </p:cNvPicPr>
          <p:nvPr/>
        </p:nvPicPr>
        <p:blipFill>
          <a:blip r:embed="rId17"/>
          <a:srcRect/>
          <a:stretch>
            <a:fillRect/>
          </a:stretch>
        </p:blipFill>
        <p:spPr bwMode="auto">
          <a:xfrm>
            <a:off x="5541318" y="5500688"/>
            <a:ext cx="2928937" cy="500062"/>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19825"/>
                                        </p:tgtEl>
                                        <p:attrNameLst>
                                          <p:attrName>style.visibility</p:attrName>
                                        </p:attrNameLst>
                                      </p:cBhvr>
                                      <p:to>
                                        <p:strVal val="visible"/>
                                      </p:to>
                                    </p:set>
                                    <p:animEffect transition="in" filter="diamond(in)">
                                      <p:cBhvr>
                                        <p:cTn id="18" dur="2000"/>
                                        <p:tgtEl>
                                          <p:spTgt spid="119825"/>
                                        </p:tgtEl>
                                      </p:cBhvr>
                                    </p:animEffect>
                                  </p:childTnLst>
                                </p:cTn>
                              </p:par>
                              <p:par>
                                <p:cTn id="19" presetID="8" presetClass="entr" presetSubtype="16" fill="hold" nodeType="withEffect">
                                  <p:stCondLst>
                                    <p:cond delay="0"/>
                                  </p:stCondLst>
                                  <p:childTnLst>
                                    <p:set>
                                      <p:cBhvr>
                                        <p:cTn id="20" dur="1" fill="hold">
                                          <p:stCondLst>
                                            <p:cond delay="0"/>
                                          </p:stCondLst>
                                        </p:cTn>
                                        <p:tgtEl>
                                          <p:spTgt spid="119826"/>
                                        </p:tgtEl>
                                        <p:attrNameLst>
                                          <p:attrName>style.visibility</p:attrName>
                                        </p:attrNameLst>
                                      </p:cBhvr>
                                      <p:to>
                                        <p:strVal val="visible"/>
                                      </p:to>
                                    </p:set>
                                    <p:animEffect transition="in" filter="diamond(in)">
                                      <p:cBhvr>
                                        <p:cTn id="21" dur="2000"/>
                                        <p:tgtEl>
                                          <p:spTgt spid="119826"/>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to="" calcmode="lin" valueType="num">
                                      <p:cBhvr>
                                        <p:cTn id="26" dur="1" fill="hold"/>
                                        <p:tgtEl>
                                          <p:spTgt spid="2"/>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9828"/>
                                        </p:tgtEl>
                                        <p:attrNameLst>
                                          <p:attrName>style.visibility</p:attrName>
                                        </p:attrNameLst>
                                      </p:cBhvr>
                                      <p:to>
                                        <p:strVal val="visible"/>
                                      </p:to>
                                    </p:set>
                                    <p:animEffect transition="in" filter="checkerboard(across)">
                                      <p:cBhvr>
                                        <p:cTn id="31" dur="500"/>
                                        <p:tgtEl>
                                          <p:spTgt spid="11982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19827"/>
                                        </p:tgtEl>
                                        <p:attrNameLst>
                                          <p:attrName>style.visibility</p:attrName>
                                        </p:attrNameLst>
                                      </p:cBhvr>
                                      <p:to>
                                        <p:strVal val="visible"/>
                                      </p:to>
                                    </p:set>
                                    <p:animEffect transition="in" filter="checkerboard(across)">
                                      <p:cBhvr>
                                        <p:cTn id="36" dur="500"/>
                                        <p:tgtEl>
                                          <p:spTgt spid="11982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19830"/>
                                        </p:tgtEl>
                                        <p:attrNameLst>
                                          <p:attrName>style.visibility</p:attrName>
                                        </p:attrNameLst>
                                      </p:cBhvr>
                                      <p:to>
                                        <p:strVal val="visible"/>
                                      </p:to>
                                    </p:set>
                                    <p:animEffect transition="in" filter="checkerboard(across)">
                                      <p:cBhvr>
                                        <p:cTn id="41" dur="500"/>
                                        <p:tgtEl>
                                          <p:spTgt spid="11983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9829"/>
                                        </p:tgtEl>
                                        <p:attrNameLst>
                                          <p:attrName>style.visibility</p:attrName>
                                        </p:attrNameLst>
                                      </p:cBhvr>
                                      <p:to>
                                        <p:strVal val="visible"/>
                                      </p:to>
                                    </p:set>
                                    <p:anim calcmode="lin" valueType="num">
                                      <p:cBhvr additive="base">
                                        <p:cTn id="46" dur="500" fill="hold"/>
                                        <p:tgtEl>
                                          <p:spTgt spid="119829"/>
                                        </p:tgtEl>
                                        <p:attrNameLst>
                                          <p:attrName>ppt_x</p:attrName>
                                        </p:attrNameLst>
                                      </p:cBhvr>
                                      <p:tavLst>
                                        <p:tav tm="0">
                                          <p:val>
                                            <p:strVal val="#ppt_x"/>
                                          </p:val>
                                        </p:tav>
                                        <p:tav tm="100000">
                                          <p:val>
                                            <p:strVal val="#ppt_x"/>
                                          </p:val>
                                        </p:tav>
                                      </p:tavLst>
                                    </p:anim>
                                    <p:anim calcmode="lin" valueType="num">
                                      <p:cBhvr additive="base">
                                        <p:cTn id="47" dur="500" fill="hold"/>
                                        <p:tgtEl>
                                          <p:spTgt spid="1198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9832"/>
                                        </p:tgtEl>
                                        <p:attrNameLst>
                                          <p:attrName>style.visibility</p:attrName>
                                        </p:attrNameLst>
                                      </p:cBhvr>
                                      <p:to>
                                        <p:strVal val="visible"/>
                                      </p:to>
                                    </p:set>
                                    <p:animEffect transition="in" filter="wipe(down)">
                                      <p:cBhvr>
                                        <p:cTn id="52" dur="500"/>
                                        <p:tgtEl>
                                          <p:spTgt spid="11983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9831"/>
                                        </p:tgtEl>
                                        <p:attrNameLst>
                                          <p:attrName>style.visibility</p:attrName>
                                        </p:attrNameLst>
                                      </p:cBhvr>
                                      <p:to>
                                        <p:strVal val="visible"/>
                                      </p:to>
                                    </p:set>
                                    <p:animEffect transition="in" filter="blinds(horizontal)">
                                      <p:cBhvr>
                                        <p:cTn id="57" dur="500"/>
                                        <p:tgtEl>
                                          <p:spTgt spid="119831"/>
                                        </p:tgtEl>
                                      </p:cBhvr>
                                    </p:animEffect>
                                  </p:childTnLst>
                                </p:cTn>
                              </p:par>
                              <p:par>
                                <p:cTn id="58" presetID="3" presetClass="entr" presetSubtype="10" fill="hold" nodeType="withEffect">
                                  <p:stCondLst>
                                    <p:cond delay="0"/>
                                  </p:stCondLst>
                                  <p:childTnLst>
                                    <p:set>
                                      <p:cBhvr>
                                        <p:cTn id="59" dur="1" fill="hold">
                                          <p:stCondLst>
                                            <p:cond delay="0"/>
                                          </p:stCondLst>
                                        </p:cTn>
                                        <p:tgtEl>
                                          <p:spTgt spid="119834"/>
                                        </p:tgtEl>
                                        <p:attrNameLst>
                                          <p:attrName>style.visibility</p:attrName>
                                        </p:attrNameLst>
                                      </p:cBhvr>
                                      <p:to>
                                        <p:strVal val="visible"/>
                                      </p:to>
                                    </p:set>
                                    <p:animEffect transition="in" filter="blinds(horizontal)">
                                      <p:cBhvr>
                                        <p:cTn id="60" dur="500"/>
                                        <p:tgtEl>
                                          <p:spTgt spid="119834"/>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19835"/>
                                        </p:tgtEl>
                                        <p:attrNameLst>
                                          <p:attrName>style.visibility</p:attrName>
                                        </p:attrNameLst>
                                      </p:cBhvr>
                                      <p:to>
                                        <p:strVal val="visible"/>
                                      </p:to>
                                    </p:set>
                                    <p:animEffect transition="in" filter="diamond(in)">
                                      <p:cBhvr>
                                        <p:cTn id="65" dur="2000"/>
                                        <p:tgtEl>
                                          <p:spTgt spid="119835"/>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119836"/>
                                        </p:tgtEl>
                                        <p:attrNameLst>
                                          <p:attrName>style.visibility</p:attrName>
                                        </p:attrNameLst>
                                      </p:cBhvr>
                                      <p:to>
                                        <p:strVal val="visible"/>
                                      </p:to>
                                    </p:set>
                                    <p:animEffect transition="in" filter="diamond(in)">
                                      <p:cBhvr>
                                        <p:cTn id="70" dur="2000"/>
                                        <p:tgtEl>
                                          <p:spTgt spid="119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قاعدة مشتقة القسمة</a:t>
            </a:r>
          </a:p>
        </p:txBody>
      </p:sp>
      <p:sp>
        <p:nvSpPr>
          <p:cNvPr id="17" name="Flowchart: Decision 16"/>
          <p:cNvSpPr/>
          <p:nvPr/>
        </p:nvSpPr>
        <p:spPr>
          <a:xfrm>
            <a:off x="6260828" y="2377405"/>
            <a:ext cx="2643187" cy="500062"/>
          </a:xfrm>
          <a:prstGeom prst="flowChartDecis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FF00"/>
                </a:solidFill>
              </a:rPr>
              <a:t>مثال</a:t>
            </a:r>
          </a:p>
        </p:txBody>
      </p:sp>
      <p:pic>
        <p:nvPicPr>
          <p:cNvPr id="120848" name="Picture 14"/>
          <p:cNvPicPr>
            <a:picLocks noChangeAspect="1" noChangeArrowheads="1"/>
          </p:cNvPicPr>
          <p:nvPr/>
        </p:nvPicPr>
        <p:blipFill>
          <a:blip r:embed="rId5"/>
          <a:srcRect/>
          <a:stretch>
            <a:fillRect/>
          </a:stretch>
        </p:blipFill>
        <p:spPr bwMode="auto">
          <a:xfrm>
            <a:off x="1688828" y="1234405"/>
            <a:ext cx="6881812" cy="1000125"/>
          </a:xfrm>
          <a:prstGeom prst="rect">
            <a:avLst/>
          </a:prstGeom>
          <a:noFill/>
          <a:ln w="9525">
            <a:noFill/>
            <a:miter lim="800000"/>
            <a:headEnd/>
            <a:tailEnd/>
          </a:ln>
        </p:spPr>
      </p:pic>
      <p:pic>
        <p:nvPicPr>
          <p:cNvPr id="120849" name="Picture 15"/>
          <p:cNvPicPr>
            <a:picLocks noChangeAspect="1" noChangeArrowheads="1"/>
          </p:cNvPicPr>
          <p:nvPr/>
        </p:nvPicPr>
        <p:blipFill>
          <a:blip r:embed="rId6"/>
          <a:srcRect/>
          <a:stretch>
            <a:fillRect/>
          </a:stretch>
        </p:blipFill>
        <p:spPr bwMode="auto">
          <a:xfrm>
            <a:off x="4046265" y="2448842"/>
            <a:ext cx="2209800" cy="500063"/>
          </a:xfrm>
          <a:prstGeom prst="rect">
            <a:avLst/>
          </a:prstGeom>
          <a:noFill/>
          <a:ln w="9525">
            <a:noFill/>
            <a:miter lim="800000"/>
            <a:headEnd/>
            <a:tailEnd/>
          </a:ln>
        </p:spPr>
      </p:pic>
      <p:pic>
        <p:nvPicPr>
          <p:cNvPr id="120850" name="Picture 16"/>
          <p:cNvPicPr>
            <a:picLocks noChangeAspect="1" noChangeArrowheads="1"/>
          </p:cNvPicPr>
          <p:nvPr/>
        </p:nvPicPr>
        <p:blipFill>
          <a:blip r:embed="rId7"/>
          <a:srcRect/>
          <a:stretch>
            <a:fillRect/>
          </a:stretch>
        </p:blipFill>
        <p:spPr bwMode="auto">
          <a:xfrm>
            <a:off x="1760265" y="2520280"/>
            <a:ext cx="2357438" cy="533400"/>
          </a:xfrm>
          <a:prstGeom prst="rect">
            <a:avLst/>
          </a:prstGeom>
          <a:noFill/>
          <a:ln w="9525">
            <a:noFill/>
            <a:miter lim="800000"/>
            <a:headEnd/>
            <a:tailEnd/>
          </a:ln>
        </p:spPr>
      </p:pic>
      <p:pic>
        <p:nvPicPr>
          <p:cNvPr id="2" name="Picture 17"/>
          <p:cNvPicPr>
            <a:picLocks noChangeAspect="1" noChangeArrowheads="1"/>
          </p:cNvPicPr>
          <p:nvPr/>
        </p:nvPicPr>
        <p:blipFill>
          <a:blip r:embed="rId8"/>
          <a:srcRect/>
          <a:stretch>
            <a:fillRect/>
          </a:stretch>
        </p:blipFill>
        <p:spPr bwMode="auto">
          <a:xfrm>
            <a:off x="3474765" y="3033042"/>
            <a:ext cx="5286375" cy="444500"/>
          </a:xfrm>
          <a:prstGeom prst="rect">
            <a:avLst/>
          </a:prstGeom>
          <a:ln>
            <a:noFill/>
          </a:ln>
          <a:effectLst>
            <a:outerShdw blurRad="292100" dist="139700" dir="2700000" algn="tl" rotWithShape="0">
              <a:srgbClr val="333333">
                <a:alpha val="65000"/>
              </a:srgbClr>
            </a:outerShdw>
          </a:effectLst>
        </p:spPr>
      </p:pic>
      <p:pic>
        <p:nvPicPr>
          <p:cNvPr id="120852" name="Picture 18"/>
          <p:cNvPicPr>
            <a:picLocks noChangeAspect="1" noChangeArrowheads="1"/>
          </p:cNvPicPr>
          <p:nvPr/>
        </p:nvPicPr>
        <p:blipFill>
          <a:blip r:embed="rId9"/>
          <a:srcRect/>
          <a:stretch>
            <a:fillRect/>
          </a:stretch>
        </p:blipFill>
        <p:spPr bwMode="auto">
          <a:xfrm>
            <a:off x="1331640" y="3591842"/>
            <a:ext cx="1704975" cy="500063"/>
          </a:xfrm>
          <a:prstGeom prst="rect">
            <a:avLst/>
          </a:prstGeom>
          <a:noFill/>
          <a:ln w="9525">
            <a:noFill/>
            <a:miter lim="800000"/>
            <a:headEnd/>
            <a:tailEnd/>
          </a:ln>
        </p:spPr>
      </p:pic>
      <p:pic>
        <p:nvPicPr>
          <p:cNvPr id="120851" name="Picture 19"/>
          <p:cNvPicPr>
            <a:picLocks noChangeAspect="1" noChangeArrowheads="1"/>
          </p:cNvPicPr>
          <p:nvPr/>
        </p:nvPicPr>
        <p:blipFill>
          <a:blip r:embed="rId10"/>
          <a:srcRect/>
          <a:stretch>
            <a:fillRect/>
          </a:stretch>
        </p:blipFill>
        <p:spPr bwMode="auto">
          <a:xfrm>
            <a:off x="3331890" y="3591842"/>
            <a:ext cx="1722438"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0854" name="Picture 20"/>
          <p:cNvPicPr>
            <a:picLocks noChangeAspect="1" noChangeArrowheads="1"/>
          </p:cNvPicPr>
          <p:nvPr/>
        </p:nvPicPr>
        <p:blipFill>
          <a:blip r:embed="rId11"/>
          <a:srcRect/>
          <a:stretch>
            <a:fillRect/>
          </a:stretch>
        </p:blipFill>
        <p:spPr bwMode="auto">
          <a:xfrm>
            <a:off x="5546453" y="3591842"/>
            <a:ext cx="1571625" cy="500063"/>
          </a:xfrm>
          <a:prstGeom prst="rect">
            <a:avLst/>
          </a:prstGeom>
          <a:noFill/>
          <a:ln w="9525">
            <a:noFill/>
            <a:miter lim="800000"/>
            <a:headEnd/>
            <a:tailEnd/>
          </a:ln>
        </p:spPr>
      </p:pic>
      <p:pic>
        <p:nvPicPr>
          <p:cNvPr id="120853" name="Picture 21"/>
          <p:cNvPicPr>
            <a:picLocks noChangeAspect="1" noChangeArrowheads="1"/>
          </p:cNvPicPr>
          <p:nvPr/>
        </p:nvPicPr>
        <p:blipFill>
          <a:blip r:embed="rId12"/>
          <a:srcRect/>
          <a:stretch>
            <a:fillRect/>
          </a:stretch>
        </p:blipFill>
        <p:spPr bwMode="auto">
          <a:xfrm>
            <a:off x="7403828" y="3591842"/>
            <a:ext cx="1114425" cy="50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2"/>
          <p:cNvPicPr>
            <a:picLocks noChangeAspect="1" noChangeArrowheads="1"/>
          </p:cNvPicPr>
          <p:nvPr/>
        </p:nvPicPr>
        <p:blipFill>
          <a:blip r:embed="rId13"/>
          <a:srcRect/>
          <a:stretch>
            <a:fillRect/>
          </a:stretch>
        </p:blipFill>
        <p:spPr bwMode="auto">
          <a:xfrm>
            <a:off x="4760640" y="4234780"/>
            <a:ext cx="3924300" cy="500062"/>
          </a:xfrm>
          <a:prstGeom prst="rect">
            <a:avLst/>
          </a:prstGeom>
          <a:ln>
            <a:noFill/>
          </a:ln>
          <a:effectLst>
            <a:outerShdw blurRad="292100" dist="139700" dir="2700000" algn="tl" rotWithShape="0">
              <a:srgbClr val="333333">
                <a:alpha val="65000"/>
              </a:srgbClr>
            </a:outerShdw>
          </a:effectLst>
        </p:spPr>
      </p:pic>
      <p:pic>
        <p:nvPicPr>
          <p:cNvPr id="120857" name="Picture 23"/>
          <p:cNvPicPr>
            <a:picLocks noChangeAspect="1" noChangeArrowheads="1"/>
          </p:cNvPicPr>
          <p:nvPr/>
        </p:nvPicPr>
        <p:blipFill>
          <a:blip r:embed="rId14"/>
          <a:srcRect/>
          <a:stretch>
            <a:fillRect/>
          </a:stretch>
        </p:blipFill>
        <p:spPr bwMode="auto">
          <a:xfrm>
            <a:off x="1331640" y="4234780"/>
            <a:ext cx="2928938" cy="642937"/>
          </a:xfrm>
          <a:prstGeom prst="rect">
            <a:avLst/>
          </a:prstGeom>
          <a:noFill/>
          <a:ln w="9525">
            <a:noFill/>
            <a:miter lim="800000"/>
            <a:headEnd/>
            <a:tailEnd/>
          </a:ln>
        </p:spPr>
      </p:pic>
      <p:pic>
        <p:nvPicPr>
          <p:cNvPr id="120858" name="Picture 24"/>
          <p:cNvPicPr>
            <a:picLocks noChangeAspect="1" noChangeArrowheads="1"/>
          </p:cNvPicPr>
          <p:nvPr/>
        </p:nvPicPr>
        <p:blipFill>
          <a:blip r:embed="rId15"/>
          <a:srcRect/>
          <a:stretch>
            <a:fillRect/>
          </a:stretch>
        </p:blipFill>
        <p:spPr bwMode="auto">
          <a:xfrm>
            <a:off x="1403078" y="5020592"/>
            <a:ext cx="3000375" cy="928688"/>
          </a:xfrm>
          <a:prstGeom prst="rect">
            <a:avLst/>
          </a:prstGeom>
          <a:noFill/>
          <a:ln w="9525">
            <a:noFill/>
            <a:miter lim="800000"/>
            <a:headEnd/>
            <a:tailEnd/>
          </a:ln>
        </p:spPr>
      </p:pic>
      <p:pic>
        <p:nvPicPr>
          <p:cNvPr id="120859" name="Picture 25"/>
          <p:cNvPicPr>
            <a:picLocks noChangeAspect="1" noChangeArrowheads="1"/>
          </p:cNvPicPr>
          <p:nvPr/>
        </p:nvPicPr>
        <p:blipFill>
          <a:blip r:embed="rId16"/>
          <a:srcRect/>
          <a:stretch>
            <a:fillRect/>
          </a:stretch>
        </p:blipFill>
        <p:spPr bwMode="auto">
          <a:xfrm>
            <a:off x="4474890" y="5092030"/>
            <a:ext cx="2514600" cy="857250"/>
          </a:xfrm>
          <a:prstGeom prst="rect">
            <a:avLst/>
          </a:prstGeom>
          <a:noFill/>
          <a:ln w="9525">
            <a:noFill/>
            <a:miter lim="800000"/>
            <a:headEnd/>
            <a:tailEnd/>
          </a:ln>
        </p:spPr>
      </p:pic>
      <p:pic>
        <p:nvPicPr>
          <p:cNvPr id="120860" name="Picture 26"/>
          <p:cNvPicPr>
            <a:picLocks noChangeAspect="1" noChangeArrowheads="1"/>
          </p:cNvPicPr>
          <p:nvPr/>
        </p:nvPicPr>
        <p:blipFill>
          <a:blip r:embed="rId17"/>
          <a:srcRect/>
          <a:stretch>
            <a:fillRect/>
          </a:stretch>
        </p:blipFill>
        <p:spPr bwMode="auto">
          <a:xfrm>
            <a:off x="7118078" y="5163467"/>
            <a:ext cx="1533525" cy="785813"/>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0848"/>
                                        </p:tgtEl>
                                        <p:attrNameLst>
                                          <p:attrName>style.visibility</p:attrName>
                                        </p:attrNameLst>
                                      </p:cBhvr>
                                      <p:to>
                                        <p:strVal val="visible"/>
                                      </p:to>
                                    </p:set>
                                    <p:anim to="" calcmode="lin" valueType="num">
                                      <p:cBhvr>
                                        <p:cTn id="7" dur="1" fill="hold"/>
                                        <p:tgtEl>
                                          <p:spTgt spid="12084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0849"/>
                                        </p:tgtEl>
                                        <p:attrNameLst>
                                          <p:attrName>style.visibility</p:attrName>
                                        </p:attrNameLst>
                                      </p:cBhvr>
                                      <p:to>
                                        <p:strVal val="visible"/>
                                      </p:to>
                                    </p:set>
                                    <p:animEffect transition="in" filter="blinds(horizontal)">
                                      <p:cBhvr>
                                        <p:cTn id="17" dur="500"/>
                                        <p:tgtEl>
                                          <p:spTgt spid="120849"/>
                                        </p:tgtEl>
                                      </p:cBhvr>
                                    </p:animEffect>
                                  </p:childTnLst>
                                </p:cTn>
                              </p:par>
                              <p:par>
                                <p:cTn id="18" presetID="3" presetClass="entr" presetSubtype="10" fill="hold" nodeType="withEffect">
                                  <p:stCondLst>
                                    <p:cond delay="0"/>
                                  </p:stCondLst>
                                  <p:childTnLst>
                                    <p:set>
                                      <p:cBhvr>
                                        <p:cTn id="19" dur="1" fill="hold">
                                          <p:stCondLst>
                                            <p:cond delay="0"/>
                                          </p:stCondLst>
                                        </p:cTn>
                                        <p:tgtEl>
                                          <p:spTgt spid="120850"/>
                                        </p:tgtEl>
                                        <p:attrNameLst>
                                          <p:attrName>style.visibility</p:attrName>
                                        </p:attrNameLst>
                                      </p:cBhvr>
                                      <p:to>
                                        <p:strVal val="visible"/>
                                      </p:to>
                                    </p:set>
                                    <p:animEffect transition="in" filter="blinds(horizontal)">
                                      <p:cBhvr>
                                        <p:cTn id="20" dur="500"/>
                                        <p:tgtEl>
                                          <p:spTgt spid="120850"/>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to="" calcmode="lin" valueType="num">
                                      <p:cBhvr>
                                        <p:cTn id="25" dur="1" fill="hold"/>
                                        <p:tgtEl>
                                          <p:spTgt spid="2"/>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20852"/>
                                        </p:tgtEl>
                                        <p:attrNameLst>
                                          <p:attrName>style.visibility</p:attrName>
                                        </p:attrNameLst>
                                      </p:cBhvr>
                                      <p:to>
                                        <p:strVal val="visible"/>
                                      </p:to>
                                    </p:set>
                                    <p:animEffect transition="in" filter="checkerboard(across)">
                                      <p:cBhvr>
                                        <p:cTn id="30" dur="500"/>
                                        <p:tgtEl>
                                          <p:spTgt spid="12085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20851"/>
                                        </p:tgtEl>
                                        <p:attrNameLst>
                                          <p:attrName>style.visibility</p:attrName>
                                        </p:attrNameLst>
                                      </p:cBhvr>
                                      <p:to>
                                        <p:strVal val="visible"/>
                                      </p:to>
                                    </p:set>
                                    <p:animEffect transition="in" filter="diamond(in)">
                                      <p:cBhvr>
                                        <p:cTn id="35" dur="2000"/>
                                        <p:tgtEl>
                                          <p:spTgt spid="12085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20854"/>
                                        </p:tgtEl>
                                        <p:attrNameLst>
                                          <p:attrName>style.visibility</p:attrName>
                                        </p:attrNameLst>
                                      </p:cBhvr>
                                      <p:to>
                                        <p:strVal val="visible"/>
                                      </p:to>
                                    </p:set>
                                    <p:animEffect transition="in" filter="checkerboard(across)">
                                      <p:cBhvr>
                                        <p:cTn id="40" dur="500"/>
                                        <p:tgtEl>
                                          <p:spTgt spid="12085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20853"/>
                                        </p:tgtEl>
                                        <p:attrNameLst>
                                          <p:attrName>style.visibility</p:attrName>
                                        </p:attrNameLst>
                                      </p:cBhvr>
                                      <p:to>
                                        <p:strVal val="visible"/>
                                      </p:to>
                                    </p:set>
                                    <p:animEffect transition="in" filter="diamond(in)">
                                      <p:cBhvr>
                                        <p:cTn id="45" dur="2000"/>
                                        <p:tgtEl>
                                          <p:spTgt spid="12085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0857"/>
                                        </p:tgtEl>
                                        <p:attrNameLst>
                                          <p:attrName>style.visibility</p:attrName>
                                        </p:attrNameLst>
                                      </p:cBhvr>
                                      <p:to>
                                        <p:strVal val="visible"/>
                                      </p:to>
                                    </p:set>
                                    <p:anim calcmode="lin" valueType="num">
                                      <p:cBhvr additive="base">
                                        <p:cTn id="50" dur="500" fill="hold"/>
                                        <p:tgtEl>
                                          <p:spTgt spid="120857"/>
                                        </p:tgtEl>
                                        <p:attrNameLst>
                                          <p:attrName>ppt_x</p:attrName>
                                        </p:attrNameLst>
                                      </p:cBhvr>
                                      <p:tavLst>
                                        <p:tav tm="0">
                                          <p:val>
                                            <p:strVal val="#ppt_x"/>
                                          </p:val>
                                        </p:tav>
                                        <p:tav tm="100000">
                                          <p:val>
                                            <p:strVal val="#ppt_x"/>
                                          </p:val>
                                        </p:tav>
                                      </p:tavLst>
                                    </p:anim>
                                    <p:anim calcmode="lin" valueType="num">
                                      <p:cBhvr additive="base">
                                        <p:cTn id="51" dur="500" fill="hold"/>
                                        <p:tgtEl>
                                          <p:spTgt spid="12085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amond(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120858"/>
                                        </p:tgtEl>
                                        <p:attrNameLst>
                                          <p:attrName>style.visibility</p:attrName>
                                        </p:attrNameLst>
                                      </p:cBhvr>
                                      <p:to>
                                        <p:strVal val="visible"/>
                                      </p:to>
                                    </p:set>
                                    <p:anim to="" calcmode="lin" valueType="num">
                                      <p:cBhvr>
                                        <p:cTn id="61" dur="1" fill="hold"/>
                                        <p:tgtEl>
                                          <p:spTgt spid="120858"/>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20859"/>
                                        </p:tgtEl>
                                        <p:attrNameLst>
                                          <p:attrName>style.visibility</p:attrName>
                                        </p:attrNameLst>
                                      </p:cBhvr>
                                      <p:to>
                                        <p:strVal val="visible"/>
                                      </p:to>
                                    </p:set>
                                    <p:animEffect transition="in" filter="blinds(horizontal)">
                                      <p:cBhvr>
                                        <p:cTn id="66" dur="500"/>
                                        <p:tgtEl>
                                          <p:spTgt spid="12085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20860"/>
                                        </p:tgtEl>
                                        <p:attrNameLst>
                                          <p:attrName>style.visibility</p:attrName>
                                        </p:attrNameLst>
                                      </p:cBhvr>
                                      <p:to>
                                        <p:strVal val="visible"/>
                                      </p:to>
                                    </p:set>
                                    <p:animEffect transition="in" filter="blinds(horizontal)">
                                      <p:cBhvr>
                                        <p:cTn id="71" dur="500"/>
                                        <p:tgtEl>
                                          <p:spTgt spid="120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المساحة تحت المنحنى</a:t>
            </a:r>
          </a:p>
        </p:txBody>
      </p:sp>
      <p:sp>
        <p:nvSpPr>
          <p:cNvPr id="15" name="Rounded Rectangle 14"/>
          <p:cNvSpPr/>
          <p:nvPr/>
        </p:nvSpPr>
        <p:spPr>
          <a:xfrm>
            <a:off x="2257475" y="1000125"/>
            <a:ext cx="6572250"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rgbClr val="FFFF00"/>
                </a:solidFill>
              </a:rPr>
              <a:t>يمكن حساب المساحة تحت المنحنى بأستخدام  شكل اساسى معلوم المساحة كمساحة المستطيل للوصول الى المساحة التقريبية تحت المنحنى كما يوضح المثال الاتى:-</a:t>
            </a:r>
          </a:p>
        </p:txBody>
      </p:sp>
      <p:pic>
        <p:nvPicPr>
          <p:cNvPr id="121870" name="Picture 14"/>
          <p:cNvPicPr>
            <a:picLocks noChangeAspect="1" noChangeArrowheads="1"/>
          </p:cNvPicPr>
          <p:nvPr/>
        </p:nvPicPr>
        <p:blipFill>
          <a:blip r:embed="rId5"/>
          <a:srcRect/>
          <a:stretch>
            <a:fillRect/>
          </a:stretch>
        </p:blipFill>
        <p:spPr bwMode="auto">
          <a:xfrm>
            <a:off x="1114475" y="1928813"/>
            <a:ext cx="7496175" cy="500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1872" name="Picture 15"/>
          <p:cNvPicPr>
            <a:picLocks noChangeAspect="1" noChangeArrowheads="1"/>
          </p:cNvPicPr>
          <p:nvPr/>
        </p:nvPicPr>
        <p:blipFill>
          <a:blip r:embed="rId6"/>
          <a:srcRect/>
          <a:stretch>
            <a:fillRect/>
          </a:stretch>
        </p:blipFill>
        <p:spPr bwMode="auto">
          <a:xfrm>
            <a:off x="971600" y="2500313"/>
            <a:ext cx="7562850" cy="1143000"/>
          </a:xfrm>
          <a:prstGeom prst="rect">
            <a:avLst/>
          </a:prstGeom>
          <a:noFill/>
          <a:ln w="9525">
            <a:noFill/>
            <a:miter lim="800000"/>
            <a:headEnd/>
            <a:tailEnd/>
          </a:ln>
        </p:spPr>
      </p:pic>
      <p:pic>
        <p:nvPicPr>
          <p:cNvPr id="2" name="Picture 16"/>
          <p:cNvPicPr>
            <a:picLocks noChangeAspect="1" noChangeArrowheads="1"/>
          </p:cNvPicPr>
          <p:nvPr/>
        </p:nvPicPr>
        <p:blipFill>
          <a:blip r:embed="rId7"/>
          <a:srcRect/>
          <a:stretch>
            <a:fillRect/>
          </a:stretch>
        </p:blipFill>
        <p:spPr bwMode="auto">
          <a:xfrm>
            <a:off x="6257975" y="3714750"/>
            <a:ext cx="2381250" cy="1643063"/>
          </a:xfrm>
          <a:prstGeom prst="rect">
            <a:avLst/>
          </a:prstGeom>
          <a:ln>
            <a:noFill/>
          </a:ln>
          <a:effectLst>
            <a:outerShdw blurRad="292100" dist="139700" dir="2700000" algn="tl" rotWithShape="0">
              <a:srgbClr val="333333">
                <a:alpha val="65000"/>
              </a:srgbClr>
            </a:outerShdw>
          </a:effectLst>
        </p:spPr>
      </p:pic>
      <p:pic>
        <p:nvPicPr>
          <p:cNvPr id="121873" name="Picture 17"/>
          <p:cNvPicPr>
            <a:picLocks noChangeAspect="1" noChangeArrowheads="1"/>
          </p:cNvPicPr>
          <p:nvPr/>
        </p:nvPicPr>
        <p:blipFill>
          <a:blip r:embed="rId8"/>
          <a:srcRect/>
          <a:stretch>
            <a:fillRect/>
          </a:stretch>
        </p:blipFill>
        <p:spPr bwMode="auto">
          <a:xfrm>
            <a:off x="3543350" y="3714750"/>
            <a:ext cx="2571750" cy="1743075"/>
          </a:xfrm>
          <a:prstGeom prst="rect">
            <a:avLst/>
          </a:prstGeom>
          <a:ln>
            <a:noFill/>
          </a:ln>
          <a:effectLst>
            <a:outerShdw blurRad="292100" dist="139700" dir="2700000" algn="tl" rotWithShape="0">
              <a:srgbClr val="333333">
                <a:alpha val="65000"/>
              </a:srgbClr>
            </a:outerShdw>
          </a:effectLst>
        </p:spPr>
      </p:pic>
      <p:pic>
        <p:nvPicPr>
          <p:cNvPr id="121874" name="Picture 18"/>
          <p:cNvPicPr>
            <a:picLocks noChangeAspect="1" noChangeArrowheads="1"/>
          </p:cNvPicPr>
          <p:nvPr/>
        </p:nvPicPr>
        <p:blipFill>
          <a:blip r:embed="rId9"/>
          <a:srcRect/>
          <a:stretch>
            <a:fillRect/>
          </a:stretch>
        </p:blipFill>
        <p:spPr bwMode="auto">
          <a:xfrm>
            <a:off x="1114475" y="3714750"/>
            <a:ext cx="2286000" cy="1928813"/>
          </a:xfrm>
          <a:prstGeom prst="rect">
            <a:avLst/>
          </a:prstGeom>
          <a:ln>
            <a:noFill/>
          </a:ln>
          <a:effectLst>
            <a:outerShdw blurRad="292100" dist="139700" dir="2700000" algn="tl" rotWithShape="0">
              <a:srgbClr val="333333">
                <a:alpha val="65000"/>
              </a:srgbClr>
            </a:outerShdw>
          </a:effectLst>
        </p:spPr>
      </p:pic>
      <p:pic>
        <p:nvPicPr>
          <p:cNvPr id="121876" name="Picture 19"/>
          <p:cNvPicPr>
            <a:picLocks noChangeAspect="1" noChangeArrowheads="1"/>
          </p:cNvPicPr>
          <p:nvPr/>
        </p:nvPicPr>
        <p:blipFill>
          <a:blip r:embed="rId10"/>
          <a:srcRect/>
          <a:stretch>
            <a:fillRect/>
          </a:stretch>
        </p:blipFill>
        <p:spPr bwMode="auto">
          <a:xfrm>
            <a:off x="6257975" y="5429250"/>
            <a:ext cx="2352675" cy="428625"/>
          </a:xfrm>
          <a:prstGeom prst="rect">
            <a:avLst/>
          </a:prstGeom>
          <a:noFill/>
          <a:ln w="9525">
            <a:noFill/>
            <a:miter lim="800000"/>
            <a:headEnd/>
            <a:tailEnd/>
          </a:ln>
        </p:spPr>
      </p:pic>
      <p:pic>
        <p:nvPicPr>
          <p:cNvPr id="121877" name="Picture 21"/>
          <p:cNvPicPr>
            <a:picLocks noChangeAspect="1" noChangeArrowheads="1"/>
          </p:cNvPicPr>
          <p:nvPr/>
        </p:nvPicPr>
        <p:blipFill>
          <a:blip r:embed="rId11"/>
          <a:srcRect/>
          <a:stretch>
            <a:fillRect/>
          </a:stretch>
        </p:blipFill>
        <p:spPr bwMode="auto">
          <a:xfrm>
            <a:off x="3757663" y="5572125"/>
            <a:ext cx="2209800" cy="428625"/>
          </a:xfrm>
          <a:prstGeom prst="rect">
            <a:avLst/>
          </a:prstGeom>
          <a:noFill/>
          <a:ln w="9525">
            <a:noFill/>
            <a:miter lim="800000"/>
            <a:headEnd/>
            <a:tailEnd/>
          </a:ln>
        </p:spPr>
      </p:pic>
      <p:pic>
        <p:nvPicPr>
          <p:cNvPr id="121878" name="Picture 22"/>
          <p:cNvPicPr>
            <a:picLocks noChangeAspect="1" noChangeArrowheads="1"/>
          </p:cNvPicPr>
          <p:nvPr/>
        </p:nvPicPr>
        <p:blipFill>
          <a:blip r:embed="rId12"/>
          <a:srcRect/>
          <a:stretch>
            <a:fillRect/>
          </a:stretch>
        </p:blipFill>
        <p:spPr bwMode="auto">
          <a:xfrm>
            <a:off x="1257350" y="5715000"/>
            <a:ext cx="2209800" cy="3143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1870"/>
                                        </p:tgtEl>
                                        <p:attrNameLst>
                                          <p:attrName>style.visibility</p:attrName>
                                        </p:attrNameLst>
                                      </p:cBhvr>
                                      <p:to>
                                        <p:strVal val="visible"/>
                                      </p:to>
                                    </p:set>
                                    <p:animEffect transition="in" filter="box(in)">
                                      <p:cBhvr>
                                        <p:cTn id="12" dur="500"/>
                                        <p:tgtEl>
                                          <p:spTgt spid="12187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1872"/>
                                        </p:tgtEl>
                                        <p:attrNameLst>
                                          <p:attrName>style.visibility</p:attrName>
                                        </p:attrNameLst>
                                      </p:cBhvr>
                                      <p:to>
                                        <p:strVal val="visible"/>
                                      </p:to>
                                    </p:set>
                                    <p:anim to="" calcmode="lin" valueType="num">
                                      <p:cBhvr>
                                        <p:cTn id="17" dur="1" fill="hold"/>
                                        <p:tgtEl>
                                          <p:spTgt spid="12187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1876"/>
                                        </p:tgtEl>
                                        <p:attrNameLst>
                                          <p:attrName>style.visibility</p:attrName>
                                        </p:attrNameLst>
                                      </p:cBhvr>
                                      <p:to>
                                        <p:strVal val="visible"/>
                                      </p:to>
                                    </p:set>
                                    <p:anim calcmode="lin" valueType="num">
                                      <p:cBhvr additive="base">
                                        <p:cTn id="27" dur="500" fill="hold"/>
                                        <p:tgtEl>
                                          <p:spTgt spid="121876"/>
                                        </p:tgtEl>
                                        <p:attrNameLst>
                                          <p:attrName>ppt_x</p:attrName>
                                        </p:attrNameLst>
                                      </p:cBhvr>
                                      <p:tavLst>
                                        <p:tav tm="0">
                                          <p:val>
                                            <p:strVal val="#ppt_x"/>
                                          </p:val>
                                        </p:tav>
                                        <p:tav tm="100000">
                                          <p:val>
                                            <p:strVal val="#ppt_x"/>
                                          </p:val>
                                        </p:tav>
                                      </p:tavLst>
                                    </p:anim>
                                    <p:anim calcmode="lin" valueType="num">
                                      <p:cBhvr additive="base">
                                        <p:cTn id="28" dur="500" fill="hold"/>
                                        <p:tgtEl>
                                          <p:spTgt spid="12187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21873"/>
                                        </p:tgtEl>
                                        <p:attrNameLst>
                                          <p:attrName>style.visibility</p:attrName>
                                        </p:attrNameLst>
                                      </p:cBhvr>
                                      <p:to>
                                        <p:strVal val="visible"/>
                                      </p:to>
                                    </p:set>
                                    <p:animEffect transition="in" filter="checkerboard(across)">
                                      <p:cBhvr>
                                        <p:cTn id="33" dur="500"/>
                                        <p:tgtEl>
                                          <p:spTgt spid="12187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1877"/>
                                        </p:tgtEl>
                                        <p:attrNameLst>
                                          <p:attrName>style.visibility</p:attrName>
                                        </p:attrNameLst>
                                      </p:cBhvr>
                                      <p:to>
                                        <p:strVal val="visible"/>
                                      </p:to>
                                    </p:set>
                                    <p:anim calcmode="lin" valueType="num">
                                      <p:cBhvr additive="base">
                                        <p:cTn id="38" dur="500" fill="hold"/>
                                        <p:tgtEl>
                                          <p:spTgt spid="121877"/>
                                        </p:tgtEl>
                                        <p:attrNameLst>
                                          <p:attrName>ppt_x</p:attrName>
                                        </p:attrNameLst>
                                      </p:cBhvr>
                                      <p:tavLst>
                                        <p:tav tm="0">
                                          <p:val>
                                            <p:strVal val="#ppt_x"/>
                                          </p:val>
                                        </p:tav>
                                        <p:tav tm="100000">
                                          <p:val>
                                            <p:strVal val="#ppt_x"/>
                                          </p:val>
                                        </p:tav>
                                      </p:tavLst>
                                    </p:anim>
                                    <p:anim calcmode="lin" valueType="num">
                                      <p:cBhvr additive="base">
                                        <p:cTn id="39" dur="500" fill="hold"/>
                                        <p:tgtEl>
                                          <p:spTgt spid="12187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21874"/>
                                        </p:tgtEl>
                                        <p:attrNameLst>
                                          <p:attrName>style.visibility</p:attrName>
                                        </p:attrNameLst>
                                      </p:cBhvr>
                                      <p:to>
                                        <p:strVal val="visible"/>
                                      </p:to>
                                    </p:set>
                                    <p:animEffect transition="in" filter="box(in)">
                                      <p:cBhvr>
                                        <p:cTn id="44" dur="500"/>
                                        <p:tgtEl>
                                          <p:spTgt spid="12187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1878"/>
                                        </p:tgtEl>
                                        <p:attrNameLst>
                                          <p:attrName>style.visibility</p:attrName>
                                        </p:attrNameLst>
                                      </p:cBhvr>
                                      <p:to>
                                        <p:strVal val="visible"/>
                                      </p:to>
                                    </p:set>
                                    <p:anim calcmode="lin" valueType="num">
                                      <p:cBhvr additive="base">
                                        <p:cTn id="49" dur="500" fill="hold"/>
                                        <p:tgtEl>
                                          <p:spTgt spid="121878"/>
                                        </p:tgtEl>
                                        <p:attrNameLst>
                                          <p:attrName>ppt_x</p:attrName>
                                        </p:attrNameLst>
                                      </p:cBhvr>
                                      <p:tavLst>
                                        <p:tav tm="0">
                                          <p:val>
                                            <p:strVal val="#ppt_x"/>
                                          </p:val>
                                        </p:tav>
                                        <p:tav tm="100000">
                                          <p:val>
                                            <p:strVal val="#ppt_x"/>
                                          </p:val>
                                        </p:tav>
                                      </p:tavLst>
                                    </p:anim>
                                    <p:anim calcmode="lin" valueType="num">
                                      <p:cBhvr additive="base">
                                        <p:cTn id="50" dur="500" fill="hold"/>
                                        <p:tgtEl>
                                          <p:spTgt spid="121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a:t>
            </a:r>
            <a:r>
              <a:rPr lang="ar-SA" b="1" i="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المساحة تحت المنحنى بأستعمال الاطراف اليمنى واليسرى للمستطيلات</a:t>
            </a:r>
            <a:endParaRPr lang="ar-SA" sz="3600" b="1" i="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5" name="Rounded Rectangle 14"/>
          <p:cNvSpPr/>
          <p:nvPr/>
        </p:nvSpPr>
        <p:spPr>
          <a:xfrm>
            <a:off x="2257475" y="1092671"/>
            <a:ext cx="657225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rgbClr val="FFFF00"/>
                </a:solidFill>
              </a:rPr>
              <a:t>يمكن حساب المساحة تحت المنحنى بأستخدام  الاطراف اليمنى واليسرى معا لتقريب افضل للمساحة ثم أخذ الوسط للتقريبين</a:t>
            </a:r>
          </a:p>
        </p:txBody>
      </p:sp>
      <p:sp>
        <p:nvSpPr>
          <p:cNvPr id="17" name="Flowchart: Decision 16"/>
          <p:cNvSpPr/>
          <p:nvPr/>
        </p:nvSpPr>
        <p:spPr>
          <a:xfrm>
            <a:off x="4186288" y="1807046"/>
            <a:ext cx="2643187" cy="500063"/>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FF00"/>
                </a:solidFill>
              </a:rPr>
              <a:t>مثال</a:t>
            </a:r>
          </a:p>
        </p:txBody>
      </p:sp>
      <p:pic>
        <p:nvPicPr>
          <p:cNvPr id="122894" name="Picture 14"/>
          <p:cNvPicPr>
            <a:picLocks noChangeAspect="1" noChangeArrowheads="1"/>
          </p:cNvPicPr>
          <p:nvPr/>
        </p:nvPicPr>
        <p:blipFill>
          <a:blip r:embed="rId5"/>
          <a:srcRect/>
          <a:stretch>
            <a:fillRect/>
          </a:stretch>
        </p:blipFill>
        <p:spPr bwMode="auto">
          <a:xfrm>
            <a:off x="1000175" y="2449984"/>
            <a:ext cx="7829550" cy="923925"/>
          </a:xfrm>
          <a:prstGeom prst="rect">
            <a:avLst/>
          </a:prstGeom>
          <a:ln>
            <a:noFill/>
          </a:ln>
          <a:effectLst>
            <a:outerShdw blurRad="292100" dist="139700" dir="2700000" algn="tl" rotWithShape="0">
              <a:srgbClr val="333333">
                <a:alpha val="65000"/>
              </a:srgbClr>
            </a:outerShdw>
          </a:effectLst>
        </p:spPr>
      </p:pic>
      <p:pic>
        <p:nvPicPr>
          <p:cNvPr id="122897" name="Picture 15"/>
          <p:cNvPicPr>
            <a:picLocks noChangeAspect="1" noChangeArrowheads="1"/>
          </p:cNvPicPr>
          <p:nvPr/>
        </p:nvPicPr>
        <p:blipFill>
          <a:blip r:embed="rId6"/>
          <a:srcRect/>
          <a:stretch>
            <a:fillRect/>
          </a:stretch>
        </p:blipFill>
        <p:spPr bwMode="auto">
          <a:xfrm>
            <a:off x="2900413" y="3521546"/>
            <a:ext cx="5929312" cy="428625"/>
          </a:xfrm>
          <a:prstGeom prst="rect">
            <a:avLst/>
          </a:prstGeom>
          <a:noFill/>
          <a:ln w="9525">
            <a:noFill/>
            <a:miter lim="800000"/>
            <a:headEnd/>
            <a:tailEnd/>
          </a:ln>
        </p:spPr>
      </p:pic>
      <p:pic>
        <p:nvPicPr>
          <p:cNvPr id="122898" name="Picture 16"/>
          <p:cNvPicPr>
            <a:picLocks noChangeAspect="1" noChangeArrowheads="1"/>
          </p:cNvPicPr>
          <p:nvPr/>
        </p:nvPicPr>
        <p:blipFill>
          <a:blip r:embed="rId7"/>
          <a:srcRect/>
          <a:stretch>
            <a:fillRect/>
          </a:stretch>
        </p:blipFill>
        <p:spPr bwMode="auto">
          <a:xfrm>
            <a:off x="971600" y="3521546"/>
            <a:ext cx="2286000" cy="433388"/>
          </a:xfrm>
          <a:prstGeom prst="rect">
            <a:avLst/>
          </a:prstGeom>
          <a:noFill/>
          <a:ln w="9525">
            <a:noFill/>
            <a:miter lim="800000"/>
            <a:headEnd/>
            <a:tailEnd/>
          </a:ln>
        </p:spPr>
      </p:pic>
      <p:pic>
        <p:nvPicPr>
          <p:cNvPr id="122899" name="Picture 17"/>
          <p:cNvPicPr>
            <a:picLocks noChangeAspect="1" noChangeArrowheads="1"/>
          </p:cNvPicPr>
          <p:nvPr/>
        </p:nvPicPr>
        <p:blipFill>
          <a:blip r:embed="rId8"/>
          <a:srcRect/>
          <a:stretch>
            <a:fillRect/>
          </a:stretch>
        </p:blipFill>
        <p:spPr bwMode="auto">
          <a:xfrm>
            <a:off x="6477050" y="4093046"/>
            <a:ext cx="2352675" cy="1643063"/>
          </a:xfrm>
          <a:prstGeom prst="rect">
            <a:avLst/>
          </a:prstGeom>
          <a:noFill/>
          <a:ln w="9525">
            <a:noFill/>
            <a:miter lim="800000"/>
            <a:headEnd/>
            <a:tailEnd/>
          </a:ln>
        </p:spPr>
      </p:pic>
      <p:pic>
        <p:nvPicPr>
          <p:cNvPr id="122900" name="Picture 18"/>
          <p:cNvPicPr>
            <a:picLocks noChangeAspect="1" noChangeArrowheads="1"/>
          </p:cNvPicPr>
          <p:nvPr/>
        </p:nvPicPr>
        <p:blipFill>
          <a:blip r:embed="rId9"/>
          <a:srcRect/>
          <a:stretch>
            <a:fillRect/>
          </a:stretch>
        </p:blipFill>
        <p:spPr bwMode="auto">
          <a:xfrm>
            <a:off x="4686350" y="4164484"/>
            <a:ext cx="1719263" cy="1500187"/>
          </a:xfrm>
          <a:prstGeom prst="rect">
            <a:avLst/>
          </a:prstGeom>
          <a:noFill/>
          <a:ln w="9525">
            <a:noFill/>
            <a:miter lim="800000"/>
            <a:headEnd/>
            <a:tailEnd/>
          </a:ln>
        </p:spPr>
      </p:pic>
      <p:pic>
        <p:nvPicPr>
          <p:cNvPr id="122901" name="Picture 19"/>
          <p:cNvPicPr>
            <a:picLocks noChangeAspect="1" noChangeArrowheads="1"/>
          </p:cNvPicPr>
          <p:nvPr/>
        </p:nvPicPr>
        <p:blipFill>
          <a:blip r:embed="rId10"/>
          <a:srcRect/>
          <a:stretch>
            <a:fillRect/>
          </a:stretch>
        </p:blipFill>
        <p:spPr bwMode="auto">
          <a:xfrm>
            <a:off x="3043288" y="4021609"/>
            <a:ext cx="1552575" cy="1571625"/>
          </a:xfrm>
          <a:prstGeom prst="rect">
            <a:avLst/>
          </a:prstGeom>
          <a:noFill/>
          <a:ln w="9525">
            <a:noFill/>
            <a:miter lim="800000"/>
            <a:headEnd/>
            <a:tailEnd/>
          </a:ln>
        </p:spPr>
      </p:pic>
      <p:pic>
        <p:nvPicPr>
          <p:cNvPr id="122902" name="Picture 20"/>
          <p:cNvPicPr>
            <a:picLocks noChangeAspect="1" noChangeArrowheads="1"/>
          </p:cNvPicPr>
          <p:nvPr/>
        </p:nvPicPr>
        <p:blipFill>
          <a:blip r:embed="rId11"/>
          <a:srcRect/>
          <a:stretch>
            <a:fillRect/>
          </a:stretch>
        </p:blipFill>
        <p:spPr bwMode="auto">
          <a:xfrm>
            <a:off x="1328788" y="4021609"/>
            <a:ext cx="1676400" cy="1571625"/>
          </a:xfrm>
          <a:prstGeom prst="rect">
            <a:avLst/>
          </a:prstGeom>
          <a:noFill/>
          <a:ln w="9525">
            <a:noFill/>
            <a:miter lim="800000"/>
            <a:headEnd/>
            <a:tailEnd/>
          </a:ln>
        </p:spPr>
      </p:pic>
      <p:pic>
        <p:nvPicPr>
          <p:cNvPr id="122903" name="Picture 21"/>
          <p:cNvPicPr>
            <a:picLocks noChangeAspect="1" noChangeArrowheads="1"/>
          </p:cNvPicPr>
          <p:nvPr/>
        </p:nvPicPr>
        <p:blipFill>
          <a:blip r:embed="rId12"/>
          <a:srcRect/>
          <a:stretch>
            <a:fillRect/>
          </a:stretch>
        </p:blipFill>
        <p:spPr bwMode="auto">
          <a:xfrm>
            <a:off x="6257975" y="5736109"/>
            <a:ext cx="2286000" cy="295275"/>
          </a:xfrm>
          <a:prstGeom prst="rect">
            <a:avLst/>
          </a:prstGeom>
          <a:noFill/>
          <a:ln w="9525">
            <a:noFill/>
            <a:miter lim="800000"/>
            <a:headEnd/>
            <a:tailEnd/>
          </a:ln>
        </p:spPr>
      </p:pic>
      <p:pic>
        <p:nvPicPr>
          <p:cNvPr id="2" name="Picture 22"/>
          <p:cNvPicPr>
            <a:picLocks noChangeAspect="1" noChangeArrowheads="1"/>
          </p:cNvPicPr>
          <p:nvPr/>
        </p:nvPicPr>
        <p:blipFill>
          <a:blip r:embed="rId13"/>
          <a:srcRect/>
          <a:stretch>
            <a:fillRect/>
          </a:stretch>
        </p:blipFill>
        <p:spPr bwMode="auto">
          <a:xfrm>
            <a:off x="2686100" y="5664671"/>
            <a:ext cx="3533775" cy="4286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894"/>
                                        </p:tgtEl>
                                        <p:attrNameLst>
                                          <p:attrName>style.visibility</p:attrName>
                                        </p:attrNameLst>
                                      </p:cBhvr>
                                      <p:to>
                                        <p:strVal val="visible"/>
                                      </p:to>
                                    </p:set>
                                    <p:anim to="" calcmode="lin" valueType="num">
                                      <p:cBhvr>
                                        <p:cTn id="18" dur="1" fill="hold"/>
                                        <p:tgtEl>
                                          <p:spTgt spid="12289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2897"/>
                                        </p:tgtEl>
                                        <p:attrNameLst>
                                          <p:attrName>style.visibility</p:attrName>
                                        </p:attrNameLst>
                                      </p:cBhvr>
                                      <p:to>
                                        <p:strVal val="visible"/>
                                      </p:to>
                                    </p:set>
                                    <p:animEffect transition="in" filter="blinds(horizontal)">
                                      <p:cBhvr>
                                        <p:cTn id="23" dur="500"/>
                                        <p:tgtEl>
                                          <p:spTgt spid="122897"/>
                                        </p:tgtEl>
                                      </p:cBhvr>
                                    </p:animEffect>
                                  </p:childTnLst>
                                </p:cTn>
                              </p:par>
                              <p:par>
                                <p:cTn id="24" presetID="3" presetClass="entr" presetSubtype="10" fill="hold" nodeType="withEffect">
                                  <p:stCondLst>
                                    <p:cond delay="0"/>
                                  </p:stCondLst>
                                  <p:childTnLst>
                                    <p:set>
                                      <p:cBhvr>
                                        <p:cTn id="25" dur="1" fill="hold">
                                          <p:stCondLst>
                                            <p:cond delay="0"/>
                                          </p:stCondLst>
                                        </p:cTn>
                                        <p:tgtEl>
                                          <p:spTgt spid="122898"/>
                                        </p:tgtEl>
                                        <p:attrNameLst>
                                          <p:attrName>style.visibility</p:attrName>
                                        </p:attrNameLst>
                                      </p:cBhvr>
                                      <p:to>
                                        <p:strVal val="visible"/>
                                      </p:to>
                                    </p:set>
                                    <p:animEffect transition="in" filter="blinds(horizontal)">
                                      <p:cBhvr>
                                        <p:cTn id="26" dur="500"/>
                                        <p:tgtEl>
                                          <p:spTgt spid="12289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22899"/>
                                        </p:tgtEl>
                                        <p:attrNameLst>
                                          <p:attrName>style.visibility</p:attrName>
                                        </p:attrNameLst>
                                      </p:cBhvr>
                                      <p:to>
                                        <p:strVal val="visible"/>
                                      </p:to>
                                    </p:set>
                                    <p:animEffect transition="in" filter="diamond(in)">
                                      <p:cBhvr>
                                        <p:cTn id="31" dur="2000"/>
                                        <p:tgtEl>
                                          <p:spTgt spid="12289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22900"/>
                                        </p:tgtEl>
                                        <p:attrNameLst>
                                          <p:attrName>style.visibility</p:attrName>
                                        </p:attrNameLst>
                                      </p:cBhvr>
                                      <p:to>
                                        <p:strVal val="visible"/>
                                      </p:to>
                                    </p:set>
                                    <p:animEffect transition="in" filter="box(in)">
                                      <p:cBhvr>
                                        <p:cTn id="36" dur="500"/>
                                        <p:tgtEl>
                                          <p:spTgt spid="122900"/>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22901"/>
                                        </p:tgtEl>
                                        <p:attrNameLst>
                                          <p:attrName>style.visibility</p:attrName>
                                        </p:attrNameLst>
                                      </p:cBhvr>
                                      <p:to>
                                        <p:strVal val="visible"/>
                                      </p:to>
                                    </p:set>
                                    <p:animEffect transition="in" filter="diamond(in)">
                                      <p:cBhvr>
                                        <p:cTn id="41" dur="2000"/>
                                        <p:tgtEl>
                                          <p:spTgt spid="12290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22902"/>
                                        </p:tgtEl>
                                        <p:attrNameLst>
                                          <p:attrName>style.visibility</p:attrName>
                                        </p:attrNameLst>
                                      </p:cBhvr>
                                      <p:to>
                                        <p:strVal val="visible"/>
                                      </p:to>
                                    </p:set>
                                    <p:animEffect transition="in" filter="checkerboard(across)">
                                      <p:cBhvr>
                                        <p:cTn id="46" dur="500"/>
                                        <p:tgtEl>
                                          <p:spTgt spid="122902"/>
                                        </p:tgtEl>
                                      </p:cBhvr>
                                    </p:animEffec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122903"/>
                                        </p:tgtEl>
                                        <p:attrNameLst>
                                          <p:attrName>style.visibility</p:attrName>
                                        </p:attrNameLst>
                                      </p:cBhvr>
                                      <p:to>
                                        <p:strVal val="visible"/>
                                      </p:to>
                                    </p:set>
                                    <p:anim to="" calcmode="lin" valueType="num">
                                      <p:cBhvr>
                                        <p:cTn id="51" dur="1" fill="hold"/>
                                        <p:tgtEl>
                                          <p:spTgt spid="122903"/>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 to="" calcmode="lin" valueType="num">
                                      <p:cBhvr>
                                        <p:cTn id="54"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a:t>
            </a:r>
            <a:r>
              <a:rPr lang="ar-SA" sz="28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عدم أعتماد النهاية على قيمة الدالة عند نقطة</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5" name="Oval 14"/>
          <p:cNvSpPr/>
          <p:nvPr/>
        </p:nvSpPr>
        <p:spPr>
          <a:xfrm>
            <a:off x="1616841" y="1143000"/>
            <a:ext cx="7286625" cy="71437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002060"/>
                </a:solidFill>
              </a:rPr>
              <a:t>لا تعتمد نهاية </a:t>
            </a:r>
            <a:r>
              <a:rPr lang="en-US" sz="2400" dirty="0">
                <a:solidFill>
                  <a:srgbClr val="002060"/>
                </a:solidFill>
              </a:rPr>
              <a:t>F(X)</a:t>
            </a:r>
            <a:r>
              <a:rPr lang="ar-SA" sz="2400" dirty="0">
                <a:solidFill>
                  <a:srgbClr val="002060"/>
                </a:solidFill>
              </a:rPr>
              <a:t> عندما تقترب </a:t>
            </a:r>
            <a:r>
              <a:rPr lang="en-US" sz="2400" dirty="0">
                <a:solidFill>
                  <a:srgbClr val="002060"/>
                </a:solidFill>
              </a:rPr>
              <a:t>X </a:t>
            </a:r>
            <a:r>
              <a:rPr lang="ar-SA" sz="2400" dirty="0">
                <a:solidFill>
                  <a:srgbClr val="002060"/>
                </a:solidFill>
              </a:rPr>
              <a:t>من العدد  </a:t>
            </a:r>
            <a:r>
              <a:rPr lang="en-US" sz="2400" dirty="0">
                <a:solidFill>
                  <a:srgbClr val="002060"/>
                </a:solidFill>
              </a:rPr>
              <a:t>C</a:t>
            </a:r>
            <a:r>
              <a:rPr lang="ar-SA" sz="2400" dirty="0">
                <a:solidFill>
                  <a:srgbClr val="002060"/>
                </a:solidFill>
              </a:rPr>
              <a:t> على قيمة الدالة عند</a:t>
            </a:r>
            <a:r>
              <a:rPr lang="en-US" sz="2400" dirty="0">
                <a:solidFill>
                  <a:srgbClr val="002060"/>
                </a:solidFill>
              </a:rPr>
              <a:t> C</a:t>
            </a:r>
            <a:r>
              <a:rPr lang="ar-SA" sz="2400" dirty="0">
                <a:solidFill>
                  <a:srgbClr val="FFFF00"/>
                </a:solidFill>
              </a:rPr>
              <a:t> </a:t>
            </a:r>
          </a:p>
        </p:txBody>
      </p:sp>
      <p:sp>
        <p:nvSpPr>
          <p:cNvPr id="17" name="Oval 16"/>
          <p:cNvSpPr/>
          <p:nvPr/>
        </p:nvSpPr>
        <p:spPr>
          <a:xfrm>
            <a:off x="6831779" y="1857375"/>
            <a:ext cx="2071687" cy="571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0000"/>
                </a:solidFill>
              </a:rPr>
              <a:t>مثال</a:t>
            </a:r>
          </a:p>
        </p:txBody>
      </p:sp>
      <p:pic>
        <p:nvPicPr>
          <p:cNvPr id="85006" name="Picture 14"/>
          <p:cNvPicPr>
            <a:picLocks noChangeAspect="1" noChangeArrowheads="1"/>
          </p:cNvPicPr>
          <p:nvPr/>
        </p:nvPicPr>
        <p:blipFill>
          <a:blip r:embed="rId5"/>
          <a:srcRect/>
          <a:stretch>
            <a:fillRect/>
          </a:stretch>
        </p:blipFill>
        <p:spPr bwMode="auto">
          <a:xfrm>
            <a:off x="6188854" y="2643182"/>
            <a:ext cx="1947865" cy="2071702"/>
          </a:xfrm>
          <a:prstGeom prst="rect">
            <a:avLst/>
          </a:prstGeom>
          <a:ln w="88900" cap="sq" cmpd="thickThin">
            <a:solidFill>
              <a:srgbClr val="000000"/>
            </a:solidFill>
            <a:prstDash val="solid"/>
            <a:miter lim="800000"/>
          </a:ln>
          <a:effectLst>
            <a:innerShdw blurRad="76200">
              <a:srgbClr val="000000"/>
            </a:innerShdw>
          </a:effectLst>
        </p:spPr>
      </p:pic>
      <p:pic>
        <p:nvPicPr>
          <p:cNvPr id="85007" name="Picture 15"/>
          <p:cNvPicPr>
            <a:picLocks noChangeAspect="1" noChangeArrowheads="1"/>
          </p:cNvPicPr>
          <p:nvPr/>
        </p:nvPicPr>
        <p:blipFill>
          <a:blip r:embed="rId6"/>
          <a:srcRect/>
          <a:stretch>
            <a:fillRect/>
          </a:stretch>
        </p:blipFill>
        <p:spPr bwMode="auto">
          <a:xfrm>
            <a:off x="3545648" y="2643182"/>
            <a:ext cx="2214578" cy="2057403"/>
          </a:xfrm>
          <a:prstGeom prst="rect">
            <a:avLst/>
          </a:prstGeom>
          <a:ln w="88900" cap="sq" cmpd="thickThin">
            <a:solidFill>
              <a:srgbClr val="000000"/>
            </a:solidFill>
            <a:prstDash val="solid"/>
            <a:miter lim="800000"/>
          </a:ln>
          <a:effectLst>
            <a:innerShdw blurRad="76200">
              <a:srgbClr val="000000"/>
            </a:innerShdw>
          </a:effectLst>
        </p:spPr>
      </p:pic>
      <p:pic>
        <p:nvPicPr>
          <p:cNvPr id="85008" name="Picture 16"/>
          <p:cNvPicPr>
            <a:picLocks noChangeAspect="1" noChangeArrowheads="1"/>
          </p:cNvPicPr>
          <p:nvPr/>
        </p:nvPicPr>
        <p:blipFill>
          <a:blip r:embed="rId7"/>
          <a:srcRect/>
          <a:stretch>
            <a:fillRect/>
          </a:stretch>
        </p:blipFill>
        <p:spPr bwMode="auto">
          <a:xfrm>
            <a:off x="1259632" y="2643182"/>
            <a:ext cx="1947864" cy="2071702"/>
          </a:xfrm>
          <a:prstGeom prst="rect">
            <a:avLst/>
          </a:prstGeom>
          <a:ln w="88900" cap="sq" cmpd="thickThin">
            <a:solidFill>
              <a:srgbClr val="000000"/>
            </a:solidFill>
            <a:prstDash val="solid"/>
            <a:miter lim="800000"/>
          </a:ln>
          <a:effectLst>
            <a:innerShdw blurRad="76200">
              <a:srgbClr val="000000"/>
            </a:innerShdw>
          </a:effectLst>
        </p:spPr>
      </p:pic>
      <p:pic>
        <p:nvPicPr>
          <p:cNvPr id="85011" name="Picture 17"/>
          <p:cNvPicPr>
            <a:picLocks noChangeAspect="1" noChangeArrowheads="1"/>
          </p:cNvPicPr>
          <p:nvPr/>
        </p:nvPicPr>
        <p:blipFill>
          <a:blip r:embed="rId8"/>
          <a:srcRect/>
          <a:stretch>
            <a:fillRect/>
          </a:stretch>
        </p:blipFill>
        <p:spPr bwMode="auto">
          <a:xfrm>
            <a:off x="6188841" y="5000625"/>
            <a:ext cx="1752600" cy="928688"/>
          </a:xfrm>
          <a:prstGeom prst="rect">
            <a:avLst/>
          </a:prstGeom>
          <a:noFill/>
          <a:ln w="9525">
            <a:noFill/>
            <a:miter lim="800000"/>
            <a:headEnd/>
            <a:tailEnd/>
          </a:ln>
        </p:spPr>
      </p:pic>
      <p:pic>
        <p:nvPicPr>
          <p:cNvPr id="85010" name="Picture 18"/>
          <p:cNvPicPr>
            <a:picLocks noChangeAspect="1" noChangeArrowheads="1"/>
          </p:cNvPicPr>
          <p:nvPr/>
        </p:nvPicPr>
        <p:blipFill>
          <a:blip r:embed="rId9"/>
          <a:srcRect/>
          <a:stretch>
            <a:fillRect/>
          </a:stretch>
        </p:blipFill>
        <p:spPr bwMode="auto">
          <a:xfrm>
            <a:off x="3688524" y="4857760"/>
            <a:ext cx="1604964"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9"/>
          <p:cNvPicPr>
            <a:picLocks noChangeAspect="1" noChangeArrowheads="1"/>
          </p:cNvPicPr>
          <p:nvPr/>
        </p:nvPicPr>
        <p:blipFill>
          <a:blip r:embed="rId10"/>
          <a:srcRect/>
          <a:stretch>
            <a:fillRect/>
          </a:stretch>
        </p:blipFill>
        <p:spPr bwMode="auto">
          <a:xfrm>
            <a:off x="1616822" y="4857760"/>
            <a:ext cx="1428760" cy="1000132"/>
          </a:xfrm>
          <a:prstGeom prst="rect">
            <a:avLst/>
          </a:prstGeom>
          <a:ln>
            <a:noFill/>
          </a:ln>
          <a:effectLst>
            <a:softEdge rad="112500"/>
          </a:effectLst>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5006"/>
                                        </p:tgtEl>
                                        <p:attrNameLst>
                                          <p:attrName>style.visibility</p:attrName>
                                        </p:attrNameLst>
                                      </p:cBhvr>
                                      <p:to>
                                        <p:strVal val="visible"/>
                                      </p:to>
                                    </p:set>
                                    <p:animEffect transition="in" filter="diamond(in)">
                                      <p:cBhvr>
                                        <p:cTn id="17" dur="2000"/>
                                        <p:tgtEl>
                                          <p:spTgt spid="8500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5011"/>
                                        </p:tgtEl>
                                        <p:attrNameLst>
                                          <p:attrName>style.visibility</p:attrName>
                                        </p:attrNameLst>
                                      </p:cBhvr>
                                      <p:to>
                                        <p:strVal val="visible"/>
                                      </p:to>
                                    </p:set>
                                    <p:animEffect transition="in" filter="checkerboard(across)">
                                      <p:cBhvr>
                                        <p:cTn id="22" dur="500"/>
                                        <p:tgtEl>
                                          <p:spTgt spid="850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5007"/>
                                        </p:tgtEl>
                                        <p:attrNameLst>
                                          <p:attrName>style.visibility</p:attrName>
                                        </p:attrNameLst>
                                      </p:cBhvr>
                                      <p:to>
                                        <p:strVal val="visible"/>
                                      </p:to>
                                    </p:set>
                                    <p:animEffect transition="in" filter="diamond(in)">
                                      <p:cBhvr>
                                        <p:cTn id="27" dur="2000"/>
                                        <p:tgtEl>
                                          <p:spTgt spid="8500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5010"/>
                                        </p:tgtEl>
                                        <p:attrNameLst>
                                          <p:attrName>style.visibility</p:attrName>
                                        </p:attrNameLst>
                                      </p:cBhvr>
                                      <p:to>
                                        <p:strVal val="visible"/>
                                      </p:to>
                                    </p:set>
                                    <p:animEffect transition="in" filter="checkerboard(across)">
                                      <p:cBhvr>
                                        <p:cTn id="32" dur="500"/>
                                        <p:tgtEl>
                                          <p:spTgt spid="850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85008"/>
                                        </p:tgtEl>
                                        <p:attrNameLst>
                                          <p:attrName>style.visibility</p:attrName>
                                        </p:attrNameLst>
                                      </p:cBhvr>
                                      <p:to>
                                        <p:strVal val="visible"/>
                                      </p:to>
                                    </p:set>
                                    <p:animEffect transition="in" filter="diamond(in)">
                                      <p:cBhvr>
                                        <p:cTn id="37" dur="2000"/>
                                        <p:tgtEl>
                                          <p:spTgt spid="8500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heckerboard(across)">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التكامل المحدد</a:t>
            </a:r>
          </a:p>
        </p:txBody>
      </p:sp>
      <p:pic>
        <p:nvPicPr>
          <p:cNvPr id="123918" name="Picture 14"/>
          <p:cNvPicPr>
            <a:picLocks noChangeAspect="1" noChangeArrowheads="1"/>
          </p:cNvPicPr>
          <p:nvPr/>
        </p:nvPicPr>
        <p:blipFill>
          <a:blip r:embed="rId5"/>
          <a:srcRect/>
          <a:stretch>
            <a:fillRect/>
          </a:stretch>
        </p:blipFill>
        <p:spPr bwMode="auto">
          <a:xfrm>
            <a:off x="1899717" y="1071563"/>
            <a:ext cx="6248400" cy="500062"/>
          </a:xfrm>
          <a:prstGeom prst="rect">
            <a:avLst/>
          </a:prstGeom>
          <a:noFill/>
          <a:ln w="9525">
            <a:noFill/>
            <a:miter lim="800000"/>
            <a:headEnd/>
            <a:tailEnd/>
          </a:ln>
        </p:spPr>
      </p:pic>
      <p:pic>
        <p:nvPicPr>
          <p:cNvPr id="123920" name="Picture 15"/>
          <p:cNvPicPr>
            <a:picLocks noChangeAspect="1" noChangeArrowheads="1"/>
          </p:cNvPicPr>
          <p:nvPr/>
        </p:nvPicPr>
        <p:blipFill>
          <a:blip r:embed="rId6"/>
          <a:srcRect/>
          <a:stretch>
            <a:fillRect/>
          </a:stretch>
        </p:blipFill>
        <p:spPr bwMode="auto">
          <a:xfrm>
            <a:off x="1328217" y="1643063"/>
            <a:ext cx="6715125" cy="785812"/>
          </a:xfrm>
          <a:prstGeom prst="rect">
            <a:avLst/>
          </a:prstGeom>
          <a:noFill/>
          <a:ln w="9525">
            <a:noFill/>
            <a:miter lim="800000"/>
            <a:headEnd/>
            <a:tailEnd/>
          </a:ln>
        </p:spPr>
      </p:pic>
      <p:pic>
        <p:nvPicPr>
          <p:cNvPr id="123921" name="Picture 16"/>
          <p:cNvPicPr>
            <a:picLocks noChangeAspect="1" noChangeArrowheads="1"/>
          </p:cNvPicPr>
          <p:nvPr/>
        </p:nvPicPr>
        <p:blipFill>
          <a:blip r:embed="rId7"/>
          <a:srcRect/>
          <a:stretch>
            <a:fillRect/>
          </a:stretch>
        </p:blipFill>
        <p:spPr bwMode="auto">
          <a:xfrm>
            <a:off x="1328217" y="2500313"/>
            <a:ext cx="6724650" cy="500062"/>
          </a:xfrm>
          <a:prstGeom prst="rect">
            <a:avLst/>
          </a:prstGeom>
          <a:noFill/>
          <a:ln w="9525">
            <a:noFill/>
            <a:miter lim="800000"/>
            <a:headEnd/>
            <a:tailEnd/>
          </a:ln>
        </p:spPr>
      </p:pic>
      <p:sp>
        <p:nvSpPr>
          <p:cNvPr id="18" name="Rectangle 17"/>
          <p:cNvSpPr/>
          <p:nvPr/>
        </p:nvSpPr>
        <p:spPr>
          <a:xfrm>
            <a:off x="1185342" y="3143250"/>
            <a:ext cx="7215187" cy="785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b="1" dirty="0">
                <a:solidFill>
                  <a:srgbClr val="7030A0"/>
                </a:solidFill>
              </a:rPr>
              <a:t>ملحوظة:- سمى بمجموع ريبان نسبة الى العالم ويستخدم فى ايجاد صيغة لتقريب المساحة المحصورة تحت المنحنى بأستخدام النهايات ويمكننا تعديل الصيغة بأستعمال الاطراف اليسرى او نقاط المنتصف لتحديد ارتفاعات المستطيلات</a:t>
            </a:r>
          </a:p>
        </p:txBody>
      </p:sp>
      <p:sp>
        <p:nvSpPr>
          <p:cNvPr id="19" name="Flowchart: Decision 18"/>
          <p:cNvSpPr/>
          <p:nvPr/>
        </p:nvSpPr>
        <p:spPr>
          <a:xfrm>
            <a:off x="2828404" y="3929063"/>
            <a:ext cx="3500438" cy="500062"/>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FFFF00"/>
                </a:solidFill>
              </a:rPr>
              <a:t>صيغ مجاميع</a:t>
            </a:r>
          </a:p>
        </p:txBody>
      </p:sp>
      <p:pic>
        <p:nvPicPr>
          <p:cNvPr id="123924" name="Picture 17"/>
          <p:cNvPicPr>
            <a:picLocks noChangeAspect="1" noChangeArrowheads="1"/>
          </p:cNvPicPr>
          <p:nvPr/>
        </p:nvPicPr>
        <p:blipFill>
          <a:blip r:embed="rId8"/>
          <a:srcRect/>
          <a:stretch>
            <a:fillRect/>
          </a:stretch>
        </p:blipFill>
        <p:spPr bwMode="auto">
          <a:xfrm>
            <a:off x="899592" y="4500563"/>
            <a:ext cx="7500937" cy="15716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18"/>
                                        </p:tgtEl>
                                        <p:attrNameLst>
                                          <p:attrName>style.visibility</p:attrName>
                                        </p:attrNameLst>
                                      </p:cBhvr>
                                      <p:to>
                                        <p:strVal val="visible"/>
                                      </p:to>
                                    </p:set>
                                    <p:animEffect transition="in" filter="blinds(horizontal)">
                                      <p:cBhvr>
                                        <p:cTn id="7" dur="500"/>
                                        <p:tgtEl>
                                          <p:spTgt spid="123918"/>
                                        </p:tgtEl>
                                      </p:cBhvr>
                                    </p:animEffect>
                                  </p:childTnLst>
                                </p:cTn>
                              </p:par>
                              <p:par>
                                <p:cTn id="8" presetID="8" presetClass="entr" presetSubtype="16" fill="hold" nodeType="withEffect">
                                  <p:stCondLst>
                                    <p:cond delay="0"/>
                                  </p:stCondLst>
                                  <p:childTnLst>
                                    <p:set>
                                      <p:cBhvr>
                                        <p:cTn id="9" dur="1" fill="hold">
                                          <p:stCondLst>
                                            <p:cond delay="0"/>
                                          </p:stCondLst>
                                        </p:cTn>
                                        <p:tgtEl>
                                          <p:spTgt spid="123920"/>
                                        </p:tgtEl>
                                        <p:attrNameLst>
                                          <p:attrName>style.visibility</p:attrName>
                                        </p:attrNameLst>
                                      </p:cBhvr>
                                      <p:to>
                                        <p:strVal val="visible"/>
                                      </p:to>
                                    </p:set>
                                    <p:animEffect transition="in" filter="diamond(in)">
                                      <p:cBhvr>
                                        <p:cTn id="10" dur="2000"/>
                                        <p:tgtEl>
                                          <p:spTgt spid="123920"/>
                                        </p:tgtEl>
                                      </p:cBhvr>
                                    </p:animEffect>
                                  </p:childTnLst>
                                </p:cTn>
                              </p:par>
                              <p:par>
                                <p:cTn id="11" presetID="8" presetClass="entr" presetSubtype="16" fill="hold" nodeType="withEffect">
                                  <p:stCondLst>
                                    <p:cond delay="0"/>
                                  </p:stCondLst>
                                  <p:childTnLst>
                                    <p:set>
                                      <p:cBhvr>
                                        <p:cTn id="12" dur="1" fill="hold">
                                          <p:stCondLst>
                                            <p:cond delay="0"/>
                                          </p:stCondLst>
                                        </p:cTn>
                                        <p:tgtEl>
                                          <p:spTgt spid="123921"/>
                                        </p:tgtEl>
                                        <p:attrNameLst>
                                          <p:attrName>style.visibility</p:attrName>
                                        </p:attrNameLst>
                                      </p:cBhvr>
                                      <p:to>
                                        <p:strVal val="visible"/>
                                      </p:to>
                                    </p:set>
                                    <p:animEffect transition="in" filter="diamond(in)">
                                      <p:cBhvr>
                                        <p:cTn id="13" dur="2000"/>
                                        <p:tgtEl>
                                          <p:spTgt spid="123921"/>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to="" calcmode="lin" valueType="num">
                                      <p:cBhvr>
                                        <p:cTn id="18" dur="1" fill="hold"/>
                                        <p:tgtEl>
                                          <p:spTgt spid="18"/>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23924"/>
                                        </p:tgtEl>
                                        <p:attrNameLst>
                                          <p:attrName>style.visibility</p:attrName>
                                        </p:attrNameLst>
                                      </p:cBhvr>
                                      <p:to>
                                        <p:strVal val="visible"/>
                                      </p:to>
                                    </p:set>
                                    <p:animEffect transition="in" filter="checkerboard(across)">
                                      <p:cBhvr>
                                        <p:cTn id="29" dur="500"/>
                                        <p:tgtEl>
                                          <p:spTgt spid="123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24942" name="Picture 14"/>
          <p:cNvPicPr>
            <a:picLocks noChangeAspect="1" noChangeArrowheads="1"/>
          </p:cNvPicPr>
          <p:nvPr/>
        </p:nvPicPr>
        <p:blipFill>
          <a:blip r:embed="rId5"/>
          <a:srcRect/>
          <a:stretch>
            <a:fillRect/>
          </a:stretch>
        </p:blipFill>
        <p:spPr bwMode="auto">
          <a:xfrm>
            <a:off x="3282255" y="1214438"/>
            <a:ext cx="5610225"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4943" name="Picture 15"/>
          <p:cNvPicPr>
            <a:picLocks noChangeAspect="1" noChangeArrowheads="1"/>
          </p:cNvPicPr>
          <p:nvPr/>
        </p:nvPicPr>
        <p:blipFill>
          <a:blip r:embed="rId6"/>
          <a:srcRect/>
          <a:stretch>
            <a:fillRect/>
          </a:stretch>
        </p:blipFill>
        <p:spPr bwMode="auto">
          <a:xfrm>
            <a:off x="1034355" y="1214438"/>
            <a:ext cx="2081213" cy="1928812"/>
          </a:xfrm>
          <a:prstGeom prst="rect">
            <a:avLst/>
          </a:prstGeom>
          <a:noFill/>
          <a:ln w="9525">
            <a:noFill/>
            <a:miter lim="800000"/>
            <a:headEnd/>
            <a:tailEnd/>
          </a:ln>
        </p:spPr>
      </p:pic>
      <p:pic>
        <p:nvPicPr>
          <p:cNvPr id="124944" name="Picture 16"/>
          <p:cNvPicPr>
            <a:picLocks noChangeAspect="1" noChangeArrowheads="1"/>
          </p:cNvPicPr>
          <p:nvPr/>
        </p:nvPicPr>
        <p:blipFill>
          <a:blip r:embed="rId7"/>
          <a:srcRect/>
          <a:stretch>
            <a:fillRect/>
          </a:stretch>
        </p:blipFill>
        <p:spPr bwMode="auto">
          <a:xfrm>
            <a:off x="6774755" y="2143125"/>
            <a:ext cx="2117725" cy="357188"/>
          </a:xfrm>
          <a:prstGeom prst="rect">
            <a:avLst/>
          </a:prstGeom>
          <a:ln>
            <a:noFill/>
          </a:ln>
          <a:effectLst>
            <a:outerShdw blurRad="292100" dist="139700" dir="2700000" algn="tl" rotWithShape="0">
              <a:srgbClr val="333333">
                <a:alpha val="65000"/>
              </a:srgbClr>
            </a:outerShdw>
          </a:effectLst>
        </p:spPr>
      </p:pic>
      <p:pic>
        <p:nvPicPr>
          <p:cNvPr id="124945" name="Picture 17"/>
          <p:cNvPicPr>
            <a:picLocks noChangeAspect="1" noChangeArrowheads="1"/>
          </p:cNvPicPr>
          <p:nvPr/>
        </p:nvPicPr>
        <p:blipFill>
          <a:blip r:embed="rId8"/>
          <a:srcRect/>
          <a:stretch>
            <a:fillRect/>
          </a:stretch>
        </p:blipFill>
        <p:spPr bwMode="auto">
          <a:xfrm>
            <a:off x="3248918" y="2143125"/>
            <a:ext cx="2333625" cy="500063"/>
          </a:xfrm>
          <a:prstGeom prst="rect">
            <a:avLst/>
          </a:prstGeom>
          <a:ln>
            <a:noFill/>
          </a:ln>
          <a:effectLst>
            <a:outerShdw blurRad="292100" dist="139700" dir="2700000" algn="tl" rotWithShape="0">
              <a:srgbClr val="333333">
                <a:alpha val="65000"/>
              </a:srgbClr>
            </a:outerShdw>
          </a:effectLst>
        </p:spPr>
      </p:pic>
      <p:pic>
        <p:nvPicPr>
          <p:cNvPr id="124946" name="Picture 18"/>
          <p:cNvPicPr>
            <a:picLocks noChangeAspect="1" noChangeArrowheads="1"/>
          </p:cNvPicPr>
          <p:nvPr/>
        </p:nvPicPr>
        <p:blipFill>
          <a:blip r:embed="rId9"/>
          <a:srcRect/>
          <a:stretch>
            <a:fillRect/>
          </a:stretch>
        </p:blipFill>
        <p:spPr bwMode="auto">
          <a:xfrm>
            <a:off x="3106043" y="2786063"/>
            <a:ext cx="4714875" cy="438150"/>
          </a:xfrm>
          <a:prstGeom prst="rect">
            <a:avLst/>
          </a:prstGeom>
          <a:noFill/>
          <a:ln w="9525">
            <a:noFill/>
            <a:miter lim="800000"/>
            <a:headEnd/>
            <a:tailEnd/>
          </a:ln>
        </p:spPr>
      </p:pic>
      <p:pic>
        <p:nvPicPr>
          <p:cNvPr id="124947" name="Picture 19"/>
          <p:cNvPicPr>
            <a:picLocks noChangeAspect="1" noChangeArrowheads="1"/>
          </p:cNvPicPr>
          <p:nvPr/>
        </p:nvPicPr>
        <p:blipFill>
          <a:blip r:embed="rId10"/>
          <a:srcRect/>
          <a:stretch>
            <a:fillRect/>
          </a:stretch>
        </p:blipFill>
        <p:spPr bwMode="auto">
          <a:xfrm>
            <a:off x="1248668" y="3357563"/>
            <a:ext cx="2381250" cy="428625"/>
          </a:xfrm>
          <a:prstGeom prst="rect">
            <a:avLst/>
          </a:prstGeom>
          <a:ln>
            <a:noFill/>
          </a:ln>
          <a:effectLst>
            <a:outerShdw blurRad="292100" dist="139700" dir="2700000" algn="tl" rotWithShape="0">
              <a:srgbClr val="333333">
                <a:alpha val="65000"/>
              </a:srgbClr>
            </a:outerShdw>
          </a:effectLst>
        </p:spPr>
      </p:pic>
      <p:pic>
        <p:nvPicPr>
          <p:cNvPr id="124948" name="Picture 20"/>
          <p:cNvPicPr>
            <a:picLocks noChangeAspect="1" noChangeArrowheads="1"/>
          </p:cNvPicPr>
          <p:nvPr/>
        </p:nvPicPr>
        <p:blipFill>
          <a:blip r:embed="rId11"/>
          <a:srcRect/>
          <a:stretch>
            <a:fillRect/>
          </a:stretch>
        </p:blipFill>
        <p:spPr bwMode="auto">
          <a:xfrm>
            <a:off x="3820418" y="3286125"/>
            <a:ext cx="4814887" cy="428625"/>
          </a:xfrm>
          <a:prstGeom prst="rect">
            <a:avLst/>
          </a:prstGeom>
          <a:noFill/>
          <a:ln w="9525">
            <a:noFill/>
            <a:miter lim="800000"/>
            <a:headEnd/>
            <a:tailEnd/>
          </a:ln>
        </p:spPr>
      </p:pic>
      <p:pic>
        <p:nvPicPr>
          <p:cNvPr id="124949" name="Picture 21"/>
          <p:cNvPicPr>
            <a:picLocks noChangeAspect="1" noChangeArrowheads="1"/>
          </p:cNvPicPr>
          <p:nvPr/>
        </p:nvPicPr>
        <p:blipFill>
          <a:blip r:embed="rId12"/>
          <a:srcRect/>
          <a:stretch>
            <a:fillRect/>
          </a:stretch>
        </p:blipFill>
        <p:spPr bwMode="auto">
          <a:xfrm>
            <a:off x="1248668" y="3857625"/>
            <a:ext cx="3571875" cy="666750"/>
          </a:xfrm>
          <a:prstGeom prst="rect">
            <a:avLst/>
          </a:prstGeom>
          <a:ln>
            <a:noFill/>
          </a:ln>
          <a:effectLst>
            <a:outerShdw blurRad="292100" dist="139700" dir="2700000" algn="tl" rotWithShape="0">
              <a:srgbClr val="333333">
                <a:alpha val="65000"/>
              </a:srgbClr>
            </a:outerShdw>
          </a:effectLst>
        </p:spPr>
      </p:pic>
      <p:pic>
        <p:nvPicPr>
          <p:cNvPr id="124950" name="Picture 22"/>
          <p:cNvPicPr>
            <a:picLocks noChangeAspect="1" noChangeArrowheads="1"/>
          </p:cNvPicPr>
          <p:nvPr/>
        </p:nvPicPr>
        <p:blipFill>
          <a:blip r:embed="rId13"/>
          <a:srcRect/>
          <a:stretch>
            <a:fillRect/>
          </a:stretch>
        </p:blipFill>
        <p:spPr bwMode="auto">
          <a:xfrm>
            <a:off x="4891980" y="3857625"/>
            <a:ext cx="1928813" cy="642938"/>
          </a:xfrm>
          <a:prstGeom prst="rect">
            <a:avLst/>
          </a:prstGeom>
          <a:noFill/>
          <a:ln w="9525">
            <a:noFill/>
            <a:miter lim="800000"/>
            <a:headEnd/>
            <a:tailEnd/>
          </a:ln>
        </p:spPr>
      </p:pic>
      <p:pic>
        <p:nvPicPr>
          <p:cNvPr id="124951" name="Picture 23"/>
          <p:cNvPicPr>
            <a:picLocks noChangeAspect="1" noChangeArrowheads="1"/>
          </p:cNvPicPr>
          <p:nvPr/>
        </p:nvPicPr>
        <p:blipFill>
          <a:blip r:embed="rId14"/>
          <a:srcRect/>
          <a:stretch>
            <a:fillRect/>
          </a:stretch>
        </p:blipFill>
        <p:spPr bwMode="auto">
          <a:xfrm>
            <a:off x="6749355" y="3929063"/>
            <a:ext cx="2000250" cy="571500"/>
          </a:xfrm>
          <a:prstGeom prst="rect">
            <a:avLst/>
          </a:prstGeom>
          <a:noFill/>
          <a:ln w="9525">
            <a:noFill/>
            <a:miter lim="800000"/>
            <a:headEnd/>
            <a:tailEnd/>
          </a:ln>
        </p:spPr>
      </p:pic>
      <p:pic>
        <p:nvPicPr>
          <p:cNvPr id="124952" name="Picture 24"/>
          <p:cNvPicPr>
            <a:picLocks noChangeAspect="1" noChangeArrowheads="1"/>
          </p:cNvPicPr>
          <p:nvPr/>
        </p:nvPicPr>
        <p:blipFill>
          <a:blip r:embed="rId15"/>
          <a:srcRect/>
          <a:stretch>
            <a:fillRect/>
          </a:stretch>
        </p:blipFill>
        <p:spPr bwMode="auto">
          <a:xfrm>
            <a:off x="1248668" y="4643438"/>
            <a:ext cx="1924050" cy="714375"/>
          </a:xfrm>
          <a:prstGeom prst="rect">
            <a:avLst/>
          </a:prstGeom>
          <a:noFill/>
          <a:ln w="9525">
            <a:noFill/>
            <a:miter lim="800000"/>
            <a:headEnd/>
            <a:tailEnd/>
          </a:ln>
        </p:spPr>
      </p:pic>
      <p:pic>
        <p:nvPicPr>
          <p:cNvPr id="124953" name="Picture 25"/>
          <p:cNvPicPr>
            <a:picLocks noChangeAspect="1" noChangeArrowheads="1"/>
          </p:cNvPicPr>
          <p:nvPr/>
        </p:nvPicPr>
        <p:blipFill>
          <a:blip r:embed="rId16"/>
          <a:srcRect/>
          <a:stretch>
            <a:fillRect/>
          </a:stretch>
        </p:blipFill>
        <p:spPr bwMode="auto">
          <a:xfrm>
            <a:off x="3248918" y="4643438"/>
            <a:ext cx="2343150" cy="714375"/>
          </a:xfrm>
          <a:prstGeom prst="rect">
            <a:avLst/>
          </a:prstGeom>
          <a:noFill/>
          <a:ln w="9525">
            <a:noFill/>
            <a:miter lim="800000"/>
            <a:headEnd/>
            <a:tailEnd/>
          </a:ln>
        </p:spPr>
      </p:pic>
      <p:pic>
        <p:nvPicPr>
          <p:cNvPr id="124954" name="Picture 26"/>
          <p:cNvPicPr>
            <a:picLocks noChangeAspect="1" noChangeArrowheads="1"/>
          </p:cNvPicPr>
          <p:nvPr/>
        </p:nvPicPr>
        <p:blipFill>
          <a:blip r:embed="rId17"/>
          <a:srcRect/>
          <a:stretch>
            <a:fillRect/>
          </a:stretch>
        </p:blipFill>
        <p:spPr bwMode="auto">
          <a:xfrm>
            <a:off x="5615880" y="4714875"/>
            <a:ext cx="3276600" cy="642938"/>
          </a:xfrm>
          <a:prstGeom prst="rect">
            <a:avLst/>
          </a:prstGeom>
          <a:noFill/>
          <a:ln w="9525">
            <a:noFill/>
            <a:miter lim="800000"/>
            <a:headEnd/>
            <a:tailEnd/>
          </a:ln>
        </p:spPr>
      </p:pic>
      <p:pic>
        <p:nvPicPr>
          <p:cNvPr id="124955" name="Picture 27"/>
          <p:cNvPicPr>
            <a:picLocks noChangeAspect="1" noChangeArrowheads="1"/>
          </p:cNvPicPr>
          <p:nvPr/>
        </p:nvPicPr>
        <p:blipFill>
          <a:blip r:embed="rId18"/>
          <a:srcRect/>
          <a:stretch>
            <a:fillRect/>
          </a:stretch>
        </p:blipFill>
        <p:spPr bwMode="auto">
          <a:xfrm>
            <a:off x="1248668" y="5286375"/>
            <a:ext cx="3057525" cy="676275"/>
          </a:xfrm>
          <a:prstGeom prst="rect">
            <a:avLst/>
          </a:prstGeom>
          <a:noFill/>
          <a:ln w="9525">
            <a:noFill/>
            <a:miter lim="800000"/>
            <a:headEnd/>
            <a:tailEnd/>
          </a:ln>
        </p:spPr>
      </p:pic>
      <p:pic>
        <p:nvPicPr>
          <p:cNvPr id="124956" name="Picture 28"/>
          <p:cNvPicPr>
            <a:picLocks noChangeAspect="1" noChangeArrowheads="1"/>
          </p:cNvPicPr>
          <p:nvPr/>
        </p:nvPicPr>
        <p:blipFill>
          <a:blip r:embed="rId19"/>
          <a:srcRect/>
          <a:stretch>
            <a:fillRect/>
          </a:stretch>
        </p:blipFill>
        <p:spPr bwMode="auto">
          <a:xfrm>
            <a:off x="4534793" y="5357813"/>
            <a:ext cx="3071812" cy="5810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4942"/>
                                        </p:tgtEl>
                                        <p:attrNameLst>
                                          <p:attrName>style.visibility</p:attrName>
                                        </p:attrNameLst>
                                      </p:cBhvr>
                                      <p:to>
                                        <p:strVal val="visible"/>
                                      </p:to>
                                    </p:set>
                                    <p:anim to="" calcmode="lin" valueType="num">
                                      <p:cBhvr>
                                        <p:cTn id="7" dur="1" fill="hold"/>
                                        <p:tgtEl>
                                          <p:spTgt spid="1249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4943"/>
                                        </p:tgtEl>
                                        <p:attrNameLst>
                                          <p:attrName>style.visibility</p:attrName>
                                        </p:attrNameLst>
                                      </p:cBhvr>
                                      <p:to>
                                        <p:strVal val="visible"/>
                                      </p:to>
                                    </p:set>
                                    <p:animEffect transition="in" filter="diamond(in)">
                                      <p:cBhvr>
                                        <p:cTn id="12" dur="2000"/>
                                        <p:tgtEl>
                                          <p:spTgt spid="12494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4944"/>
                                        </p:tgtEl>
                                        <p:attrNameLst>
                                          <p:attrName>style.visibility</p:attrName>
                                        </p:attrNameLst>
                                      </p:cBhvr>
                                      <p:to>
                                        <p:strVal val="visible"/>
                                      </p:to>
                                    </p:set>
                                    <p:anim to="" calcmode="lin" valueType="num">
                                      <p:cBhvr>
                                        <p:cTn id="17" dur="1" fill="hold"/>
                                        <p:tgtEl>
                                          <p:spTgt spid="12494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4945"/>
                                        </p:tgtEl>
                                        <p:attrNameLst>
                                          <p:attrName>style.visibility</p:attrName>
                                        </p:attrNameLst>
                                      </p:cBhvr>
                                      <p:to>
                                        <p:strVal val="visible"/>
                                      </p:to>
                                    </p:set>
                                    <p:animEffect transition="in" filter="diamond(in)">
                                      <p:cBhvr>
                                        <p:cTn id="22" dur="2000"/>
                                        <p:tgtEl>
                                          <p:spTgt spid="12494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4946"/>
                                        </p:tgtEl>
                                        <p:attrNameLst>
                                          <p:attrName>style.visibility</p:attrName>
                                        </p:attrNameLst>
                                      </p:cBhvr>
                                      <p:to>
                                        <p:strVal val="visible"/>
                                      </p:to>
                                    </p:set>
                                    <p:animEffect transition="in" filter="checkerboard(across)">
                                      <p:cBhvr>
                                        <p:cTn id="27" dur="500"/>
                                        <p:tgtEl>
                                          <p:spTgt spid="12494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4947"/>
                                        </p:tgtEl>
                                        <p:attrNameLst>
                                          <p:attrName>style.visibility</p:attrName>
                                        </p:attrNameLst>
                                      </p:cBhvr>
                                      <p:to>
                                        <p:strVal val="visible"/>
                                      </p:to>
                                    </p:set>
                                    <p:animEffect transition="in" filter="checkerboard(across)">
                                      <p:cBhvr>
                                        <p:cTn id="32" dur="500"/>
                                        <p:tgtEl>
                                          <p:spTgt spid="124947"/>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24948"/>
                                        </p:tgtEl>
                                        <p:attrNameLst>
                                          <p:attrName>style.visibility</p:attrName>
                                        </p:attrNameLst>
                                      </p:cBhvr>
                                      <p:to>
                                        <p:strVal val="visible"/>
                                      </p:to>
                                    </p:set>
                                    <p:anim to="" calcmode="lin" valueType="num">
                                      <p:cBhvr>
                                        <p:cTn id="37" dur="1" fill="hold"/>
                                        <p:tgtEl>
                                          <p:spTgt spid="12494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4949"/>
                                        </p:tgtEl>
                                        <p:attrNameLst>
                                          <p:attrName>style.visibility</p:attrName>
                                        </p:attrNameLst>
                                      </p:cBhvr>
                                      <p:to>
                                        <p:strVal val="visible"/>
                                      </p:to>
                                    </p:set>
                                    <p:anim calcmode="lin" valueType="num">
                                      <p:cBhvr additive="base">
                                        <p:cTn id="42" dur="500" fill="hold"/>
                                        <p:tgtEl>
                                          <p:spTgt spid="124949"/>
                                        </p:tgtEl>
                                        <p:attrNameLst>
                                          <p:attrName>ppt_x</p:attrName>
                                        </p:attrNameLst>
                                      </p:cBhvr>
                                      <p:tavLst>
                                        <p:tav tm="0">
                                          <p:val>
                                            <p:strVal val="#ppt_x"/>
                                          </p:val>
                                        </p:tav>
                                        <p:tav tm="100000">
                                          <p:val>
                                            <p:strVal val="#ppt_x"/>
                                          </p:val>
                                        </p:tav>
                                      </p:tavLst>
                                    </p:anim>
                                    <p:anim calcmode="lin" valueType="num">
                                      <p:cBhvr additive="base">
                                        <p:cTn id="43" dur="500" fill="hold"/>
                                        <p:tgtEl>
                                          <p:spTgt spid="12494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24950"/>
                                        </p:tgtEl>
                                        <p:attrNameLst>
                                          <p:attrName>style.visibility</p:attrName>
                                        </p:attrNameLst>
                                      </p:cBhvr>
                                      <p:to>
                                        <p:strVal val="visible"/>
                                      </p:to>
                                    </p:set>
                                    <p:animEffect transition="in" filter="box(in)">
                                      <p:cBhvr>
                                        <p:cTn id="48" dur="500"/>
                                        <p:tgtEl>
                                          <p:spTgt spid="124950"/>
                                        </p:tgtEl>
                                      </p:cBhvr>
                                    </p:animEffect>
                                  </p:childTnLst>
                                </p:cTn>
                              </p:par>
                              <p:par>
                                <p:cTn id="49" presetID="4" presetClass="entr" presetSubtype="16" fill="hold" nodeType="withEffect">
                                  <p:stCondLst>
                                    <p:cond delay="0"/>
                                  </p:stCondLst>
                                  <p:childTnLst>
                                    <p:set>
                                      <p:cBhvr>
                                        <p:cTn id="50" dur="1" fill="hold">
                                          <p:stCondLst>
                                            <p:cond delay="0"/>
                                          </p:stCondLst>
                                        </p:cTn>
                                        <p:tgtEl>
                                          <p:spTgt spid="124951"/>
                                        </p:tgtEl>
                                        <p:attrNameLst>
                                          <p:attrName>style.visibility</p:attrName>
                                        </p:attrNameLst>
                                      </p:cBhvr>
                                      <p:to>
                                        <p:strVal val="visible"/>
                                      </p:to>
                                    </p:set>
                                    <p:animEffect transition="in" filter="box(in)">
                                      <p:cBhvr>
                                        <p:cTn id="51" dur="500"/>
                                        <p:tgtEl>
                                          <p:spTgt spid="124951"/>
                                        </p:tgtEl>
                                      </p:cBhvr>
                                    </p:animEffect>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124952"/>
                                        </p:tgtEl>
                                        <p:attrNameLst>
                                          <p:attrName>style.visibility</p:attrName>
                                        </p:attrNameLst>
                                      </p:cBhvr>
                                      <p:to>
                                        <p:strVal val="visible"/>
                                      </p:to>
                                    </p:set>
                                    <p:anim to="" calcmode="lin" valueType="num">
                                      <p:cBhvr>
                                        <p:cTn id="56" dur="1" fill="hold"/>
                                        <p:tgtEl>
                                          <p:spTgt spid="124952"/>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124953"/>
                                        </p:tgtEl>
                                        <p:attrNameLst>
                                          <p:attrName>style.visibility</p:attrName>
                                        </p:attrNameLst>
                                      </p:cBhvr>
                                      <p:to>
                                        <p:strVal val="visible"/>
                                      </p:to>
                                    </p:set>
                                    <p:animEffect transition="in" filter="diamond(in)">
                                      <p:cBhvr>
                                        <p:cTn id="61" dur="2000"/>
                                        <p:tgtEl>
                                          <p:spTgt spid="124953"/>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124954"/>
                                        </p:tgtEl>
                                        <p:attrNameLst>
                                          <p:attrName>style.visibility</p:attrName>
                                        </p:attrNameLst>
                                      </p:cBhvr>
                                      <p:to>
                                        <p:strVal val="visible"/>
                                      </p:to>
                                    </p:set>
                                    <p:animEffect transition="in" filter="diamond(in)">
                                      <p:cBhvr>
                                        <p:cTn id="66" dur="2000"/>
                                        <p:tgtEl>
                                          <p:spTgt spid="124954"/>
                                        </p:tgtEl>
                                      </p:cBhvr>
                                    </p:animEffect>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124955"/>
                                        </p:tgtEl>
                                        <p:attrNameLst>
                                          <p:attrName>style.visibility</p:attrName>
                                        </p:attrNameLst>
                                      </p:cBhvr>
                                      <p:to>
                                        <p:strVal val="visible"/>
                                      </p:to>
                                    </p:set>
                                    <p:anim to="" calcmode="lin" valueType="num">
                                      <p:cBhvr>
                                        <p:cTn id="71" dur="1" fill="hold"/>
                                        <p:tgtEl>
                                          <p:spTgt spid="124955"/>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124956"/>
                                        </p:tgtEl>
                                        <p:attrNameLst>
                                          <p:attrName>style.visibility</p:attrName>
                                        </p:attrNameLst>
                                      </p:cBhvr>
                                      <p:to>
                                        <p:strVal val="visible"/>
                                      </p:to>
                                    </p:set>
                                    <p:anim to="" calcmode="lin" valueType="num">
                                      <p:cBhvr>
                                        <p:cTn id="76" dur="1" fill="hold"/>
                                        <p:tgtEl>
                                          <p:spTgt spid="1249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تابع حل المثال</a:t>
            </a:r>
          </a:p>
        </p:txBody>
      </p:sp>
      <p:pic>
        <p:nvPicPr>
          <p:cNvPr id="125966" name="Picture 14"/>
          <p:cNvPicPr>
            <a:picLocks noChangeAspect="1" noChangeArrowheads="1"/>
          </p:cNvPicPr>
          <p:nvPr/>
        </p:nvPicPr>
        <p:blipFill>
          <a:blip r:embed="rId5"/>
          <a:srcRect/>
          <a:stretch>
            <a:fillRect/>
          </a:stretch>
        </p:blipFill>
        <p:spPr bwMode="auto">
          <a:xfrm>
            <a:off x="1691680" y="1214438"/>
            <a:ext cx="6896100" cy="4643437"/>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5966"/>
                                        </p:tgtEl>
                                        <p:attrNameLst>
                                          <p:attrName>style.visibility</p:attrName>
                                        </p:attrNameLst>
                                      </p:cBhvr>
                                      <p:to>
                                        <p:strVal val="visible"/>
                                      </p:to>
                                    </p:set>
                                    <p:anim to="" calcmode="lin" valueType="num">
                                      <p:cBhvr>
                                        <p:cTn id="7" dur="1" fill="hold"/>
                                        <p:tgtEl>
                                          <p:spTgt spid="1259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a:t>
            </a:r>
            <a:r>
              <a:rPr lang="ar-SA" sz="32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النظرية الاساسية فى التفاضل والتكامل</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5" name="Oval 14"/>
          <p:cNvSpPr/>
          <p:nvPr/>
        </p:nvSpPr>
        <p:spPr>
          <a:xfrm>
            <a:off x="2829546" y="1071563"/>
            <a:ext cx="5500687" cy="571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7030A0"/>
                </a:solidFill>
              </a:rPr>
              <a:t>قواعد الدالة الاصلية</a:t>
            </a:r>
          </a:p>
        </p:txBody>
      </p:sp>
      <p:sp>
        <p:nvSpPr>
          <p:cNvPr id="17" name="Oval 16"/>
          <p:cNvSpPr/>
          <p:nvPr/>
        </p:nvSpPr>
        <p:spPr>
          <a:xfrm>
            <a:off x="6187108" y="1928813"/>
            <a:ext cx="2714625" cy="5000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7030A0"/>
                </a:solidFill>
              </a:rPr>
              <a:t>قاعدة القوة</a:t>
            </a:r>
          </a:p>
        </p:txBody>
      </p:sp>
      <p:sp>
        <p:nvSpPr>
          <p:cNvPr id="18" name="Oval 17"/>
          <p:cNvSpPr/>
          <p:nvPr/>
        </p:nvSpPr>
        <p:spPr>
          <a:xfrm>
            <a:off x="6187108" y="4286250"/>
            <a:ext cx="2714625" cy="6429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7030A0"/>
                </a:solidFill>
              </a:rPr>
              <a:t>قاعدة المجموع والفرق</a:t>
            </a:r>
          </a:p>
        </p:txBody>
      </p:sp>
      <p:sp>
        <p:nvSpPr>
          <p:cNvPr id="20" name="Oval 19"/>
          <p:cNvSpPr/>
          <p:nvPr/>
        </p:nvSpPr>
        <p:spPr>
          <a:xfrm>
            <a:off x="6187108" y="2928938"/>
            <a:ext cx="2714625" cy="7143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7030A0"/>
                </a:solidFill>
              </a:rPr>
              <a:t>قاعدة ضرب دالة القوى فى عدد ثابت</a:t>
            </a:r>
          </a:p>
        </p:txBody>
      </p:sp>
      <p:pic>
        <p:nvPicPr>
          <p:cNvPr id="126997" name="Picture 14"/>
          <p:cNvPicPr>
            <a:picLocks noChangeAspect="1" noChangeArrowheads="1"/>
          </p:cNvPicPr>
          <p:nvPr/>
        </p:nvPicPr>
        <p:blipFill>
          <a:blip r:embed="rId5"/>
          <a:srcRect/>
          <a:stretch>
            <a:fillRect/>
          </a:stretch>
        </p:blipFill>
        <p:spPr bwMode="auto">
          <a:xfrm>
            <a:off x="1115046" y="1928813"/>
            <a:ext cx="4857750" cy="681037"/>
          </a:xfrm>
          <a:prstGeom prst="rect">
            <a:avLst/>
          </a:prstGeom>
          <a:noFill/>
          <a:ln w="9525">
            <a:noFill/>
            <a:miter lim="800000"/>
            <a:headEnd/>
            <a:tailEnd/>
          </a:ln>
        </p:spPr>
      </p:pic>
      <p:pic>
        <p:nvPicPr>
          <p:cNvPr id="126998" name="Picture 15"/>
          <p:cNvPicPr>
            <a:picLocks noChangeAspect="1" noChangeArrowheads="1"/>
          </p:cNvPicPr>
          <p:nvPr/>
        </p:nvPicPr>
        <p:blipFill>
          <a:blip r:embed="rId6"/>
          <a:srcRect/>
          <a:stretch>
            <a:fillRect/>
          </a:stretch>
        </p:blipFill>
        <p:spPr bwMode="auto">
          <a:xfrm>
            <a:off x="1115046" y="2857500"/>
            <a:ext cx="4929187" cy="1000125"/>
          </a:xfrm>
          <a:prstGeom prst="rect">
            <a:avLst/>
          </a:prstGeom>
          <a:noFill/>
          <a:ln w="9525">
            <a:noFill/>
            <a:miter lim="800000"/>
            <a:headEnd/>
            <a:tailEnd/>
          </a:ln>
        </p:spPr>
      </p:pic>
      <p:pic>
        <p:nvPicPr>
          <p:cNvPr id="126999" name="Picture 16"/>
          <p:cNvPicPr>
            <a:picLocks noChangeAspect="1" noChangeArrowheads="1"/>
          </p:cNvPicPr>
          <p:nvPr/>
        </p:nvPicPr>
        <p:blipFill>
          <a:blip r:embed="rId7"/>
          <a:srcRect/>
          <a:stretch>
            <a:fillRect/>
          </a:stretch>
        </p:blipFill>
        <p:spPr bwMode="auto">
          <a:xfrm>
            <a:off x="1186483" y="4286250"/>
            <a:ext cx="4714875" cy="11430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5" presetClass="entr" presetSubtype="10" fill="hold" nodeType="withEffect">
                                  <p:stCondLst>
                                    <p:cond delay="0"/>
                                  </p:stCondLst>
                                  <p:childTnLst>
                                    <p:set>
                                      <p:cBhvr>
                                        <p:cTn id="15" dur="1" fill="hold">
                                          <p:stCondLst>
                                            <p:cond delay="0"/>
                                          </p:stCondLst>
                                        </p:cTn>
                                        <p:tgtEl>
                                          <p:spTgt spid="126997"/>
                                        </p:tgtEl>
                                        <p:attrNameLst>
                                          <p:attrName>style.visibility</p:attrName>
                                        </p:attrNameLst>
                                      </p:cBhvr>
                                      <p:to>
                                        <p:strVal val="visible"/>
                                      </p:to>
                                    </p:set>
                                    <p:animEffect transition="in" filter="checkerboard(across)">
                                      <p:cBhvr>
                                        <p:cTn id="16" dur="500"/>
                                        <p:tgtEl>
                                          <p:spTgt spid="12699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5" presetClass="entr" presetSubtype="10" fill="hold" nodeType="withEffect">
                                  <p:stCondLst>
                                    <p:cond delay="0"/>
                                  </p:stCondLst>
                                  <p:childTnLst>
                                    <p:set>
                                      <p:cBhvr>
                                        <p:cTn id="24" dur="1" fill="hold">
                                          <p:stCondLst>
                                            <p:cond delay="0"/>
                                          </p:stCondLst>
                                        </p:cTn>
                                        <p:tgtEl>
                                          <p:spTgt spid="126998"/>
                                        </p:tgtEl>
                                        <p:attrNameLst>
                                          <p:attrName>style.visibility</p:attrName>
                                        </p:attrNameLst>
                                      </p:cBhvr>
                                      <p:to>
                                        <p:strVal val="visible"/>
                                      </p:to>
                                    </p:set>
                                    <p:animEffect transition="in" filter="checkerboard(across)">
                                      <p:cBhvr>
                                        <p:cTn id="25" dur="500"/>
                                        <p:tgtEl>
                                          <p:spTgt spid="1269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6999"/>
                                        </p:tgtEl>
                                        <p:attrNameLst>
                                          <p:attrName>style.visibility</p:attrName>
                                        </p:attrNameLst>
                                      </p:cBhvr>
                                      <p:to>
                                        <p:strVal val="visible"/>
                                      </p:to>
                                    </p:set>
                                    <p:animEffect transition="in" filter="checkerboard(across)">
                                      <p:cBhvr>
                                        <p:cTn id="36" dur="500"/>
                                        <p:tgtEl>
                                          <p:spTgt spid="126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28014" name="Picture 14"/>
          <p:cNvPicPr>
            <a:picLocks noChangeAspect="1" noChangeArrowheads="1"/>
          </p:cNvPicPr>
          <p:nvPr/>
        </p:nvPicPr>
        <p:blipFill>
          <a:blip r:embed="rId5"/>
          <a:srcRect/>
          <a:stretch>
            <a:fillRect/>
          </a:stretch>
        </p:blipFill>
        <p:spPr bwMode="auto">
          <a:xfrm>
            <a:off x="4119314" y="1143000"/>
            <a:ext cx="4629150" cy="40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8015" name="Picture 15"/>
          <p:cNvPicPr>
            <a:picLocks noChangeAspect="1" noChangeArrowheads="1"/>
          </p:cNvPicPr>
          <p:nvPr/>
        </p:nvPicPr>
        <p:blipFill>
          <a:blip r:embed="rId6"/>
          <a:srcRect/>
          <a:stretch>
            <a:fillRect/>
          </a:stretch>
        </p:blipFill>
        <p:spPr bwMode="auto">
          <a:xfrm>
            <a:off x="6619627" y="1714500"/>
            <a:ext cx="2114550" cy="428625"/>
          </a:xfrm>
          <a:prstGeom prst="rect">
            <a:avLst/>
          </a:prstGeom>
          <a:ln>
            <a:noFill/>
          </a:ln>
          <a:effectLst>
            <a:outerShdw blurRad="292100" dist="139700" dir="2700000" algn="tl" rotWithShape="0">
              <a:srgbClr val="333333">
                <a:alpha val="65000"/>
              </a:srgbClr>
            </a:outerShdw>
          </a:effectLst>
        </p:spPr>
      </p:pic>
      <p:pic>
        <p:nvPicPr>
          <p:cNvPr id="128016" name="Picture 16"/>
          <p:cNvPicPr>
            <a:picLocks noChangeAspect="1" noChangeArrowheads="1"/>
          </p:cNvPicPr>
          <p:nvPr/>
        </p:nvPicPr>
        <p:blipFill>
          <a:blip r:embed="rId7"/>
          <a:srcRect/>
          <a:stretch>
            <a:fillRect/>
          </a:stretch>
        </p:blipFill>
        <p:spPr bwMode="auto">
          <a:xfrm>
            <a:off x="1333252" y="2357438"/>
            <a:ext cx="4095750" cy="714375"/>
          </a:xfrm>
          <a:prstGeom prst="rect">
            <a:avLst/>
          </a:prstGeom>
          <a:noFill/>
          <a:ln w="9525">
            <a:noFill/>
            <a:miter lim="800000"/>
            <a:headEnd/>
            <a:tailEnd/>
          </a:ln>
        </p:spPr>
      </p:pic>
      <p:pic>
        <p:nvPicPr>
          <p:cNvPr id="128017" name="Picture 17"/>
          <p:cNvPicPr>
            <a:picLocks noChangeAspect="1" noChangeArrowheads="1"/>
          </p:cNvPicPr>
          <p:nvPr/>
        </p:nvPicPr>
        <p:blipFill>
          <a:blip r:embed="rId8"/>
          <a:srcRect/>
          <a:stretch>
            <a:fillRect/>
          </a:stretch>
        </p:blipFill>
        <p:spPr bwMode="auto">
          <a:xfrm>
            <a:off x="5619502" y="2571750"/>
            <a:ext cx="2643187" cy="571500"/>
          </a:xfrm>
          <a:prstGeom prst="rect">
            <a:avLst/>
          </a:prstGeom>
          <a:noFill/>
          <a:ln w="9525">
            <a:noFill/>
            <a:miter lim="800000"/>
            <a:headEnd/>
            <a:tailEnd/>
          </a:ln>
        </p:spPr>
      </p:pic>
      <p:pic>
        <p:nvPicPr>
          <p:cNvPr id="128018" name="Picture 18"/>
          <p:cNvPicPr>
            <a:picLocks noChangeAspect="1" noChangeArrowheads="1"/>
          </p:cNvPicPr>
          <p:nvPr/>
        </p:nvPicPr>
        <p:blipFill>
          <a:blip r:embed="rId9"/>
          <a:srcRect/>
          <a:stretch>
            <a:fillRect/>
          </a:stretch>
        </p:blipFill>
        <p:spPr bwMode="auto">
          <a:xfrm>
            <a:off x="6548189" y="3357563"/>
            <a:ext cx="2195513" cy="504825"/>
          </a:xfrm>
          <a:prstGeom prst="rect">
            <a:avLst/>
          </a:prstGeom>
          <a:ln>
            <a:noFill/>
          </a:ln>
          <a:effectLst>
            <a:outerShdw blurRad="292100" dist="139700" dir="2700000" algn="tl" rotWithShape="0">
              <a:srgbClr val="333333">
                <a:alpha val="65000"/>
              </a:srgbClr>
            </a:outerShdw>
          </a:effectLst>
        </p:spPr>
      </p:pic>
      <p:pic>
        <p:nvPicPr>
          <p:cNvPr id="128019" name="Picture 19"/>
          <p:cNvPicPr>
            <a:picLocks noChangeAspect="1" noChangeArrowheads="1"/>
          </p:cNvPicPr>
          <p:nvPr/>
        </p:nvPicPr>
        <p:blipFill>
          <a:blip r:embed="rId10"/>
          <a:srcRect/>
          <a:stretch>
            <a:fillRect/>
          </a:stretch>
        </p:blipFill>
        <p:spPr bwMode="auto">
          <a:xfrm>
            <a:off x="1476127" y="3857625"/>
            <a:ext cx="3438525" cy="604838"/>
          </a:xfrm>
          <a:prstGeom prst="rect">
            <a:avLst/>
          </a:prstGeom>
          <a:noFill/>
          <a:ln w="9525">
            <a:noFill/>
            <a:miter lim="800000"/>
            <a:headEnd/>
            <a:tailEnd/>
          </a:ln>
        </p:spPr>
      </p:pic>
      <p:pic>
        <p:nvPicPr>
          <p:cNvPr id="128020" name="Picture 20"/>
          <p:cNvPicPr>
            <a:picLocks noChangeAspect="1" noChangeArrowheads="1"/>
          </p:cNvPicPr>
          <p:nvPr/>
        </p:nvPicPr>
        <p:blipFill>
          <a:blip r:embed="rId11"/>
          <a:srcRect/>
          <a:stretch>
            <a:fillRect/>
          </a:stretch>
        </p:blipFill>
        <p:spPr bwMode="auto">
          <a:xfrm>
            <a:off x="1404689" y="4429125"/>
            <a:ext cx="4524375" cy="785813"/>
          </a:xfrm>
          <a:prstGeom prst="rect">
            <a:avLst/>
          </a:prstGeom>
          <a:noFill/>
          <a:ln w="9525">
            <a:noFill/>
            <a:miter lim="800000"/>
            <a:headEnd/>
            <a:tailEnd/>
          </a:ln>
        </p:spPr>
      </p:pic>
      <p:pic>
        <p:nvPicPr>
          <p:cNvPr id="128021" name="Picture 21"/>
          <p:cNvPicPr>
            <a:picLocks noChangeAspect="1" noChangeArrowheads="1"/>
          </p:cNvPicPr>
          <p:nvPr/>
        </p:nvPicPr>
        <p:blipFill>
          <a:blip r:embed="rId12"/>
          <a:srcRect/>
          <a:stretch>
            <a:fillRect/>
          </a:stretch>
        </p:blipFill>
        <p:spPr bwMode="auto">
          <a:xfrm>
            <a:off x="1476127" y="5286375"/>
            <a:ext cx="5429250" cy="642938"/>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8014"/>
                                        </p:tgtEl>
                                        <p:attrNameLst>
                                          <p:attrName>style.visibility</p:attrName>
                                        </p:attrNameLst>
                                      </p:cBhvr>
                                      <p:to>
                                        <p:strVal val="visible"/>
                                      </p:to>
                                    </p:set>
                                    <p:anim to="" calcmode="lin" valueType="num">
                                      <p:cBhvr>
                                        <p:cTn id="7" dur="1" fill="hold"/>
                                        <p:tgtEl>
                                          <p:spTgt spid="1280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8015"/>
                                        </p:tgtEl>
                                        <p:attrNameLst>
                                          <p:attrName>style.visibility</p:attrName>
                                        </p:attrNameLst>
                                      </p:cBhvr>
                                      <p:to>
                                        <p:strVal val="visible"/>
                                      </p:to>
                                    </p:set>
                                    <p:animEffect transition="in" filter="blinds(horizontal)">
                                      <p:cBhvr>
                                        <p:cTn id="12" dur="500"/>
                                        <p:tgtEl>
                                          <p:spTgt spid="1280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8016"/>
                                        </p:tgtEl>
                                        <p:attrNameLst>
                                          <p:attrName>style.visibility</p:attrName>
                                        </p:attrNameLst>
                                      </p:cBhvr>
                                      <p:to>
                                        <p:strVal val="visible"/>
                                      </p:to>
                                    </p:set>
                                    <p:animEffect transition="in" filter="diamond(in)">
                                      <p:cBhvr>
                                        <p:cTn id="17" dur="2000"/>
                                        <p:tgtEl>
                                          <p:spTgt spid="1280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8017"/>
                                        </p:tgtEl>
                                        <p:attrNameLst>
                                          <p:attrName>style.visibility</p:attrName>
                                        </p:attrNameLst>
                                      </p:cBhvr>
                                      <p:to>
                                        <p:strVal val="visible"/>
                                      </p:to>
                                    </p:set>
                                    <p:animEffect transition="in" filter="checkerboard(across)">
                                      <p:cBhvr>
                                        <p:cTn id="22" dur="500"/>
                                        <p:tgtEl>
                                          <p:spTgt spid="128017"/>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8018"/>
                                        </p:tgtEl>
                                        <p:attrNameLst>
                                          <p:attrName>style.visibility</p:attrName>
                                        </p:attrNameLst>
                                      </p:cBhvr>
                                      <p:to>
                                        <p:strVal val="visible"/>
                                      </p:to>
                                    </p:set>
                                    <p:anim to="" calcmode="lin" valueType="num">
                                      <p:cBhvr>
                                        <p:cTn id="27" dur="1" fill="hold"/>
                                        <p:tgtEl>
                                          <p:spTgt spid="12801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28019"/>
                                        </p:tgtEl>
                                        <p:attrNameLst>
                                          <p:attrName>style.visibility</p:attrName>
                                        </p:attrNameLst>
                                      </p:cBhvr>
                                      <p:to>
                                        <p:strVal val="visible"/>
                                      </p:to>
                                    </p:set>
                                    <p:animEffect transition="in" filter="diamond(in)">
                                      <p:cBhvr>
                                        <p:cTn id="32" dur="2000"/>
                                        <p:tgtEl>
                                          <p:spTgt spid="12801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28020"/>
                                        </p:tgtEl>
                                        <p:attrNameLst>
                                          <p:attrName>style.visibility</p:attrName>
                                        </p:attrNameLst>
                                      </p:cBhvr>
                                      <p:to>
                                        <p:strVal val="visible"/>
                                      </p:to>
                                    </p:set>
                                    <p:animEffect transition="in" filter="diamond(in)">
                                      <p:cBhvr>
                                        <p:cTn id="37" dur="2000"/>
                                        <p:tgtEl>
                                          <p:spTgt spid="12802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8021"/>
                                        </p:tgtEl>
                                        <p:attrNameLst>
                                          <p:attrName>style.visibility</p:attrName>
                                        </p:attrNameLst>
                                      </p:cBhvr>
                                      <p:to>
                                        <p:strVal val="visible"/>
                                      </p:to>
                                    </p:set>
                                    <p:animEffect transition="in" filter="diamond(in)">
                                      <p:cBhvr>
                                        <p:cTn id="42" dur="2000"/>
                                        <p:tgtEl>
                                          <p:spTgt spid="128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التكامل غير المحدد</a:t>
            </a:r>
          </a:p>
        </p:txBody>
      </p:sp>
      <p:pic>
        <p:nvPicPr>
          <p:cNvPr id="129038" name="Picture 14"/>
          <p:cNvPicPr>
            <a:picLocks noChangeAspect="1" noChangeArrowheads="1"/>
          </p:cNvPicPr>
          <p:nvPr/>
        </p:nvPicPr>
        <p:blipFill>
          <a:blip r:embed="rId5"/>
          <a:srcRect/>
          <a:stretch>
            <a:fillRect/>
          </a:stretch>
        </p:blipFill>
        <p:spPr bwMode="auto">
          <a:xfrm>
            <a:off x="1464419" y="1143000"/>
            <a:ext cx="7581900" cy="857250"/>
          </a:xfrm>
          <a:prstGeom prst="rect">
            <a:avLst/>
          </a:prstGeom>
          <a:noFill/>
          <a:ln w="9525">
            <a:noFill/>
            <a:miter lim="800000"/>
            <a:headEnd/>
            <a:tailEnd/>
          </a:ln>
        </p:spPr>
      </p:pic>
      <p:sp>
        <p:nvSpPr>
          <p:cNvPr id="15" name="Flowchart: Decision 14"/>
          <p:cNvSpPr/>
          <p:nvPr/>
        </p:nvSpPr>
        <p:spPr>
          <a:xfrm>
            <a:off x="4117132" y="2000250"/>
            <a:ext cx="2714625" cy="500063"/>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rgbClr val="FFFF00"/>
                </a:solidFill>
              </a:rPr>
              <a:t>مثال</a:t>
            </a:r>
          </a:p>
        </p:txBody>
      </p:sp>
      <p:pic>
        <p:nvPicPr>
          <p:cNvPr id="129041" name="Picture 14"/>
          <p:cNvPicPr>
            <a:picLocks noChangeAspect="1" noChangeArrowheads="1"/>
          </p:cNvPicPr>
          <p:nvPr/>
        </p:nvPicPr>
        <p:blipFill>
          <a:blip r:embed="rId6"/>
          <a:srcRect/>
          <a:stretch>
            <a:fillRect/>
          </a:stretch>
        </p:blipFill>
        <p:spPr bwMode="auto">
          <a:xfrm>
            <a:off x="1545382" y="2643188"/>
            <a:ext cx="7177087" cy="500062"/>
          </a:xfrm>
          <a:prstGeom prst="rect">
            <a:avLst/>
          </a:prstGeom>
          <a:noFill/>
          <a:ln w="9525">
            <a:noFill/>
            <a:miter lim="800000"/>
            <a:headEnd/>
            <a:tailEnd/>
          </a:ln>
        </p:spPr>
      </p:pic>
      <p:pic>
        <p:nvPicPr>
          <p:cNvPr id="129042" name="Picture 16"/>
          <p:cNvPicPr>
            <a:picLocks noChangeAspect="1" noChangeArrowheads="1"/>
          </p:cNvPicPr>
          <p:nvPr/>
        </p:nvPicPr>
        <p:blipFill>
          <a:blip r:embed="rId7"/>
          <a:srcRect/>
          <a:stretch>
            <a:fillRect/>
          </a:stretch>
        </p:blipFill>
        <p:spPr bwMode="auto">
          <a:xfrm>
            <a:off x="1331069" y="3214688"/>
            <a:ext cx="7343775" cy="571500"/>
          </a:xfrm>
          <a:prstGeom prst="rect">
            <a:avLst/>
          </a:prstGeom>
          <a:noFill/>
          <a:ln w="9525">
            <a:noFill/>
            <a:miter lim="800000"/>
            <a:headEnd/>
            <a:tailEnd/>
          </a:ln>
        </p:spPr>
      </p:pic>
      <p:pic>
        <p:nvPicPr>
          <p:cNvPr id="129039" name="Picture 15"/>
          <p:cNvPicPr>
            <a:picLocks noChangeAspect="1" noChangeArrowheads="1"/>
          </p:cNvPicPr>
          <p:nvPr/>
        </p:nvPicPr>
        <p:blipFill>
          <a:blip r:embed="rId8"/>
          <a:srcRect/>
          <a:stretch>
            <a:fillRect/>
          </a:stretch>
        </p:blipFill>
        <p:spPr bwMode="auto">
          <a:xfrm>
            <a:off x="6412657" y="3929063"/>
            <a:ext cx="2633662" cy="500062"/>
          </a:xfrm>
          <a:prstGeom prst="rect">
            <a:avLst/>
          </a:prstGeom>
          <a:ln>
            <a:noFill/>
          </a:ln>
          <a:effectLst>
            <a:outerShdw blurRad="292100" dist="139700" dir="2700000" algn="tl" rotWithShape="0">
              <a:srgbClr val="333333">
                <a:alpha val="65000"/>
              </a:srgbClr>
            </a:outerShdw>
          </a:effectLst>
        </p:spPr>
      </p:pic>
      <p:pic>
        <p:nvPicPr>
          <p:cNvPr id="129044" name="Picture 16"/>
          <p:cNvPicPr>
            <a:picLocks noChangeAspect="1" noChangeArrowheads="1"/>
          </p:cNvPicPr>
          <p:nvPr/>
        </p:nvPicPr>
        <p:blipFill>
          <a:blip r:embed="rId9"/>
          <a:srcRect/>
          <a:stretch>
            <a:fillRect/>
          </a:stretch>
        </p:blipFill>
        <p:spPr bwMode="auto">
          <a:xfrm>
            <a:off x="1402507" y="3857625"/>
            <a:ext cx="4929187" cy="21431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9038"/>
                                        </p:tgtEl>
                                        <p:attrNameLst>
                                          <p:attrName>style.visibility</p:attrName>
                                        </p:attrNameLst>
                                      </p:cBhvr>
                                      <p:to>
                                        <p:strVal val="visible"/>
                                      </p:to>
                                    </p:set>
                                    <p:anim to="" calcmode="lin" valueType="num">
                                      <p:cBhvr>
                                        <p:cTn id="7" dur="1" fill="hold"/>
                                        <p:tgtEl>
                                          <p:spTgt spid="1290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8" presetClass="entr" presetSubtype="16" fill="hold" nodeType="withEffect">
                                  <p:stCondLst>
                                    <p:cond delay="0"/>
                                  </p:stCondLst>
                                  <p:childTnLst>
                                    <p:set>
                                      <p:cBhvr>
                                        <p:cTn id="15" dur="1" fill="hold">
                                          <p:stCondLst>
                                            <p:cond delay="0"/>
                                          </p:stCondLst>
                                        </p:cTn>
                                        <p:tgtEl>
                                          <p:spTgt spid="129041"/>
                                        </p:tgtEl>
                                        <p:attrNameLst>
                                          <p:attrName>style.visibility</p:attrName>
                                        </p:attrNameLst>
                                      </p:cBhvr>
                                      <p:to>
                                        <p:strVal val="visible"/>
                                      </p:to>
                                    </p:set>
                                    <p:animEffect transition="in" filter="diamond(in)">
                                      <p:cBhvr>
                                        <p:cTn id="16" dur="2000"/>
                                        <p:tgtEl>
                                          <p:spTgt spid="129041"/>
                                        </p:tgtEl>
                                      </p:cBhvr>
                                    </p:animEffect>
                                  </p:childTnLst>
                                </p:cTn>
                              </p:par>
                              <p:par>
                                <p:cTn id="17" presetID="8" presetClass="entr" presetSubtype="16" fill="hold" nodeType="withEffect">
                                  <p:stCondLst>
                                    <p:cond delay="0"/>
                                  </p:stCondLst>
                                  <p:childTnLst>
                                    <p:set>
                                      <p:cBhvr>
                                        <p:cTn id="18" dur="1" fill="hold">
                                          <p:stCondLst>
                                            <p:cond delay="0"/>
                                          </p:stCondLst>
                                        </p:cTn>
                                        <p:tgtEl>
                                          <p:spTgt spid="129042"/>
                                        </p:tgtEl>
                                        <p:attrNameLst>
                                          <p:attrName>style.visibility</p:attrName>
                                        </p:attrNameLst>
                                      </p:cBhvr>
                                      <p:to>
                                        <p:strVal val="visible"/>
                                      </p:to>
                                    </p:set>
                                    <p:animEffect transition="in" filter="diamond(in)">
                                      <p:cBhvr>
                                        <p:cTn id="19" dur="2000"/>
                                        <p:tgtEl>
                                          <p:spTgt spid="12904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9039"/>
                                        </p:tgtEl>
                                        <p:attrNameLst>
                                          <p:attrName>style.visibility</p:attrName>
                                        </p:attrNameLst>
                                      </p:cBhvr>
                                      <p:to>
                                        <p:strVal val="visible"/>
                                      </p:to>
                                    </p:set>
                                    <p:anim calcmode="lin" valueType="num">
                                      <p:cBhvr additive="base">
                                        <p:cTn id="24" dur="500" fill="hold"/>
                                        <p:tgtEl>
                                          <p:spTgt spid="129039"/>
                                        </p:tgtEl>
                                        <p:attrNameLst>
                                          <p:attrName>ppt_x</p:attrName>
                                        </p:attrNameLst>
                                      </p:cBhvr>
                                      <p:tavLst>
                                        <p:tav tm="0">
                                          <p:val>
                                            <p:strVal val="#ppt_x"/>
                                          </p:val>
                                        </p:tav>
                                        <p:tav tm="100000">
                                          <p:val>
                                            <p:strVal val="#ppt_x"/>
                                          </p:val>
                                        </p:tav>
                                      </p:tavLst>
                                    </p:anim>
                                    <p:anim calcmode="lin" valueType="num">
                                      <p:cBhvr additive="base">
                                        <p:cTn id="25" dur="500" fill="hold"/>
                                        <p:tgtEl>
                                          <p:spTgt spid="12903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29044"/>
                                        </p:tgtEl>
                                        <p:attrNameLst>
                                          <p:attrName>style.visibility</p:attrName>
                                        </p:attrNameLst>
                                      </p:cBhvr>
                                      <p:to>
                                        <p:strVal val="visible"/>
                                      </p:to>
                                    </p:set>
                                    <p:anim to="" calcmode="lin" valueType="num">
                                      <p:cBhvr>
                                        <p:cTn id="30" dur="1" fill="hold"/>
                                        <p:tgtEl>
                                          <p:spTgt spid="1290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تابع حل المثال</a:t>
            </a:r>
          </a:p>
        </p:txBody>
      </p:sp>
      <p:pic>
        <p:nvPicPr>
          <p:cNvPr id="130065" name="Picture 17"/>
          <p:cNvPicPr>
            <a:picLocks noChangeAspect="1" noChangeArrowheads="1"/>
          </p:cNvPicPr>
          <p:nvPr/>
        </p:nvPicPr>
        <p:blipFill>
          <a:blip r:embed="rId5"/>
          <a:srcRect/>
          <a:stretch>
            <a:fillRect/>
          </a:stretch>
        </p:blipFill>
        <p:spPr bwMode="auto">
          <a:xfrm>
            <a:off x="4046463" y="1071563"/>
            <a:ext cx="4638675" cy="642937"/>
          </a:xfrm>
          <a:prstGeom prst="rect">
            <a:avLst/>
          </a:prstGeom>
          <a:ln>
            <a:noFill/>
          </a:ln>
          <a:effectLst>
            <a:outerShdw blurRad="292100" dist="139700" dir="2700000" algn="tl" rotWithShape="0">
              <a:srgbClr val="333333">
                <a:alpha val="65000"/>
              </a:srgbClr>
            </a:outerShdw>
          </a:effectLst>
        </p:spPr>
      </p:pic>
      <p:pic>
        <p:nvPicPr>
          <p:cNvPr id="130063" name="Picture 18"/>
          <p:cNvPicPr>
            <a:picLocks noChangeAspect="1" noChangeArrowheads="1"/>
          </p:cNvPicPr>
          <p:nvPr/>
        </p:nvPicPr>
        <p:blipFill>
          <a:blip r:embed="rId6"/>
          <a:srcRect/>
          <a:stretch>
            <a:fillRect/>
          </a:stretch>
        </p:blipFill>
        <p:spPr bwMode="auto">
          <a:xfrm>
            <a:off x="755576" y="1928813"/>
            <a:ext cx="3257550" cy="571500"/>
          </a:xfrm>
          <a:prstGeom prst="rect">
            <a:avLst/>
          </a:prstGeom>
          <a:noFill/>
          <a:ln w="9525">
            <a:noFill/>
            <a:miter lim="800000"/>
            <a:headEnd/>
            <a:tailEnd/>
          </a:ln>
        </p:spPr>
      </p:pic>
      <p:pic>
        <p:nvPicPr>
          <p:cNvPr id="130064" name="Picture 19"/>
          <p:cNvPicPr>
            <a:picLocks noChangeAspect="1" noChangeArrowheads="1"/>
          </p:cNvPicPr>
          <p:nvPr/>
        </p:nvPicPr>
        <p:blipFill>
          <a:blip r:embed="rId7"/>
          <a:srcRect/>
          <a:stretch>
            <a:fillRect/>
          </a:stretch>
        </p:blipFill>
        <p:spPr bwMode="auto">
          <a:xfrm>
            <a:off x="4470326" y="1928813"/>
            <a:ext cx="2143125" cy="500062"/>
          </a:xfrm>
          <a:prstGeom prst="rect">
            <a:avLst/>
          </a:prstGeom>
          <a:noFill/>
          <a:ln w="9525">
            <a:noFill/>
            <a:miter lim="800000"/>
            <a:headEnd/>
            <a:tailEnd/>
          </a:ln>
        </p:spPr>
      </p:pic>
      <p:pic>
        <p:nvPicPr>
          <p:cNvPr id="2" name="Picture 20"/>
          <p:cNvPicPr>
            <a:picLocks noChangeAspect="1" noChangeArrowheads="1"/>
          </p:cNvPicPr>
          <p:nvPr/>
        </p:nvPicPr>
        <p:blipFill>
          <a:blip r:embed="rId8"/>
          <a:srcRect/>
          <a:stretch>
            <a:fillRect/>
          </a:stretch>
        </p:blipFill>
        <p:spPr bwMode="auto">
          <a:xfrm>
            <a:off x="755576" y="2643188"/>
            <a:ext cx="5286375" cy="571500"/>
          </a:xfrm>
          <a:prstGeom prst="rect">
            <a:avLst/>
          </a:prstGeom>
          <a:noFill/>
          <a:ln w="9525">
            <a:noFill/>
            <a:miter lim="800000"/>
            <a:headEnd/>
            <a:tailEnd/>
          </a:ln>
        </p:spPr>
      </p:pic>
      <p:pic>
        <p:nvPicPr>
          <p:cNvPr id="130069" name="Picture 21"/>
          <p:cNvPicPr>
            <a:picLocks noChangeAspect="1" noChangeArrowheads="1"/>
          </p:cNvPicPr>
          <p:nvPr/>
        </p:nvPicPr>
        <p:blipFill>
          <a:blip r:embed="rId9"/>
          <a:srcRect/>
          <a:stretch>
            <a:fillRect/>
          </a:stretch>
        </p:blipFill>
        <p:spPr bwMode="auto">
          <a:xfrm>
            <a:off x="3041576" y="3214688"/>
            <a:ext cx="5286375" cy="500062"/>
          </a:xfrm>
          <a:prstGeom prst="rect">
            <a:avLst/>
          </a:prstGeom>
          <a:ln>
            <a:noFill/>
          </a:ln>
          <a:effectLst>
            <a:outerShdw blurRad="292100" dist="139700" dir="2700000" algn="tl" rotWithShape="0">
              <a:srgbClr val="333333">
                <a:alpha val="65000"/>
              </a:srgbClr>
            </a:outerShdw>
          </a:effectLst>
        </p:spPr>
      </p:pic>
      <p:pic>
        <p:nvPicPr>
          <p:cNvPr id="130067" name="Picture 22"/>
          <p:cNvPicPr>
            <a:picLocks noChangeAspect="1" noChangeArrowheads="1"/>
          </p:cNvPicPr>
          <p:nvPr/>
        </p:nvPicPr>
        <p:blipFill>
          <a:blip r:embed="rId10"/>
          <a:srcRect/>
          <a:stretch>
            <a:fillRect/>
          </a:stretch>
        </p:blipFill>
        <p:spPr bwMode="auto">
          <a:xfrm>
            <a:off x="1112763" y="3792438"/>
            <a:ext cx="7572375" cy="222885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0065"/>
                                        </p:tgtEl>
                                        <p:attrNameLst>
                                          <p:attrName>style.visibility</p:attrName>
                                        </p:attrNameLst>
                                      </p:cBhvr>
                                      <p:to>
                                        <p:strVal val="visible"/>
                                      </p:to>
                                    </p:set>
                                    <p:anim to="" calcmode="lin" valueType="num">
                                      <p:cBhvr>
                                        <p:cTn id="7" dur="1" fill="hold"/>
                                        <p:tgtEl>
                                          <p:spTgt spid="13006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0063"/>
                                        </p:tgtEl>
                                        <p:attrNameLst>
                                          <p:attrName>style.visibility</p:attrName>
                                        </p:attrNameLst>
                                      </p:cBhvr>
                                      <p:to>
                                        <p:strVal val="visible"/>
                                      </p:to>
                                    </p:set>
                                    <p:animEffect transition="in" filter="blinds(horizontal)">
                                      <p:cBhvr>
                                        <p:cTn id="12" dur="500"/>
                                        <p:tgtEl>
                                          <p:spTgt spid="13006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0064"/>
                                        </p:tgtEl>
                                        <p:attrNameLst>
                                          <p:attrName>style.visibility</p:attrName>
                                        </p:attrNameLst>
                                      </p:cBhvr>
                                      <p:to>
                                        <p:strVal val="visible"/>
                                      </p:to>
                                    </p:set>
                                    <p:animEffect transition="in" filter="diamond(in)">
                                      <p:cBhvr>
                                        <p:cTn id="17" dur="2000"/>
                                        <p:tgtEl>
                                          <p:spTgt spid="13006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0069"/>
                                        </p:tgtEl>
                                        <p:attrNameLst>
                                          <p:attrName>style.visibility</p:attrName>
                                        </p:attrNameLst>
                                      </p:cBhvr>
                                      <p:to>
                                        <p:strVal val="visible"/>
                                      </p:to>
                                    </p:set>
                                    <p:anim to="" calcmode="lin" valueType="num">
                                      <p:cBhvr>
                                        <p:cTn id="28" dur="1" fill="hold"/>
                                        <p:tgtEl>
                                          <p:spTgt spid="13006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30067"/>
                                        </p:tgtEl>
                                        <p:attrNameLst>
                                          <p:attrName>style.visibility</p:attrName>
                                        </p:attrNameLst>
                                      </p:cBhvr>
                                      <p:to>
                                        <p:strVal val="visible"/>
                                      </p:to>
                                    </p:set>
                                    <p:animEffect transition="in" filter="diamond(in)">
                                      <p:cBhvr>
                                        <p:cTn id="33" dur="2000"/>
                                        <p:tgtEl>
                                          <p:spTgt spid="13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584200"/>
          </a:xfrm>
          <a:prstGeom prst="rect">
            <a:avLst/>
          </a:prstGeom>
          <a:noFill/>
        </p:spPr>
        <p:txBody>
          <a:bodyPr rtlCol="1">
            <a:spAutoFit/>
          </a:bodyPr>
          <a:lstStyle/>
          <a:p>
            <a:pPr fontAlgn="auto">
              <a:spcBef>
                <a:spcPts val="0"/>
              </a:spcBef>
              <a:spcAft>
                <a:spcPts val="0"/>
              </a:spcAft>
              <a:defRPr/>
            </a:pPr>
            <a:r>
              <a:rPr lang="ar-SA" sz="32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النظرية الاساسية فى التفاضل والتكامل</a:t>
            </a:r>
          </a:p>
        </p:txBody>
      </p:sp>
      <p:pic>
        <p:nvPicPr>
          <p:cNvPr id="131087" name="Picture 14"/>
          <p:cNvPicPr>
            <a:picLocks noChangeAspect="1" noChangeArrowheads="1"/>
          </p:cNvPicPr>
          <p:nvPr/>
        </p:nvPicPr>
        <p:blipFill>
          <a:blip r:embed="rId5"/>
          <a:srcRect/>
          <a:stretch>
            <a:fillRect/>
          </a:stretch>
        </p:blipFill>
        <p:spPr bwMode="auto">
          <a:xfrm>
            <a:off x="2071688" y="1357313"/>
            <a:ext cx="6581775" cy="1323975"/>
          </a:xfrm>
          <a:prstGeom prst="rect">
            <a:avLst/>
          </a:prstGeom>
          <a:noFill/>
          <a:ln w="9525">
            <a:noFill/>
            <a:miter lim="800000"/>
            <a:headEnd/>
            <a:tailEnd/>
          </a:ln>
        </p:spPr>
      </p:pic>
      <p:sp>
        <p:nvSpPr>
          <p:cNvPr id="17" name="Oval 16"/>
          <p:cNvSpPr/>
          <p:nvPr/>
        </p:nvSpPr>
        <p:spPr>
          <a:xfrm>
            <a:off x="6429375" y="3000375"/>
            <a:ext cx="2286000" cy="6429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0000"/>
                </a:solidFill>
              </a:rPr>
              <a:t>ملحوظة</a:t>
            </a:r>
          </a:p>
        </p:txBody>
      </p:sp>
      <p:sp>
        <p:nvSpPr>
          <p:cNvPr id="18" name="Rounded Rectangle 17"/>
          <p:cNvSpPr/>
          <p:nvPr/>
        </p:nvSpPr>
        <p:spPr>
          <a:xfrm>
            <a:off x="1714500" y="3786188"/>
            <a:ext cx="7143750" cy="15716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b="1" dirty="0">
                <a:solidFill>
                  <a:srgbClr val="7030A0"/>
                </a:solidFill>
              </a:rPr>
              <a:t>نجد ان من نتائج النظرية السابقة انه عند الربط بين التكاملات والمشتقات نجد أن التكامل هى عملية ايجاد الدوال الاصلية فى حين ان الاشتقاق هو ايجاد مشتقات لذا فأن </a:t>
            </a:r>
            <a:r>
              <a:rPr lang="ar-SA" sz="2000" b="1" dirty="0">
                <a:solidFill>
                  <a:srgbClr val="FF0000"/>
                </a:solidFill>
              </a:rPr>
              <a:t>عمليتى التكامل والاشتقاق هى عمليتان عكسيتان</a:t>
            </a:r>
          </a:p>
        </p:txBody>
      </p:sp>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1087"/>
                                        </p:tgtEl>
                                        <p:attrNameLst>
                                          <p:attrName>style.visibility</p:attrName>
                                        </p:attrNameLst>
                                      </p:cBhvr>
                                      <p:to>
                                        <p:strVal val="visible"/>
                                      </p:to>
                                    </p:set>
                                    <p:animEffect transition="in" filter="checkerboard(across)">
                                      <p:cBhvr>
                                        <p:cTn id="7" dur="500"/>
                                        <p:tgtEl>
                                          <p:spTgt spid="1310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to="" calcmode="lin" valueType="num">
                                      <p:cBhvr>
                                        <p:cTn id="18"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32110" name="Picture 14"/>
          <p:cNvPicPr>
            <a:picLocks noChangeAspect="1" noChangeArrowheads="1"/>
          </p:cNvPicPr>
          <p:nvPr/>
        </p:nvPicPr>
        <p:blipFill>
          <a:blip r:embed="rId5"/>
          <a:srcRect/>
          <a:stretch>
            <a:fillRect/>
          </a:stretch>
        </p:blipFill>
        <p:spPr bwMode="auto">
          <a:xfrm>
            <a:off x="1318964" y="1214438"/>
            <a:ext cx="7429500" cy="571500"/>
          </a:xfrm>
          <a:prstGeom prst="rect">
            <a:avLst/>
          </a:prstGeom>
          <a:noFill/>
          <a:ln w="9525">
            <a:noFill/>
            <a:miter lim="800000"/>
            <a:headEnd/>
            <a:tailEnd/>
          </a:ln>
        </p:spPr>
      </p:pic>
      <p:pic>
        <p:nvPicPr>
          <p:cNvPr id="132111" name="Picture 15"/>
          <p:cNvPicPr>
            <a:picLocks noChangeAspect="1" noChangeArrowheads="1"/>
          </p:cNvPicPr>
          <p:nvPr/>
        </p:nvPicPr>
        <p:blipFill>
          <a:blip r:embed="rId6"/>
          <a:srcRect/>
          <a:stretch>
            <a:fillRect/>
          </a:stretch>
        </p:blipFill>
        <p:spPr bwMode="auto">
          <a:xfrm>
            <a:off x="5005139" y="1857375"/>
            <a:ext cx="3743325" cy="642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2112" name="Picture 16"/>
          <p:cNvPicPr>
            <a:picLocks noChangeAspect="1" noChangeArrowheads="1"/>
          </p:cNvPicPr>
          <p:nvPr/>
        </p:nvPicPr>
        <p:blipFill>
          <a:blip r:embed="rId7"/>
          <a:srcRect/>
          <a:stretch>
            <a:fillRect/>
          </a:stretch>
        </p:blipFill>
        <p:spPr bwMode="auto">
          <a:xfrm>
            <a:off x="1176089" y="1857375"/>
            <a:ext cx="2500313" cy="2247900"/>
          </a:xfrm>
          <a:prstGeom prst="rect">
            <a:avLst/>
          </a:prstGeom>
          <a:noFill/>
          <a:ln w="9525">
            <a:noFill/>
            <a:miter lim="800000"/>
            <a:headEnd/>
            <a:tailEnd/>
          </a:ln>
        </p:spPr>
      </p:pic>
      <p:pic>
        <p:nvPicPr>
          <p:cNvPr id="132113" name="Picture 17"/>
          <p:cNvPicPr>
            <a:picLocks noChangeAspect="1" noChangeArrowheads="1"/>
          </p:cNvPicPr>
          <p:nvPr/>
        </p:nvPicPr>
        <p:blipFill>
          <a:blip r:embed="rId8"/>
          <a:srcRect/>
          <a:stretch>
            <a:fillRect/>
          </a:stretch>
        </p:blipFill>
        <p:spPr bwMode="auto">
          <a:xfrm>
            <a:off x="6757739" y="2643188"/>
            <a:ext cx="1990725" cy="428625"/>
          </a:xfrm>
          <a:prstGeom prst="rect">
            <a:avLst/>
          </a:prstGeom>
          <a:ln>
            <a:noFill/>
          </a:ln>
          <a:effectLst>
            <a:outerShdw blurRad="292100" dist="139700" dir="2700000" algn="tl" rotWithShape="0">
              <a:srgbClr val="333333">
                <a:alpha val="65000"/>
              </a:srgbClr>
            </a:outerShdw>
          </a:effectLst>
        </p:spPr>
      </p:pic>
      <p:pic>
        <p:nvPicPr>
          <p:cNvPr id="132114" name="Picture 18"/>
          <p:cNvPicPr>
            <a:picLocks noChangeAspect="1" noChangeArrowheads="1"/>
          </p:cNvPicPr>
          <p:nvPr/>
        </p:nvPicPr>
        <p:blipFill>
          <a:blip r:embed="rId9"/>
          <a:srcRect/>
          <a:stretch>
            <a:fillRect/>
          </a:stretch>
        </p:blipFill>
        <p:spPr bwMode="auto">
          <a:xfrm>
            <a:off x="3690689" y="3143250"/>
            <a:ext cx="5057775" cy="866775"/>
          </a:xfrm>
          <a:prstGeom prst="rect">
            <a:avLst/>
          </a:prstGeom>
          <a:noFill/>
          <a:ln w="9525">
            <a:noFill/>
            <a:miter lim="800000"/>
            <a:headEnd/>
            <a:tailEnd/>
          </a:ln>
        </p:spPr>
      </p:pic>
      <p:pic>
        <p:nvPicPr>
          <p:cNvPr id="132115" name="Picture 19"/>
          <p:cNvPicPr>
            <a:picLocks noChangeAspect="1" noChangeArrowheads="1"/>
          </p:cNvPicPr>
          <p:nvPr/>
        </p:nvPicPr>
        <p:blipFill>
          <a:blip r:embed="rId10"/>
          <a:srcRect/>
          <a:stretch>
            <a:fillRect/>
          </a:stretch>
        </p:blipFill>
        <p:spPr bwMode="auto">
          <a:xfrm>
            <a:off x="3500189" y="3929063"/>
            <a:ext cx="5248275" cy="552450"/>
          </a:xfrm>
          <a:prstGeom prst="rect">
            <a:avLst/>
          </a:prstGeom>
          <a:ln>
            <a:noFill/>
          </a:ln>
          <a:effectLst>
            <a:outerShdw blurRad="292100" dist="139700" dir="2700000" algn="tl" rotWithShape="0">
              <a:srgbClr val="333333">
                <a:alpha val="65000"/>
              </a:srgbClr>
            </a:outerShdw>
          </a:effectLst>
        </p:spPr>
      </p:pic>
      <p:pic>
        <p:nvPicPr>
          <p:cNvPr id="132116" name="Picture 20"/>
          <p:cNvPicPr>
            <a:picLocks noChangeAspect="1" noChangeArrowheads="1"/>
          </p:cNvPicPr>
          <p:nvPr/>
        </p:nvPicPr>
        <p:blipFill>
          <a:blip r:embed="rId11"/>
          <a:srcRect/>
          <a:stretch>
            <a:fillRect/>
          </a:stretch>
        </p:blipFill>
        <p:spPr bwMode="auto">
          <a:xfrm>
            <a:off x="1747589" y="4643438"/>
            <a:ext cx="7000875" cy="1357312"/>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2110"/>
                                        </p:tgtEl>
                                        <p:attrNameLst>
                                          <p:attrName>style.visibility</p:attrName>
                                        </p:attrNameLst>
                                      </p:cBhvr>
                                      <p:to>
                                        <p:strVal val="visible"/>
                                      </p:to>
                                    </p:set>
                                    <p:animEffect transition="in" filter="box(in)">
                                      <p:cBhvr>
                                        <p:cTn id="7" dur="500"/>
                                        <p:tgtEl>
                                          <p:spTgt spid="1321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2111"/>
                                        </p:tgtEl>
                                        <p:attrNameLst>
                                          <p:attrName>style.visibility</p:attrName>
                                        </p:attrNameLst>
                                      </p:cBhvr>
                                      <p:to>
                                        <p:strVal val="visible"/>
                                      </p:to>
                                    </p:set>
                                    <p:anim to="" calcmode="lin" valueType="num">
                                      <p:cBhvr>
                                        <p:cTn id="12" dur="1" fill="hold"/>
                                        <p:tgtEl>
                                          <p:spTgt spid="1321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2112"/>
                                        </p:tgtEl>
                                        <p:attrNameLst>
                                          <p:attrName>style.visibility</p:attrName>
                                        </p:attrNameLst>
                                      </p:cBhvr>
                                      <p:to>
                                        <p:strVal val="visible"/>
                                      </p:to>
                                    </p:set>
                                    <p:animEffect transition="in" filter="diamond(in)">
                                      <p:cBhvr>
                                        <p:cTn id="17" dur="2000"/>
                                        <p:tgtEl>
                                          <p:spTgt spid="1321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2113"/>
                                        </p:tgtEl>
                                        <p:attrNameLst>
                                          <p:attrName>style.visibility</p:attrName>
                                        </p:attrNameLst>
                                      </p:cBhvr>
                                      <p:to>
                                        <p:strVal val="visible"/>
                                      </p:to>
                                    </p:set>
                                    <p:anim calcmode="lin" valueType="num">
                                      <p:cBhvr additive="base">
                                        <p:cTn id="22" dur="500" fill="hold"/>
                                        <p:tgtEl>
                                          <p:spTgt spid="132113"/>
                                        </p:tgtEl>
                                        <p:attrNameLst>
                                          <p:attrName>ppt_x</p:attrName>
                                        </p:attrNameLst>
                                      </p:cBhvr>
                                      <p:tavLst>
                                        <p:tav tm="0">
                                          <p:val>
                                            <p:strVal val="#ppt_x"/>
                                          </p:val>
                                        </p:tav>
                                        <p:tav tm="100000">
                                          <p:val>
                                            <p:strVal val="#ppt_x"/>
                                          </p:val>
                                        </p:tav>
                                      </p:tavLst>
                                    </p:anim>
                                    <p:anim calcmode="lin" valueType="num">
                                      <p:cBhvr additive="base">
                                        <p:cTn id="23" dur="500" fill="hold"/>
                                        <p:tgtEl>
                                          <p:spTgt spid="1321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2114"/>
                                        </p:tgtEl>
                                        <p:attrNameLst>
                                          <p:attrName>style.visibility</p:attrName>
                                        </p:attrNameLst>
                                      </p:cBhvr>
                                      <p:to>
                                        <p:strVal val="visible"/>
                                      </p:to>
                                    </p:set>
                                    <p:animEffect transition="in" filter="checkerboard(across)">
                                      <p:cBhvr>
                                        <p:cTn id="28" dur="500"/>
                                        <p:tgtEl>
                                          <p:spTgt spid="1321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2115"/>
                                        </p:tgtEl>
                                        <p:attrNameLst>
                                          <p:attrName>style.visibility</p:attrName>
                                        </p:attrNameLst>
                                      </p:cBhvr>
                                      <p:to>
                                        <p:strVal val="visible"/>
                                      </p:to>
                                    </p:set>
                                    <p:anim calcmode="lin" valueType="num">
                                      <p:cBhvr additive="base">
                                        <p:cTn id="33" dur="500" fill="hold"/>
                                        <p:tgtEl>
                                          <p:spTgt spid="132115"/>
                                        </p:tgtEl>
                                        <p:attrNameLst>
                                          <p:attrName>ppt_x</p:attrName>
                                        </p:attrNameLst>
                                      </p:cBhvr>
                                      <p:tavLst>
                                        <p:tav tm="0">
                                          <p:val>
                                            <p:strVal val="#ppt_x"/>
                                          </p:val>
                                        </p:tav>
                                        <p:tav tm="100000">
                                          <p:val>
                                            <p:strVal val="#ppt_x"/>
                                          </p:val>
                                        </p:tav>
                                      </p:tavLst>
                                    </p:anim>
                                    <p:anim calcmode="lin" valueType="num">
                                      <p:cBhvr additive="base">
                                        <p:cTn id="34" dur="500" fill="hold"/>
                                        <p:tgtEl>
                                          <p:spTgt spid="1321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32116"/>
                                        </p:tgtEl>
                                        <p:attrNameLst>
                                          <p:attrName>style.visibility</p:attrName>
                                        </p:attrNameLst>
                                      </p:cBhvr>
                                      <p:to>
                                        <p:strVal val="visible"/>
                                      </p:to>
                                    </p:set>
                                    <p:animEffect transition="in" filter="checkerboard(across)">
                                      <p:cBhvr>
                                        <p:cTn id="39" dur="500"/>
                                        <p:tgtEl>
                                          <p:spTgt spid="132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33134" name="Picture 14"/>
          <p:cNvPicPr>
            <a:picLocks noChangeAspect="1" noChangeArrowheads="1"/>
          </p:cNvPicPr>
          <p:nvPr/>
        </p:nvPicPr>
        <p:blipFill>
          <a:blip r:embed="rId5"/>
          <a:srcRect/>
          <a:stretch>
            <a:fillRect/>
          </a:stretch>
        </p:blipFill>
        <p:spPr bwMode="auto">
          <a:xfrm>
            <a:off x="3248347" y="1071563"/>
            <a:ext cx="5343525" cy="57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35" name="Picture 15"/>
          <p:cNvPicPr>
            <a:picLocks noChangeAspect="1" noChangeArrowheads="1"/>
          </p:cNvPicPr>
          <p:nvPr/>
        </p:nvPicPr>
        <p:blipFill>
          <a:blip r:embed="rId6"/>
          <a:srcRect/>
          <a:stretch>
            <a:fillRect/>
          </a:stretch>
        </p:blipFill>
        <p:spPr bwMode="auto">
          <a:xfrm>
            <a:off x="1033785" y="1857375"/>
            <a:ext cx="2700337" cy="2124075"/>
          </a:xfrm>
          <a:prstGeom prst="rect">
            <a:avLst/>
          </a:prstGeom>
          <a:noFill/>
          <a:ln w="9525">
            <a:noFill/>
            <a:miter lim="800000"/>
            <a:headEnd/>
            <a:tailEnd/>
          </a:ln>
        </p:spPr>
      </p:pic>
      <p:pic>
        <p:nvPicPr>
          <p:cNvPr id="133136" name="Picture 16"/>
          <p:cNvPicPr>
            <a:picLocks noChangeAspect="1" noChangeArrowheads="1"/>
          </p:cNvPicPr>
          <p:nvPr/>
        </p:nvPicPr>
        <p:blipFill>
          <a:blip r:embed="rId7"/>
          <a:srcRect/>
          <a:stretch>
            <a:fillRect/>
          </a:stretch>
        </p:blipFill>
        <p:spPr bwMode="auto">
          <a:xfrm>
            <a:off x="6605910" y="1857375"/>
            <a:ext cx="2009775" cy="333375"/>
          </a:xfrm>
          <a:prstGeom prst="rect">
            <a:avLst/>
          </a:prstGeom>
          <a:ln>
            <a:noFill/>
          </a:ln>
          <a:effectLst>
            <a:outerShdw blurRad="292100" dist="139700" dir="2700000" algn="tl" rotWithShape="0">
              <a:srgbClr val="333333">
                <a:alpha val="65000"/>
              </a:srgbClr>
            </a:outerShdw>
          </a:effectLst>
        </p:spPr>
      </p:pic>
      <p:pic>
        <p:nvPicPr>
          <p:cNvPr id="133137" name="Picture 17"/>
          <p:cNvPicPr>
            <a:picLocks noChangeAspect="1" noChangeArrowheads="1"/>
          </p:cNvPicPr>
          <p:nvPr/>
        </p:nvPicPr>
        <p:blipFill>
          <a:blip r:embed="rId8"/>
          <a:srcRect/>
          <a:stretch>
            <a:fillRect/>
          </a:stretch>
        </p:blipFill>
        <p:spPr bwMode="auto">
          <a:xfrm>
            <a:off x="3605535" y="2214563"/>
            <a:ext cx="5072062" cy="1500187"/>
          </a:xfrm>
          <a:prstGeom prst="rect">
            <a:avLst/>
          </a:prstGeom>
          <a:noFill/>
          <a:ln w="9525">
            <a:noFill/>
            <a:miter lim="800000"/>
            <a:headEnd/>
            <a:tailEnd/>
          </a:ln>
        </p:spPr>
      </p:pic>
      <p:pic>
        <p:nvPicPr>
          <p:cNvPr id="133138" name="Picture 18"/>
          <p:cNvPicPr>
            <a:picLocks noChangeAspect="1" noChangeArrowheads="1"/>
          </p:cNvPicPr>
          <p:nvPr/>
        </p:nvPicPr>
        <p:blipFill>
          <a:blip r:embed="rId9"/>
          <a:srcRect/>
          <a:stretch>
            <a:fillRect/>
          </a:stretch>
        </p:blipFill>
        <p:spPr bwMode="auto">
          <a:xfrm>
            <a:off x="2876872" y="3929063"/>
            <a:ext cx="5943600" cy="381000"/>
          </a:xfrm>
          <a:prstGeom prst="rect">
            <a:avLst/>
          </a:prstGeom>
          <a:ln>
            <a:noFill/>
          </a:ln>
          <a:effectLst>
            <a:outerShdw blurRad="292100" dist="139700" dir="2700000" algn="tl" rotWithShape="0">
              <a:srgbClr val="333333">
                <a:alpha val="65000"/>
              </a:srgbClr>
            </a:outerShdw>
          </a:effectLst>
        </p:spPr>
      </p:pic>
      <p:pic>
        <p:nvPicPr>
          <p:cNvPr id="133139" name="Picture 19"/>
          <p:cNvPicPr>
            <a:picLocks noChangeAspect="1" noChangeArrowheads="1"/>
          </p:cNvPicPr>
          <p:nvPr/>
        </p:nvPicPr>
        <p:blipFill>
          <a:blip r:embed="rId10"/>
          <a:srcRect/>
          <a:stretch>
            <a:fillRect/>
          </a:stretch>
        </p:blipFill>
        <p:spPr bwMode="auto">
          <a:xfrm>
            <a:off x="1319535" y="4429125"/>
            <a:ext cx="7500937" cy="17145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34"/>
                                        </p:tgtEl>
                                        <p:attrNameLst>
                                          <p:attrName>style.visibility</p:attrName>
                                        </p:attrNameLst>
                                      </p:cBhvr>
                                      <p:to>
                                        <p:strVal val="visible"/>
                                      </p:to>
                                    </p:set>
                                    <p:animEffect transition="in" filter="checkerboard(across)">
                                      <p:cBhvr>
                                        <p:cTn id="7" dur="500"/>
                                        <p:tgtEl>
                                          <p:spTgt spid="133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36"/>
                                        </p:tgtEl>
                                        <p:attrNameLst>
                                          <p:attrName>style.visibility</p:attrName>
                                        </p:attrNameLst>
                                      </p:cBhvr>
                                      <p:to>
                                        <p:strVal val="visible"/>
                                      </p:to>
                                    </p:set>
                                    <p:anim calcmode="lin" valueType="num">
                                      <p:cBhvr additive="base">
                                        <p:cTn id="12" dur="500" fill="hold"/>
                                        <p:tgtEl>
                                          <p:spTgt spid="133136"/>
                                        </p:tgtEl>
                                        <p:attrNameLst>
                                          <p:attrName>ppt_x</p:attrName>
                                        </p:attrNameLst>
                                      </p:cBhvr>
                                      <p:tavLst>
                                        <p:tav tm="0">
                                          <p:val>
                                            <p:strVal val="#ppt_x"/>
                                          </p:val>
                                        </p:tav>
                                        <p:tav tm="100000">
                                          <p:val>
                                            <p:strVal val="#ppt_x"/>
                                          </p:val>
                                        </p:tav>
                                      </p:tavLst>
                                    </p:anim>
                                    <p:anim calcmode="lin" valueType="num">
                                      <p:cBhvr additive="base">
                                        <p:cTn id="13" dur="500" fill="hold"/>
                                        <p:tgtEl>
                                          <p:spTgt spid="1331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33137"/>
                                        </p:tgtEl>
                                        <p:attrNameLst>
                                          <p:attrName>style.visibility</p:attrName>
                                        </p:attrNameLst>
                                      </p:cBhvr>
                                      <p:to>
                                        <p:strVal val="visible"/>
                                      </p:to>
                                    </p:set>
                                    <p:animEffect transition="in" filter="diamond(in)">
                                      <p:cBhvr>
                                        <p:cTn id="18" dur="2000"/>
                                        <p:tgtEl>
                                          <p:spTgt spid="13313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33135"/>
                                        </p:tgtEl>
                                        <p:attrNameLst>
                                          <p:attrName>style.visibility</p:attrName>
                                        </p:attrNameLst>
                                      </p:cBhvr>
                                      <p:to>
                                        <p:strVal val="visible"/>
                                      </p:to>
                                    </p:set>
                                    <p:animEffect transition="in" filter="diamond(in)">
                                      <p:cBhvr>
                                        <p:cTn id="23" dur="2000"/>
                                        <p:tgtEl>
                                          <p:spTgt spid="1331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3138"/>
                                        </p:tgtEl>
                                        <p:attrNameLst>
                                          <p:attrName>style.visibility</p:attrName>
                                        </p:attrNameLst>
                                      </p:cBhvr>
                                      <p:to>
                                        <p:strVal val="visible"/>
                                      </p:to>
                                    </p:set>
                                    <p:anim calcmode="lin" valueType="num">
                                      <p:cBhvr additive="base">
                                        <p:cTn id="28" dur="500" fill="hold"/>
                                        <p:tgtEl>
                                          <p:spTgt spid="133138"/>
                                        </p:tgtEl>
                                        <p:attrNameLst>
                                          <p:attrName>ppt_x</p:attrName>
                                        </p:attrNameLst>
                                      </p:cBhvr>
                                      <p:tavLst>
                                        <p:tav tm="0">
                                          <p:val>
                                            <p:strVal val="#ppt_x"/>
                                          </p:val>
                                        </p:tav>
                                        <p:tav tm="100000">
                                          <p:val>
                                            <p:strVal val="#ppt_x"/>
                                          </p:val>
                                        </p:tav>
                                      </p:tavLst>
                                    </p:anim>
                                    <p:anim calcmode="lin" valueType="num">
                                      <p:cBhvr additive="base">
                                        <p:cTn id="29" dur="500" fill="hold"/>
                                        <p:tgtEl>
                                          <p:spTgt spid="13313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3139"/>
                                        </p:tgtEl>
                                        <p:attrNameLst>
                                          <p:attrName>style.visibility</p:attrName>
                                        </p:attrNameLst>
                                      </p:cBhvr>
                                      <p:to>
                                        <p:strVal val="visible"/>
                                      </p:to>
                                    </p:set>
                                    <p:animEffect transition="in" filter="wipe(down)">
                                      <p:cBhvr>
                                        <p:cTn id="34" dur="500"/>
                                        <p:tgtEl>
                                          <p:spTgt spid="13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a:t>
            </a:r>
            <a:r>
              <a:rPr lang="ar-SA" sz="32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النهايات من جهة واحدة</a:t>
            </a:r>
            <a:endPar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endParaRPr>
          </a:p>
        </p:txBody>
      </p:sp>
      <p:sp>
        <p:nvSpPr>
          <p:cNvPr id="15" name="Rounded Rectangle 14"/>
          <p:cNvSpPr/>
          <p:nvPr/>
        </p:nvSpPr>
        <p:spPr>
          <a:xfrm>
            <a:off x="5686475" y="1143000"/>
            <a:ext cx="257175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i="1" dirty="0">
                <a:solidFill>
                  <a:srgbClr val="FF0000"/>
                </a:solidFill>
              </a:rPr>
              <a:t>النهاية من اليمين</a:t>
            </a:r>
          </a:p>
        </p:txBody>
      </p:sp>
      <p:sp>
        <p:nvSpPr>
          <p:cNvPr id="17" name="Rounded Rectangle 16"/>
          <p:cNvSpPr/>
          <p:nvPr/>
        </p:nvSpPr>
        <p:spPr>
          <a:xfrm>
            <a:off x="1828850" y="1214438"/>
            <a:ext cx="257175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i="1" dirty="0">
                <a:solidFill>
                  <a:srgbClr val="FF0000"/>
                </a:solidFill>
              </a:rPr>
              <a:t>النهاية من اليسار</a:t>
            </a:r>
          </a:p>
        </p:txBody>
      </p:sp>
      <p:sp>
        <p:nvSpPr>
          <p:cNvPr id="20" name="Rounded Rectangle 19"/>
          <p:cNvSpPr/>
          <p:nvPr/>
        </p:nvSpPr>
        <p:spPr>
          <a:xfrm>
            <a:off x="3543350" y="3571875"/>
            <a:ext cx="257175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i="1" dirty="0">
                <a:solidFill>
                  <a:srgbClr val="FF0000"/>
                </a:solidFill>
              </a:rPr>
              <a:t>النهاية عند نقطة</a:t>
            </a:r>
          </a:p>
        </p:txBody>
      </p:sp>
      <p:pic>
        <p:nvPicPr>
          <p:cNvPr id="86036" name="Picture 14"/>
          <p:cNvPicPr>
            <a:picLocks noChangeAspect="1" noChangeArrowheads="1"/>
          </p:cNvPicPr>
          <p:nvPr/>
        </p:nvPicPr>
        <p:blipFill>
          <a:blip r:embed="rId5"/>
          <a:srcRect/>
          <a:stretch>
            <a:fillRect/>
          </a:stretch>
        </p:blipFill>
        <p:spPr bwMode="auto">
          <a:xfrm>
            <a:off x="4972100" y="2000250"/>
            <a:ext cx="3571875" cy="628650"/>
          </a:xfrm>
          <a:prstGeom prst="rect">
            <a:avLst/>
          </a:prstGeom>
          <a:noFill/>
          <a:ln w="9525">
            <a:noFill/>
            <a:miter lim="800000"/>
            <a:headEnd/>
            <a:tailEnd/>
          </a:ln>
        </p:spPr>
      </p:pic>
      <p:pic>
        <p:nvPicPr>
          <p:cNvPr id="86037" name="Picture 15"/>
          <p:cNvPicPr>
            <a:picLocks noChangeAspect="1" noChangeArrowheads="1"/>
          </p:cNvPicPr>
          <p:nvPr/>
        </p:nvPicPr>
        <p:blipFill>
          <a:blip r:embed="rId6"/>
          <a:srcRect/>
          <a:stretch>
            <a:fillRect/>
          </a:stretch>
        </p:blipFill>
        <p:spPr bwMode="auto">
          <a:xfrm>
            <a:off x="6115100" y="2643188"/>
            <a:ext cx="2428875" cy="381000"/>
          </a:xfrm>
          <a:prstGeom prst="rect">
            <a:avLst/>
          </a:prstGeom>
          <a:noFill/>
          <a:ln w="9525">
            <a:noFill/>
            <a:miter lim="800000"/>
            <a:headEnd/>
            <a:tailEnd/>
          </a:ln>
        </p:spPr>
      </p:pic>
      <p:pic>
        <p:nvPicPr>
          <p:cNvPr id="86038" name="Picture 16"/>
          <p:cNvPicPr>
            <a:picLocks noChangeAspect="1" noChangeArrowheads="1"/>
          </p:cNvPicPr>
          <p:nvPr/>
        </p:nvPicPr>
        <p:blipFill>
          <a:blip r:embed="rId7"/>
          <a:srcRect/>
          <a:stretch>
            <a:fillRect/>
          </a:stretch>
        </p:blipFill>
        <p:spPr bwMode="auto">
          <a:xfrm>
            <a:off x="4972100" y="3071813"/>
            <a:ext cx="3571875" cy="357187"/>
          </a:xfrm>
          <a:prstGeom prst="rect">
            <a:avLst/>
          </a:prstGeom>
          <a:noFill/>
          <a:ln w="9525">
            <a:noFill/>
            <a:miter lim="800000"/>
            <a:headEnd/>
            <a:tailEnd/>
          </a:ln>
        </p:spPr>
      </p:pic>
      <p:pic>
        <p:nvPicPr>
          <p:cNvPr id="86039" name="Picture 17"/>
          <p:cNvPicPr>
            <a:picLocks noChangeAspect="1" noChangeArrowheads="1"/>
          </p:cNvPicPr>
          <p:nvPr/>
        </p:nvPicPr>
        <p:blipFill>
          <a:blip r:embed="rId8"/>
          <a:srcRect/>
          <a:stretch>
            <a:fillRect/>
          </a:stretch>
        </p:blipFill>
        <p:spPr bwMode="auto">
          <a:xfrm>
            <a:off x="1043038" y="2071688"/>
            <a:ext cx="3581400" cy="542925"/>
          </a:xfrm>
          <a:prstGeom prst="rect">
            <a:avLst/>
          </a:prstGeom>
          <a:noFill/>
          <a:ln w="9525">
            <a:noFill/>
            <a:miter lim="800000"/>
            <a:headEnd/>
            <a:tailEnd/>
          </a:ln>
        </p:spPr>
      </p:pic>
      <p:pic>
        <p:nvPicPr>
          <p:cNvPr id="86040" name="Picture 18"/>
          <p:cNvPicPr>
            <a:picLocks noChangeAspect="1" noChangeArrowheads="1"/>
          </p:cNvPicPr>
          <p:nvPr/>
        </p:nvPicPr>
        <p:blipFill>
          <a:blip r:embed="rId9"/>
          <a:srcRect/>
          <a:stretch>
            <a:fillRect/>
          </a:stretch>
        </p:blipFill>
        <p:spPr bwMode="auto">
          <a:xfrm>
            <a:off x="2471788" y="2643188"/>
            <a:ext cx="2095500" cy="314325"/>
          </a:xfrm>
          <a:prstGeom prst="rect">
            <a:avLst/>
          </a:prstGeom>
          <a:noFill/>
          <a:ln w="9525">
            <a:noFill/>
            <a:miter lim="800000"/>
            <a:headEnd/>
            <a:tailEnd/>
          </a:ln>
        </p:spPr>
      </p:pic>
      <p:pic>
        <p:nvPicPr>
          <p:cNvPr id="86041" name="Picture 19"/>
          <p:cNvPicPr>
            <a:picLocks noChangeAspect="1" noChangeArrowheads="1"/>
          </p:cNvPicPr>
          <p:nvPr/>
        </p:nvPicPr>
        <p:blipFill>
          <a:blip r:embed="rId10"/>
          <a:srcRect/>
          <a:stretch>
            <a:fillRect/>
          </a:stretch>
        </p:blipFill>
        <p:spPr bwMode="auto">
          <a:xfrm>
            <a:off x="971600" y="3000375"/>
            <a:ext cx="3624263" cy="428625"/>
          </a:xfrm>
          <a:prstGeom prst="rect">
            <a:avLst/>
          </a:prstGeom>
          <a:noFill/>
          <a:ln w="9525">
            <a:noFill/>
            <a:miter lim="800000"/>
            <a:headEnd/>
            <a:tailEnd/>
          </a:ln>
        </p:spPr>
      </p:pic>
      <p:pic>
        <p:nvPicPr>
          <p:cNvPr id="86042" name="Picture 20"/>
          <p:cNvPicPr>
            <a:picLocks noChangeAspect="1" noChangeArrowheads="1"/>
          </p:cNvPicPr>
          <p:nvPr/>
        </p:nvPicPr>
        <p:blipFill>
          <a:blip r:embed="rId11"/>
          <a:srcRect/>
          <a:stretch>
            <a:fillRect/>
          </a:stretch>
        </p:blipFill>
        <p:spPr bwMode="auto">
          <a:xfrm>
            <a:off x="1185913" y="4429125"/>
            <a:ext cx="7196137" cy="714375"/>
          </a:xfrm>
          <a:prstGeom prst="rect">
            <a:avLst/>
          </a:prstGeom>
          <a:noFill/>
          <a:ln w="9525">
            <a:noFill/>
            <a:miter lim="800000"/>
            <a:headEnd/>
            <a:tailEnd/>
          </a:ln>
        </p:spPr>
      </p:pic>
      <p:pic>
        <p:nvPicPr>
          <p:cNvPr id="86043" name="Picture 21"/>
          <p:cNvPicPr>
            <a:picLocks noChangeAspect="1" noChangeArrowheads="1"/>
          </p:cNvPicPr>
          <p:nvPr/>
        </p:nvPicPr>
        <p:blipFill>
          <a:blip r:embed="rId12"/>
          <a:srcRect/>
          <a:stretch>
            <a:fillRect/>
          </a:stretch>
        </p:blipFill>
        <p:spPr bwMode="auto">
          <a:xfrm>
            <a:off x="4329163" y="5214938"/>
            <a:ext cx="3943350" cy="642937"/>
          </a:xfrm>
          <a:prstGeom prst="rect">
            <a:avLst/>
          </a:prstGeom>
          <a:noFill/>
          <a:ln w="9525">
            <a:noFill/>
            <a:miter lim="800000"/>
            <a:headEnd/>
            <a:tailEnd/>
          </a:ln>
        </p:spPr>
      </p:pic>
      <p:pic>
        <p:nvPicPr>
          <p:cNvPr id="86044" name="Picture 22"/>
          <p:cNvPicPr>
            <a:picLocks noChangeAspect="1" noChangeArrowheads="1"/>
          </p:cNvPicPr>
          <p:nvPr/>
        </p:nvPicPr>
        <p:blipFill>
          <a:blip r:embed="rId13"/>
          <a:srcRect/>
          <a:stretch>
            <a:fillRect/>
          </a:stretch>
        </p:blipFill>
        <p:spPr bwMode="auto">
          <a:xfrm>
            <a:off x="1543100" y="5214938"/>
            <a:ext cx="2786063" cy="642937"/>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86036"/>
                                        </p:tgtEl>
                                        <p:attrNameLst>
                                          <p:attrName>style.visibility</p:attrName>
                                        </p:attrNameLst>
                                      </p:cBhvr>
                                      <p:to>
                                        <p:strVal val="visible"/>
                                      </p:to>
                                    </p:set>
                                    <p:animEffect transition="in" filter="wipe(down)">
                                      <p:cBhvr>
                                        <p:cTn id="15" dur="500"/>
                                        <p:tgtEl>
                                          <p:spTgt spid="86036"/>
                                        </p:tgtEl>
                                      </p:cBhvr>
                                    </p:animEffect>
                                  </p:childTnLst>
                                </p:cTn>
                              </p:par>
                              <p:par>
                                <p:cTn id="16" presetID="22" presetClass="entr" presetSubtype="4" fill="hold" nodeType="withEffect">
                                  <p:stCondLst>
                                    <p:cond delay="0"/>
                                  </p:stCondLst>
                                  <p:childTnLst>
                                    <p:set>
                                      <p:cBhvr>
                                        <p:cTn id="17" dur="1" fill="hold">
                                          <p:stCondLst>
                                            <p:cond delay="0"/>
                                          </p:stCondLst>
                                        </p:cTn>
                                        <p:tgtEl>
                                          <p:spTgt spid="86037"/>
                                        </p:tgtEl>
                                        <p:attrNameLst>
                                          <p:attrName>style.visibility</p:attrName>
                                        </p:attrNameLst>
                                      </p:cBhvr>
                                      <p:to>
                                        <p:strVal val="visible"/>
                                      </p:to>
                                    </p:set>
                                    <p:animEffect transition="in" filter="wipe(down)">
                                      <p:cBhvr>
                                        <p:cTn id="18" dur="500"/>
                                        <p:tgtEl>
                                          <p:spTgt spid="86037"/>
                                        </p:tgtEl>
                                      </p:cBhvr>
                                    </p:animEffect>
                                  </p:childTnLst>
                                </p:cTn>
                              </p:par>
                              <p:par>
                                <p:cTn id="19" presetID="22" presetClass="entr" presetSubtype="4" fill="hold" nodeType="withEffect">
                                  <p:stCondLst>
                                    <p:cond delay="0"/>
                                  </p:stCondLst>
                                  <p:childTnLst>
                                    <p:set>
                                      <p:cBhvr>
                                        <p:cTn id="20" dur="1" fill="hold">
                                          <p:stCondLst>
                                            <p:cond delay="0"/>
                                          </p:stCondLst>
                                        </p:cTn>
                                        <p:tgtEl>
                                          <p:spTgt spid="86038"/>
                                        </p:tgtEl>
                                        <p:attrNameLst>
                                          <p:attrName>style.visibility</p:attrName>
                                        </p:attrNameLst>
                                      </p:cBhvr>
                                      <p:to>
                                        <p:strVal val="visible"/>
                                      </p:to>
                                    </p:set>
                                    <p:animEffect transition="in" filter="wipe(down)">
                                      <p:cBhvr>
                                        <p:cTn id="21" dur="500"/>
                                        <p:tgtEl>
                                          <p:spTgt spid="86038"/>
                                        </p:tgtEl>
                                      </p:cBhvr>
                                    </p:animEffect>
                                  </p:childTnLst>
                                </p:cTn>
                              </p:par>
                              <p:par>
                                <p:cTn id="22" presetID="22" presetClass="entr" presetSubtype="4" fill="hold" nodeType="withEffect">
                                  <p:stCondLst>
                                    <p:cond delay="0"/>
                                  </p:stCondLst>
                                  <p:childTnLst>
                                    <p:set>
                                      <p:cBhvr>
                                        <p:cTn id="23" dur="1" fill="hold">
                                          <p:stCondLst>
                                            <p:cond delay="0"/>
                                          </p:stCondLst>
                                        </p:cTn>
                                        <p:tgtEl>
                                          <p:spTgt spid="86039"/>
                                        </p:tgtEl>
                                        <p:attrNameLst>
                                          <p:attrName>style.visibility</p:attrName>
                                        </p:attrNameLst>
                                      </p:cBhvr>
                                      <p:to>
                                        <p:strVal val="visible"/>
                                      </p:to>
                                    </p:set>
                                    <p:animEffect transition="in" filter="wipe(down)">
                                      <p:cBhvr>
                                        <p:cTn id="24" dur="500"/>
                                        <p:tgtEl>
                                          <p:spTgt spid="86039"/>
                                        </p:tgtEl>
                                      </p:cBhvr>
                                    </p:animEffect>
                                  </p:childTnLst>
                                </p:cTn>
                              </p:par>
                              <p:par>
                                <p:cTn id="25" presetID="22" presetClass="entr" presetSubtype="4" fill="hold" nodeType="withEffect">
                                  <p:stCondLst>
                                    <p:cond delay="0"/>
                                  </p:stCondLst>
                                  <p:childTnLst>
                                    <p:set>
                                      <p:cBhvr>
                                        <p:cTn id="26" dur="1" fill="hold">
                                          <p:stCondLst>
                                            <p:cond delay="0"/>
                                          </p:stCondLst>
                                        </p:cTn>
                                        <p:tgtEl>
                                          <p:spTgt spid="86040"/>
                                        </p:tgtEl>
                                        <p:attrNameLst>
                                          <p:attrName>style.visibility</p:attrName>
                                        </p:attrNameLst>
                                      </p:cBhvr>
                                      <p:to>
                                        <p:strVal val="visible"/>
                                      </p:to>
                                    </p:set>
                                    <p:animEffect transition="in" filter="wipe(down)">
                                      <p:cBhvr>
                                        <p:cTn id="27" dur="500"/>
                                        <p:tgtEl>
                                          <p:spTgt spid="86040"/>
                                        </p:tgtEl>
                                      </p:cBhvr>
                                    </p:animEffect>
                                  </p:childTnLst>
                                </p:cTn>
                              </p:par>
                              <p:par>
                                <p:cTn id="28" presetID="22" presetClass="entr" presetSubtype="4" fill="hold" nodeType="withEffect">
                                  <p:stCondLst>
                                    <p:cond delay="0"/>
                                  </p:stCondLst>
                                  <p:childTnLst>
                                    <p:set>
                                      <p:cBhvr>
                                        <p:cTn id="29" dur="1" fill="hold">
                                          <p:stCondLst>
                                            <p:cond delay="0"/>
                                          </p:stCondLst>
                                        </p:cTn>
                                        <p:tgtEl>
                                          <p:spTgt spid="86041"/>
                                        </p:tgtEl>
                                        <p:attrNameLst>
                                          <p:attrName>style.visibility</p:attrName>
                                        </p:attrNameLst>
                                      </p:cBhvr>
                                      <p:to>
                                        <p:strVal val="visible"/>
                                      </p:to>
                                    </p:set>
                                    <p:animEffect transition="in" filter="wipe(down)">
                                      <p:cBhvr>
                                        <p:cTn id="30" dur="500"/>
                                        <p:tgtEl>
                                          <p:spTgt spid="86041"/>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to="" calcmode="lin" valueType="num">
                                      <p:cBhvr>
                                        <p:cTn id="35" dur="1" fill="hold"/>
                                        <p:tgtEl>
                                          <p:spTgt spid="20"/>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86042"/>
                                        </p:tgtEl>
                                        <p:attrNameLst>
                                          <p:attrName>style.visibility</p:attrName>
                                        </p:attrNameLst>
                                      </p:cBhvr>
                                      <p:to>
                                        <p:strVal val="visible"/>
                                      </p:to>
                                    </p:set>
                                    <p:animEffect transition="in" filter="diamond(in)">
                                      <p:cBhvr>
                                        <p:cTn id="40" dur="2000"/>
                                        <p:tgtEl>
                                          <p:spTgt spid="8604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86043"/>
                                        </p:tgtEl>
                                        <p:attrNameLst>
                                          <p:attrName>style.visibility</p:attrName>
                                        </p:attrNameLst>
                                      </p:cBhvr>
                                      <p:to>
                                        <p:strVal val="visible"/>
                                      </p:to>
                                    </p:set>
                                    <p:animEffect transition="in" filter="checkerboard(across)">
                                      <p:cBhvr>
                                        <p:cTn id="45" dur="500"/>
                                        <p:tgtEl>
                                          <p:spTgt spid="86043"/>
                                        </p:tgtEl>
                                      </p:cBhvr>
                                    </p:animEffect>
                                  </p:childTnLst>
                                </p:cTn>
                              </p:par>
                              <p:par>
                                <p:cTn id="46" presetID="5" presetClass="entr" presetSubtype="10" fill="hold" nodeType="withEffect">
                                  <p:stCondLst>
                                    <p:cond delay="0"/>
                                  </p:stCondLst>
                                  <p:childTnLst>
                                    <p:set>
                                      <p:cBhvr>
                                        <p:cTn id="47" dur="1" fill="hold">
                                          <p:stCondLst>
                                            <p:cond delay="0"/>
                                          </p:stCondLst>
                                        </p:cTn>
                                        <p:tgtEl>
                                          <p:spTgt spid="86044"/>
                                        </p:tgtEl>
                                        <p:attrNameLst>
                                          <p:attrName>style.visibility</p:attrName>
                                        </p:attrNameLst>
                                      </p:cBhvr>
                                      <p:to>
                                        <p:strVal val="visible"/>
                                      </p:to>
                                    </p:set>
                                    <p:animEffect transition="in" filter="checkerboard(across)">
                                      <p:cBhvr>
                                        <p:cTn id="48" dur="500"/>
                                        <p:tgtEl>
                                          <p:spTgt spid="86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التكامل المحدد وغير المحدد</a:t>
            </a:r>
          </a:p>
        </p:txBody>
      </p:sp>
      <p:pic>
        <p:nvPicPr>
          <p:cNvPr id="134158" name="Picture 14"/>
          <p:cNvPicPr>
            <a:picLocks noChangeAspect="1" noChangeArrowheads="1"/>
          </p:cNvPicPr>
          <p:nvPr/>
        </p:nvPicPr>
        <p:blipFill>
          <a:blip r:embed="rId5"/>
          <a:srcRect/>
          <a:stretch>
            <a:fillRect/>
          </a:stretch>
        </p:blipFill>
        <p:spPr bwMode="auto">
          <a:xfrm>
            <a:off x="6500813" y="1071563"/>
            <a:ext cx="2376487" cy="500062"/>
          </a:xfrm>
          <a:prstGeom prst="rect">
            <a:avLst/>
          </a:prstGeom>
          <a:noFill/>
          <a:ln w="9525">
            <a:noFill/>
            <a:miter lim="800000"/>
            <a:headEnd/>
            <a:tailEnd/>
          </a:ln>
        </p:spPr>
      </p:pic>
      <p:pic>
        <p:nvPicPr>
          <p:cNvPr id="134159" name="Picture 15"/>
          <p:cNvPicPr>
            <a:picLocks noChangeAspect="1" noChangeArrowheads="1"/>
          </p:cNvPicPr>
          <p:nvPr/>
        </p:nvPicPr>
        <p:blipFill>
          <a:blip r:embed="rId6"/>
          <a:srcRect/>
          <a:stretch>
            <a:fillRect/>
          </a:stretch>
        </p:blipFill>
        <p:spPr bwMode="auto">
          <a:xfrm>
            <a:off x="3500438" y="1143000"/>
            <a:ext cx="2857500" cy="44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4160" name="Picture 16"/>
          <p:cNvPicPr>
            <a:picLocks noChangeAspect="1" noChangeArrowheads="1"/>
          </p:cNvPicPr>
          <p:nvPr/>
        </p:nvPicPr>
        <p:blipFill>
          <a:blip r:embed="rId7"/>
          <a:srcRect/>
          <a:stretch>
            <a:fillRect/>
          </a:stretch>
        </p:blipFill>
        <p:spPr bwMode="auto">
          <a:xfrm>
            <a:off x="4143375" y="1785938"/>
            <a:ext cx="4648200" cy="428625"/>
          </a:xfrm>
          <a:prstGeom prst="rect">
            <a:avLst/>
          </a:prstGeom>
          <a:ln>
            <a:noFill/>
          </a:ln>
          <a:effectLst>
            <a:outerShdw blurRad="292100" dist="139700" dir="2700000" algn="tl" rotWithShape="0">
              <a:srgbClr val="333333">
                <a:alpha val="65000"/>
              </a:srgbClr>
            </a:outerShdw>
          </a:effectLst>
        </p:spPr>
      </p:pic>
      <p:pic>
        <p:nvPicPr>
          <p:cNvPr id="134161" name="Picture 17"/>
          <p:cNvPicPr>
            <a:picLocks noChangeAspect="1" noChangeArrowheads="1"/>
          </p:cNvPicPr>
          <p:nvPr/>
        </p:nvPicPr>
        <p:blipFill>
          <a:blip r:embed="rId8"/>
          <a:srcRect/>
          <a:stretch>
            <a:fillRect/>
          </a:stretch>
        </p:blipFill>
        <p:spPr bwMode="auto">
          <a:xfrm>
            <a:off x="2143125" y="2286000"/>
            <a:ext cx="6748463" cy="1143000"/>
          </a:xfrm>
          <a:prstGeom prst="rect">
            <a:avLst/>
          </a:prstGeom>
          <a:noFill/>
          <a:ln w="9525">
            <a:noFill/>
            <a:miter lim="800000"/>
            <a:headEnd/>
            <a:tailEnd/>
          </a:ln>
        </p:spPr>
      </p:pic>
      <p:pic>
        <p:nvPicPr>
          <p:cNvPr id="134162" name="Picture 18"/>
          <p:cNvPicPr>
            <a:picLocks noChangeAspect="1" noChangeArrowheads="1"/>
          </p:cNvPicPr>
          <p:nvPr/>
        </p:nvPicPr>
        <p:blipFill>
          <a:blip r:embed="rId9"/>
          <a:srcRect/>
          <a:stretch>
            <a:fillRect/>
          </a:stretch>
        </p:blipFill>
        <p:spPr bwMode="auto">
          <a:xfrm>
            <a:off x="3571875" y="3429000"/>
            <a:ext cx="2714625" cy="59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4163" name="Picture 19"/>
          <p:cNvPicPr>
            <a:picLocks noChangeAspect="1" noChangeArrowheads="1"/>
          </p:cNvPicPr>
          <p:nvPr/>
        </p:nvPicPr>
        <p:blipFill>
          <a:blip r:embed="rId10"/>
          <a:srcRect/>
          <a:stretch>
            <a:fillRect/>
          </a:stretch>
        </p:blipFill>
        <p:spPr bwMode="auto">
          <a:xfrm>
            <a:off x="1643063" y="4143375"/>
            <a:ext cx="7286625" cy="428625"/>
          </a:xfrm>
          <a:prstGeom prst="rect">
            <a:avLst/>
          </a:prstGeom>
          <a:noFill/>
          <a:ln w="9525">
            <a:noFill/>
            <a:miter lim="800000"/>
            <a:headEnd/>
            <a:tailEnd/>
          </a:ln>
        </p:spPr>
      </p:pic>
      <p:pic>
        <p:nvPicPr>
          <p:cNvPr id="134164" name="Picture 20"/>
          <p:cNvPicPr>
            <a:picLocks noChangeAspect="1" noChangeArrowheads="1"/>
          </p:cNvPicPr>
          <p:nvPr/>
        </p:nvPicPr>
        <p:blipFill>
          <a:blip r:embed="rId11"/>
          <a:srcRect/>
          <a:stretch>
            <a:fillRect/>
          </a:stretch>
        </p:blipFill>
        <p:spPr bwMode="auto">
          <a:xfrm>
            <a:off x="1571625" y="4500563"/>
            <a:ext cx="7572375" cy="1490662"/>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4158"/>
                                        </p:tgtEl>
                                        <p:attrNameLst>
                                          <p:attrName>style.visibility</p:attrName>
                                        </p:attrNameLst>
                                      </p:cBhvr>
                                      <p:to>
                                        <p:strVal val="visible"/>
                                      </p:to>
                                    </p:set>
                                    <p:animEffect transition="in" filter="checkerboard(across)">
                                      <p:cBhvr>
                                        <p:cTn id="7" dur="500"/>
                                        <p:tgtEl>
                                          <p:spTgt spid="134158"/>
                                        </p:tgtEl>
                                      </p:cBhvr>
                                    </p:animEffect>
                                  </p:childTnLst>
                                </p:cTn>
                              </p:par>
                              <p:par>
                                <p:cTn id="8" presetID="5" presetClass="entr" presetSubtype="10" fill="hold" nodeType="withEffect">
                                  <p:stCondLst>
                                    <p:cond delay="0"/>
                                  </p:stCondLst>
                                  <p:childTnLst>
                                    <p:set>
                                      <p:cBhvr>
                                        <p:cTn id="9" dur="1" fill="hold">
                                          <p:stCondLst>
                                            <p:cond delay="0"/>
                                          </p:stCondLst>
                                        </p:cTn>
                                        <p:tgtEl>
                                          <p:spTgt spid="134159"/>
                                        </p:tgtEl>
                                        <p:attrNameLst>
                                          <p:attrName>style.visibility</p:attrName>
                                        </p:attrNameLst>
                                      </p:cBhvr>
                                      <p:to>
                                        <p:strVal val="visible"/>
                                      </p:to>
                                    </p:set>
                                    <p:animEffect transition="in" filter="checkerboard(across)">
                                      <p:cBhvr>
                                        <p:cTn id="10" dur="500"/>
                                        <p:tgtEl>
                                          <p:spTgt spid="13415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34160"/>
                                        </p:tgtEl>
                                        <p:attrNameLst>
                                          <p:attrName>style.visibility</p:attrName>
                                        </p:attrNameLst>
                                      </p:cBhvr>
                                      <p:to>
                                        <p:strVal val="visible"/>
                                      </p:to>
                                    </p:set>
                                    <p:animEffect transition="in" filter="checkerboard(across)">
                                      <p:cBhvr>
                                        <p:cTn id="15" dur="500"/>
                                        <p:tgtEl>
                                          <p:spTgt spid="1341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4161"/>
                                        </p:tgtEl>
                                        <p:attrNameLst>
                                          <p:attrName>style.visibility</p:attrName>
                                        </p:attrNameLst>
                                      </p:cBhvr>
                                      <p:to>
                                        <p:strVal val="visible"/>
                                      </p:to>
                                    </p:set>
                                    <p:animEffect transition="in" filter="wipe(down)">
                                      <p:cBhvr>
                                        <p:cTn id="20" dur="500"/>
                                        <p:tgtEl>
                                          <p:spTgt spid="13416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4162"/>
                                        </p:tgtEl>
                                        <p:attrNameLst>
                                          <p:attrName>style.visibility</p:attrName>
                                        </p:attrNameLst>
                                      </p:cBhvr>
                                      <p:to>
                                        <p:strVal val="visible"/>
                                      </p:to>
                                    </p:set>
                                    <p:anim calcmode="lin" valueType="num">
                                      <p:cBhvr additive="base">
                                        <p:cTn id="25" dur="500" fill="hold"/>
                                        <p:tgtEl>
                                          <p:spTgt spid="134162"/>
                                        </p:tgtEl>
                                        <p:attrNameLst>
                                          <p:attrName>ppt_x</p:attrName>
                                        </p:attrNameLst>
                                      </p:cBhvr>
                                      <p:tavLst>
                                        <p:tav tm="0">
                                          <p:val>
                                            <p:strVal val="#ppt_x"/>
                                          </p:val>
                                        </p:tav>
                                        <p:tav tm="100000">
                                          <p:val>
                                            <p:strVal val="#ppt_x"/>
                                          </p:val>
                                        </p:tav>
                                      </p:tavLst>
                                    </p:anim>
                                    <p:anim calcmode="lin" valueType="num">
                                      <p:cBhvr additive="base">
                                        <p:cTn id="26" dur="500" fill="hold"/>
                                        <p:tgtEl>
                                          <p:spTgt spid="1341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34163"/>
                                        </p:tgtEl>
                                        <p:attrNameLst>
                                          <p:attrName>style.visibility</p:attrName>
                                        </p:attrNameLst>
                                      </p:cBhvr>
                                      <p:to>
                                        <p:strVal val="visible"/>
                                      </p:to>
                                    </p:set>
                                    <p:anim to="" calcmode="lin" valueType="num">
                                      <p:cBhvr>
                                        <p:cTn id="31" dur="1" fill="hold"/>
                                        <p:tgtEl>
                                          <p:spTgt spid="134163"/>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34164"/>
                                        </p:tgtEl>
                                        <p:attrNameLst>
                                          <p:attrName>style.visibility</p:attrName>
                                        </p:attrNameLst>
                                      </p:cBhvr>
                                      <p:to>
                                        <p:strVal val="visible"/>
                                      </p:to>
                                    </p:set>
                                    <p:anim to="" calcmode="lin" valueType="num">
                                      <p:cBhvr>
                                        <p:cTn id="36" dur="1" fill="hold"/>
                                        <p:tgtEl>
                                          <p:spTgt spid="1341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a:t>
            </a:r>
          </a:p>
        </p:txBody>
      </p:sp>
      <p:pic>
        <p:nvPicPr>
          <p:cNvPr id="135183" name="Picture 14"/>
          <p:cNvPicPr>
            <a:picLocks noChangeAspect="1" noChangeArrowheads="1"/>
          </p:cNvPicPr>
          <p:nvPr/>
        </p:nvPicPr>
        <p:blipFill>
          <a:blip r:embed="rId5"/>
          <a:srcRect/>
          <a:stretch>
            <a:fillRect/>
          </a:stretch>
        </p:blipFill>
        <p:spPr bwMode="auto">
          <a:xfrm>
            <a:off x="1546722" y="1428750"/>
            <a:ext cx="6724650" cy="1000125"/>
          </a:xfrm>
          <a:prstGeom prst="rect">
            <a:avLst/>
          </a:prstGeom>
          <a:noFill/>
          <a:ln w="9525">
            <a:noFill/>
            <a:miter lim="800000"/>
            <a:headEnd/>
            <a:tailEnd/>
          </a:ln>
        </p:spPr>
      </p:pic>
      <p:sp>
        <p:nvSpPr>
          <p:cNvPr id="17" name="Oval 16"/>
          <p:cNvSpPr/>
          <p:nvPr/>
        </p:nvSpPr>
        <p:spPr>
          <a:xfrm>
            <a:off x="3832722" y="2571750"/>
            <a:ext cx="2286000" cy="6429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0000"/>
                </a:solidFill>
              </a:rPr>
              <a:t>الحل</a:t>
            </a:r>
          </a:p>
        </p:txBody>
      </p:sp>
      <p:pic>
        <p:nvPicPr>
          <p:cNvPr id="2" name="Picture 15"/>
          <p:cNvPicPr>
            <a:picLocks noChangeAspect="1" noChangeArrowheads="1"/>
          </p:cNvPicPr>
          <p:nvPr/>
        </p:nvPicPr>
        <p:blipFill>
          <a:blip r:embed="rId6"/>
          <a:srcRect/>
          <a:stretch>
            <a:fillRect/>
          </a:stretch>
        </p:blipFill>
        <p:spPr bwMode="auto">
          <a:xfrm>
            <a:off x="6081514" y="3071813"/>
            <a:ext cx="2286000" cy="571500"/>
          </a:xfrm>
          <a:prstGeom prst="rect">
            <a:avLst/>
          </a:prstGeom>
          <a:ln>
            <a:noFill/>
          </a:ln>
          <a:effectLst>
            <a:outerShdw blurRad="292100" dist="139700" dir="2700000" algn="tl" rotWithShape="0">
              <a:srgbClr val="333333">
                <a:alpha val="65000"/>
              </a:srgbClr>
            </a:outerShdw>
          </a:effectLst>
        </p:spPr>
      </p:pic>
      <p:pic>
        <p:nvPicPr>
          <p:cNvPr id="135186" name="Picture 16"/>
          <p:cNvPicPr>
            <a:picLocks noChangeAspect="1" noChangeArrowheads="1"/>
          </p:cNvPicPr>
          <p:nvPr/>
        </p:nvPicPr>
        <p:blipFill>
          <a:blip r:embed="rId7"/>
          <a:srcRect/>
          <a:stretch>
            <a:fillRect/>
          </a:stretch>
        </p:blipFill>
        <p:spPr bwMode="auto">
          <a:xfrm>
            <a:off x="1043608" y="3858096"/>
            <a:ext cx="7791450" cy="223520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5183"/>
                                        </p:tgtEl>
                                        <p:attrNameLst>
                                          <p:attrName>style.visibility</p:attrName>
                                        </p:attrNameLst>
                                      </p:cBhvr>
                                      <p:to>
                                        <p:strVal val="visible"/>
                                      </p:to>
                                    </p:set>
                                    <p:animEffect transition="in" filter="diamond(in)">
                                      <p:cBhvr>
                                        <p:cTn id="7" dur="2000"/>
                                        <p:tgtEl>
                                          <p:spTgt spid="1351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5186"/>
                                        </p:tgtEl>
                                        <p:attrNameLst>
                                          <p:attrName>style.visibility</p:attrName>
                                        </p:attrNameLst>
                                      </p:cBhvr>
                                      <p:to>
                                        <p:strVal val="visible"/>
                                      </p:to>
                                    </p:set>
                                    <p:animEffect transition="in" filter="box(in)">
                                      <p:cBhvr>
                                        <p:cTn id="23" dur="500"/>
                                        <p:tgtEl>
                                          <p:spTgt spid="135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a:off x="3857625" y="6143625"/>
            <a:ext cx="3429000" cy="714375"/>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3600" b="1" dirty="0" err="1" smtClean="0">
                <a:solidFill>
                  <a:srgbClr val="002060"/>
                </a:solidFill>
                <a:effectLst>
                  <a:outerShdw blurRad="38100" dist="38100" dir="2700000" algn="tl">
                    <a:srgbClr val="000000">
                      <a:alpha val="43137"/>
                    </a:srgbClr>
                  </a:outerShdw>
                </a:effectLst>
              </a:rPr>
              <a:t>الئيسية</a:t>
            </a:r>
            <a:endParaRPr lang="ar-SA" sz="3600" b="1" dirty="0">
              <a:solidFill>
                <a:srgbClr val="00206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0232" y="116632"/>
            <a:ext cx="1998340"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59213" y="692696"/>
            <a:ext cx="4033267"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0" name="Group 9"/>
          <p:cNvGrpSpPr/>
          <p:nvPr/>
        </p:nvGrpSpPr>
        <p:grpSpPr>
          <a:xfrm>
            <a:off x="35496" y="0"/>
            <a:ext cx="4608512" cy="5730561"/>
            <a:chOff x="14086" y="0"/>
            <a:chExt cx="4608512" cy="5730561"/>
          </a:xfrm>
        </p:grpSpPr>
        <p:pic>
          <p:nvPicPr>
            <p:cNvPr id="1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086" y="0"/>
              <a:ext cx="4608512" cy="4869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7">
              <a:extLst>
                <a:ext uri="{28A0092B-C50C-407E-A947-70E740481C1C}">
                  <a14:useLocalDpi xmlns:a14="http://schemas.microsoft.com/office/drawing/2010/main" xmlns="" val="0"/>
                </a:ext>
              </a:extLst>
            </a:blip>
            <a:srcRect b="79748"/>
            <a:stretch/>
          </p:blipFill>
          <p:spPr bwMode="auto">
            <a:xfrm>
              <a:off x="14086" y="4858555"/>
              <a:ext cx="4557914" cy="872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7"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805228" y="1628800"/>
            <a:ext cx="4141791"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872834310"/>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0232" y="116632"/>
            <a:ext cx="1998340"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p:nvPr/>
        </p:nvGrpSpPr>
        <p:grpSpPr>
          <a:xfrm>
            <a:off x="4716017" y="620688"/>
            <a:ext cx="4427984" cy="4896544"/>
            <a:chOff x="323528" y="764704"/>
            <a:chExt cx="4050779" cy="4581525"/>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764704"/>
              <a:ext cx="4050779"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528" y="3736504"/>
              <a:ext cx="4050779"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4" name="Picture 3"/>
          <p:cNvPicPr>
            <a:picLocks noChangeAspect="1" noChangeArrowheads="1"/>
          </p:cNvPicPr>
          <p:nvPr/>
        </p:nvPicPr>
        <p:blipFill rotWithShape="1">
          <a:blip r:embed="rId7">
            <a:extLst>
              <a:ext uri="{28A0092B-C50C-407E-A947-70E740481C1C}">
                <a14:useLocalDpi xmlns:a14="http://schemas.microsoft.com/office/drawing/2010/main" xmlns="" val="0"/>
              </a:ext>
            </a:extLst>
          </a:blip>
          <a:srcRect t="22248"/>
          <a:stretch/>
        </p:blipFill>
        <p:spPr bwMode="auto">
          <a:xfrm>
            <a:off x="60452" y="2502"/>
            <a:ext cx="4511548" cy="3347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8">
            <a:extLst>
              <a:ext uri="{28A0092B-C50C-407E-A947-70E740481C1C}">
                <a14:useLocalDpi xmlns:a14="http://schemas.microsoft.com/office/drawing/2010/main" xmlns="" val="0"/>
              </a:ext>
            </a:extLst>
          </a:blip>
          <a:srcRect b="58420"/>
          <a:stretch/>
        </p:blipFill>
        <p:spPr bwMode="auto">
          <a:xfrm>
            <a:off x="40571" y="3267403"/>
            <a:ext cx="4551310" cy="2249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37260690"/>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0232" y="116632"/>
            <a:ext cx="1998340"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88024" y="836711"/>
            <a:ext cx="4252144" cy="4799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41643"/>
          <a:stretch/>
        </p:blipFill>
        <p:spPr bwMode="auto">
          <a:xfrm>
            <a:off x="236714" y="845410"/>
            <a:ext cx="4551310" cy="479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129367829"/>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SA"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0232" y="116632"/>
            <a:ext cx="1998340"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09208" y="766152"/>
            <a:ext cx="4320480" cy="4502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5001" y="768449"/>
            <a:ext cx="3990975" cy="467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661206969"/>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 1</a:t>
            </a:r>
          </a:p>
        </p:txBody>
      </p:sp>
      <p:sp>
        <p:nvSpPr>
          <p:cNvPr id="15" name="Rounded Rectangle 14"/>
          <p:cNvSpPr/>
          <p:nvPr/>
        </p:nvSpPr>
        <p:spPr>
          <a:xfrm>
            <a:off x="2818581" y="1143000"/>
            <a:ext cx="557212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400" dirty="0">
                <a:solidFill>
                  <a:schemeClr val="tx1"/>
                </a:solidFill>
              </a:rPr>
              <a:t>قدر كلا من النهايات الاتية اذا كانت موجودة:-</a:t>
            </a:r>
          </a:p>
        </p:txBody>
      </p:sp>
      <p:pic>
        <p:nvPicPr>
          <p:cNvPr id="87055" name="Picture 14"/>
          <p:cNvPicPr>
            <a:picLocks noChangeAspect="1" noChangeArrowheads="1"/>
          </p:cNvPicPr>
          <p:nvPr/>
        </p:nvPicPr>
        <p:blipFill>
          <a:blip r:embed="rId5"/>
          <a:srcRect/>
          <a:stretch>
            <a:fillRect/>
          </a:stretch>
        </p:blipFill>
        <p:spPr bwMode="auto">
          <a:xfrm>
            <a:off x="4033019" y="1857375"/>
            <a:ext cx="4433887" cy="642938"/>
          </a:xfrm>
          <a:prstGeom prst="rect">
            <a:avLst/>
          </a:prstGeom>
          <a:noFill/>
          <a:ln w="9525">
            <a:noFill/>
            <a:miter lim="800000"/>
            <a:headEnd/>
            <a:tailEnd/>
          </a:ln>
        </p:spPr>
      </p:pic>
      <p:pic>
        <p:nvPicPr>
          <p:cNvPr id="87056" name="Picture 15"/>
          <p:cNvPicPr>
            <a:picLocks noChangeAspect="1" noChangeArrowheads="1"/>
          </p:cNvPicPr>
          <p:nvPr/>
        </p:nvPicPr>
        <p:blipFill>
          <a:blip r:embed="rId6"/>
          <a:srcRect/>
          <a:stretch>
            <a:fillRect/>
          </a:stretch>
        </p:blipFill>
        <p:spPr bwMode="auto">
          <a:xfrm>
            <a:off x="1032644" y="1714500"/>
            <a:ext cx="3143250" cy="2214563"/>
          </a:xfrm>
          <a:prstGeom prst="rect">
            <a:avLst/>
          </a:prstGeom>
          <a:noFill/>
          <a:ln w="9525">
            <a:noFill/>
            <a:miter lim="800000"/>
            <a:headEnd/>
            <a:tailEnd/>
          </a:ln>
        </p:spPr>
      </p:pic>
      <p:pic>
        <p:nvPicPr>
          <p:cNvPr id="87057" name="Picture 16"/>
          <p:cNvPicPr>
            <a:picLocks noChangeAspect="1" noChangeArrowheads="1"/>
          </p:cNvPicPr>
          <p:nvPr/>
        </p:nvPicPr>
        <p:blipFill>
          <a:blip r:embed="rId7"/>
          <a:srcRect/>
          <a:stretch>
            <a:fillRect/>
          </a:stretch>
        </p:blipFill>
        <p:spPr bwMode="auto">
          <a:xfrm>
            <a:off x="4818831" y="2571750"/>
            <a:ext cx="3552825" cy="857250"/>
          </a:xfrm>
          <a:prstGeom prst="rect">
            <a:avLst/>
          </a:prstGeom>
          <a:noFill/>
          <a:ln w="9525">
            <a:noFill/>
            <a:miter lim="800000"/>
            <a:headEnd/>
            <a:tailEnd/>
          </a:ln>
        </p:spPr>
      </p:pic>
      <p:pic>
        <p:nvPicPr>
          <p:cNvPr id="87058" name="Picture 17"/>
          <p:cNvPicPr>
            <a:picLocks noChangeAspect="1" noChangeArrowheads="1"/>
          </p:cNvPicPr>
          <p:nvPr/>
        </p:nvPicPr>
        <p:blipFill>
          <a:blip r:embed="rId8"/>
          <a:srcRect/>
          <a:stretch>
            <a:fillRect/>
          </a:stretch>
        </p:blipFill>
        <p:spPr bwMode="auto">
          <a:xfrm>
            <a:off x="4318769" y="3571875"/>
            <a:ext cx="4095750" cy="857250"/>
          </a:xfrm>
          <a:prstGeom prst="rect">
            <a:avLst/>
          </a:prstGeom>
          <a:noFill/>
          <a:ln w="9525">
            <a:noFill/>
            <a:miter lim="800000"/>
            <a:headEnd/>
            <a:tailEnd/>
          </a:ln>
        </p:spPr>
      </p:pic>
      <p:pic>
        <p:nvPicPr>
          <p:cNvPr id="87059" name="Picture 18"/>
          <p:cNvPicPr>
            <a:picLocks noChangeAspect="1" noChangeArrowheads="1"/>
          </p:cNvPicPr>
          <p:nvPr/>
        </p:nvPicPr>
        <p:blipFill>
          <a:blip r:embed="rId9"/>
          <a:srcRect/>
          <a:stretch>
            <a:fillRect/>
          </a:stretch>
        </p:blipFill>
        <p:spPr bwMode="auto">
          <a:xfrm>
            <a:off x="2247081" y="4714875"/>
            <a:ext cx="6429375" cy="857250"/>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055"/>
                                        </p:tgtEl>
                                        <p:attrNameLst>
                                          <p:attrName>style.visibility</p:attrName>
                                        </p:attrNameLst>
                                      </p:cBhvr>
                                      <p:to>
                                        <p:strVal val="visible"/>
                                      </p:to>
                                    </p:set>
                                    <p:animEffect transition="in" filter="wipe(down)">
                                      <p:cBhvr>
                                        <p:cTn id="12" dur="500"/>
                                        <p:tgtEl>
                                          <p:spTgt spid="870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7057"/>
                                        </p:tgtEl>
                                        <p:attrNameLst>
                                          <p:attrName>style.visibility</p:attrName>
                                        </p:attrNameLst>
                                      </p:cBhvr>
                                      <p:to>
                                        <p:strVal val="visible"/>
                                      </p:to>
                                    </p:set>
                                    <p:animEffect transition="in" filter="wipe(down)">
                                      <p:cBhvr>
                                        <p:cTn id="17" dur="500"/>
                                        <p:tgtEl>
                                          <p:spTgt spid="870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7058"/>
                                        </p:tgtEl>
                                        <p:attrNameLst>
                                          <p:attrName>style.visibility</p:attrName>
                                        </p:attrNameLst>
                                      </p:cBhvr>
                                      <p:to>
                                        <p:strVal val="visible"/>
                                      </p:to>
                                    </p:set>
                                    <p:animEffect transition="in" filter="wipe(down)">
                                      <p:cBhvr>
                                        <p:cTn id="22" dur="500"/>
                                        <p:tgtEl>
                                          <p:spTgt spid="870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7059"/>
                                        </p:tgtEl>
                                        <p:attrNameLst>
                                          <p:attrName>style.visibility</p:attrName>
                                        </p:attrNameLst>
                                      </p:cBhvr>
                                      <p:to>
                                        <p:strVal val="visible"/>
                                      </p:to>
                                    </p:set>
                                    <p:animEffect transition="in" filter="box(in)">
                                      <p:cBhvr>
                                        <p:cTn id="27" dur="500"/>
                                        <p:tgtEl>
                                          <p:spTgt spid="87059"/>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87056"/>
                                        </p:tgtEl>
                                        <p:attrNameLst>
                                          <p:attrName>style.visibility</p:attrName>
                                        </p:attrNameLst>
                                      </p:cBhvr>
                                      <p:to>
                                        <p:strVal val="visible"/>
                                      </p:to>
                                    </p:set>
                                    <p:anim to="" calcmode="lin" valueType="num">
                                      <p:cBhvr>
                                        <p:cTn id="32" dur="1" fill="hold"/>
                                        <p:tgtEl>
                                          <p:spTgt spid="870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مثال 2</a:t>
            </a:r>
          </a:p>
        </p:txBody>
      </p:sp>
      <p:pic>
        <p:nvPicPr>
          <p:cNvPr id="88078" name="Picture 14"/>
          <p:cNvPicPr>
            <a:picLocks noChangeAspect="1" noChangeArrowheads="1"/>
          </p:cNvPicPr>
          <p:nvPr/>
        </p:nvPicPr>
        <p:blipFill>
          <a:blip r:embed="rId5"/>
          <a:srcRect/>
          <a:stretch>
            <a:fillRect/>
          </a:stretch>
        </p:blipFill>
        <p:spPr bwMode="auto">
          <a:xfrm>
            <a:off x="2535113" y="1357313"/>
            <a:ext cx="6429375" cy="1143000"/>
          </a:xfrm>
          <a:prstGeom prst="rect">
            <a:avLst/>
          </a:prstGeom>
          <a:noFill/>
          <a:ln w="9525">
            <a:noFill/>
            <a:miter lim="800000"/>
            <a:headEnd/>
            <a:tailEnd/>
          </a:ln>
        </p:spPr>
      </p:pic>
      <p:pic>
        <p:nvPicPr>
          <p:cNvPr id="88079" name="Picture 15"/>
          <p:cNvPicPr>
            <a:picLocks noChangeAspect="1" noChangeArrowheads="1"/>
          </p:cNvPicPr>
          <p:nvPr/>
        </p:nvPicPr>
        <p:blipFill>
          <a:blip r:embed="rId6"/>
          <a:srcRect/>
          <a:stretch>
            <a:fillRect/>
          </a:stretch>
        </p:blipFill>
        <p:spPr bwMode="auto">
          <a:xfrm>
            <a:off x="1320676" y="2428875"/>
            <a:ext cx="2428875" cy="2428875"/>
          </a:xfrm>
          <a:prstGeom prst="rect">
            <a:avLst/>
          </a:prstGeom>
          <a:noFill/>
          <a:ln w="9525">
            <a:noFill/>
            <a:miter lim="800000"/>
            <a:headEnd/>
            <a:tailEnd/>
          </a:ln>
        </p:spPr>
      </p:pic>
      <p:pic>
        <p:nvPicPr>
          <p:cNvPr id="88080" name="Picture 16"/>
          <p:cNvPicPr>
            <a:picLocks noChangeAspect="1" noChangeArrowheads="1"/>
          </p:cNvPicPr>
          <p:nvPr/>
        </p:nvPicPr>
        <p:blipFill>
          <a:blip r:embed="rId7"/>
          <a:srcRect/>
          <a:stretch>
            <a:fillRect/>
          </a:stretch>
        </p:blipFill>
        <p:spPr bwMode="auto">
          <a:xfrm>
            <a:off x="5464051" y="2428875"/>
            <a:ext cx="3357562" cy="714375"/>
          </a:xfrm>
          <a:prstGeom prst="rect">
            <a:avLst/>
          </a:prstGeom>
          <a:noFill/>
          <a:ln w="9525">
            <a:noFill/>
            <a:miter lim="800000"/>
            <a:headEnd/>
            <a:tailEnd/>
          </a:ln>
        </p:spPr>
      </p:pic>
      <p:pic>
        <p:nvPicPr>
          <p:cNvPr id="88081" name="Picture 17"/>
          <p:cNvPicPr>
            <a:picLocks noChangeAspect="1" noChangeArrowheads="1"/>
          </p:cNvPicPr>
          <p:nvPr/>
        </p:nvPicPr>
        <p:blipFill>
          <a:blip r:embed="rId8"/>
          <a:srcRect/>
          <a:stretch>
            <a:fillRect/>
          </a:stretch>
        </p:blipFill>
        <p:spPr bwMode="auto">
          <a:xfrm>
            <a:off x="4178176" y="3286125"/>
            <a:ext cx="4643437" cy="714375"/>
          </a:xfrm>
          <a:prstGeom prst="rect">
            <a:avLst/>
          </a:prstGeom>
          <a:noFill/>
          <a:ln w="9525">
            <a:noFill/>
            <a:miter lim="800000"/>
            <a:headEnd/>
            <a:tailEnd/>
          </a:ln>
        </p:spPr>
      </p:pic>
      <p:pic>
        <p:nvPicPr>
          <p:cNvPr id="88082" name="Picture 18"/>
          <p:cNvPicPr>
            <a:picLocks noChangeAspect="1" noChangeArrowheads="1"/>
          </p:cNvPicPr>
          <p:nvPr/>
        </p:nvPicPr>
        <p:blipFill>
          <a:blip r:embed="rId9"/>
          <a:srcRect/>
          <a:stretch>
            <a:fillRect/>
          </a:stretch>
        </p:blipFill>
        <p:spPr bwMode="auto">
          <a:xfrm>
            <a:off x="3749551" y="4429125"/>
            <a:ext cx="5010150" cy="1071563"/>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8078"/>
                                        </p:tgtEl>
                                        <p:attrNameLst>
                                          <p:attrName>style.visibility</p:attrName>
                                        </p:attrNameLst>
                                      </p:cBhvr>
                                      <p:to>
                                        <p:strVal val="visible"/>
                                      </p:to>
                                    </p:set>
                                    <p:animEffect transition="in" filter="checkerboard(across)">
                                      <p:cBhvr>
                                        <p:cTn id="7" dur="500"/>
                                        <p:tgtEl>
                                          <p:spTgt spid="8807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8079"/>
                                        </p:tgtEl>
                                        <p:attrNameLst>
                                          <p:attrName>style.visibility</p:attrName>
                                        </p:attrNameLst>
                                      </p:cBhvr>
                                      <p:to>
                                        <p:strVal val="visible"/>
                                      </p:to>
                                    </p:set>
                                    <p:anim to="" calcmode="lin" valueType="num">
                                      <p:cBhvr>
                                        <p:cTn id="12" dur="1" fill="hold"/>
                                        <p:tgtEl>
                                          <p:spTgt spid="8807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8080"/>
                                        </p:tgtEl>
                                        <p:attrNameLst>
                                          <p:attrName>style.visibility</p:attrName>
                                        </p:attrNameLst>
                                      </p:cBhvr>
                                      <p:to>
                                        <p:strVal val="visible"/>
                                      </p:to>
                                    </p:set>
                                    <p:animEffect transition="in" filter="diamond(in)">
                                      <p:cBhvr>
                                        <p:cTn id="17" dur="2000"/>
                                        <p:tgtEl>
                                          <p:spTgt spid="8808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8081"/>
                                        </p:tgtEl>
                                        <p:attrNameLst>
                                          <p:attrName>style.visibility</p:attrName>
                                        </p:attrNameLst>
                                      </p:cBhvr>
                                      <p:to>
                                        <p:strVal val="visible"/>
                                      </p:to>
                                    </p:set>
                                    <p:anim calcmode="lin" valueType="num">
                                      <p:cBhvr additive="base">
                                        <p:cTn id="22" dur="500" fill="hold"/>
                                        <p:tgtEl>
                                          <p:spTgt spid="88081"/>
                                        </p:tgtEl>
                                        <p:attrNameLst>
                                          <p:attrName>ppt_x</p:attrName>
                                        </p:attrNameLst>
                                      </p:cBhvr>
                                      <p:tavLst>
                                        <p:tav tm="0">
                                          <p:val>
                                            <p:strVal val="#ppt_x"/>
                                          </p:val>
                                        </p:tav>
                                        <p:tav tm="100000">
                                          <p:val>
                                            <p:strVal val="#ppt_x"/>
                                          </p:val>
                                        </p:tav>
                                      </p:tavLst>
                                    </p:anim>
                                    <p:anim calcmode="lin" valueType="num">
                                      <p:cBhvr additive="base">
                                        <p:cTn id="23" dur="500" fill="hold"/>
                                        <p:tgtEl>
                                          <p:spTgt spid="8808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8082"/>
                                        </p:tgtEl>
                                        <p:attrNameLst>
                                          <p:attrName>style.visibility</p:attrName>
                                        </p:attrNameLst>
                                      </p:cBhvr>
                                      <p:to>
                                        <p:strVal val="visible"/>
                                      </p:to>
                                    </p:set>
                                    <p:anim to="" calcmode="lin" valueType="num">
                                      <p:cBhvr>
                                        <p:cTn id="28" dur="1" fill="hold"/>
                                        <p:tgtEl>
                                          <p:spTgt spid="880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مربع نص 13"/>
          <p:cNvSpPr txBox="1"/>
          <p:nvPr/>
        </p:nvSpPr>
        <p:spPr>
          <a:xfrm>
            <a:off x="3143250" y="68263"/>
            <a:ext cx="6000750" cy="646112"/>
          </a:xfrm>
          <a:prstGeom prst="rect">
            <a:avLst/>
          </a:prstGeom>
          <a:noFill/>
        </p:spPr>
        <p:txBody>
          <a:bodyPr rtlCol="1">
            <a:spAutoFit/>
          </a:bodyPr>
          <a:lstStyle/>
          <a:p>
            <a:pPr fontAlgn="auto">
              <a:spcBef>
                <a:spcPts val="0"/>
              </a:spcBef>
              <a:spcAft>
                <a:spcPts val="0"/>
              </a:spcAft>
              <a:defRPr/>
            </a:pPr>
            <a:r>
              <a:rPr lang="ar-SA" sz="3600" b="1" dirty="0">
                <a:solidFill>
                  <a:schemeClr val="accent2">
                    <a:lumMod val="50000"/>
                  </a:schemeClr>
                </a:solidFill>
                <a:effectLst>
                  <a:outerShdw blurRad="38100" dist="38100" dir="2700000" algn="tl">
                    <a:srgbClr val="000000">
                      <a:alpha val="43137"/>
                    </a:srgbClr>
                  </a:outerShdw>
                </a:effectLst>
                <a:latin typeface="ae_Ostorah" pitchFamily="18" charset="-78"/>
                <a:cs typeface="ae_Ostorah" pitchFamily="18" charset="-78"/>
              </a:rPr>
              <a:t>   النهايات والسلوك غير المحدود</a:t>
            </a:r>
          </a:p>
        </p:txBody>
      </p:sp>
      <p:sp>
        <p:nvSpPr>
          <p:cNvPr id="15" name="Rounded Rectangle 14"/>
          <p:cNvSpPr/>
          <p:nvPr/>
        </p:nvSpPr>
        <p:spPr>
          <a:xfrm>
            <a:off x="2748285" y="1143000"/>
            <a:ext cx="5857875" cy="7858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chemeClr val="tx1"/>
                </a:solidFill>
              </a:rPr>
              <a:t>نشير الى النهاية بالرمز      عندما تذداد قيم</a:t>
            </a:r>
            <a:r>
              <a:rPr lang="en-US" sz="2000" dirty="0">
                <a:solidFill>
                  <a:schemeClr val="tx1"/>
                </a:solidFill>
              </a:rPr>
              <a:t> F(X)</a:t>
            </a:r>
            <a:r>
              <a:rPr lang="ar-SA" sz="2000" dirty="0">
                <a:solidFill>
                  <a:schemeClr val="tx1"/>
                </a:solidFill>
              </a:rPr>
              <a:t>بشكل غير محدود  عند اقتراب قيم </a:t>
            </a:r>
            <a:r>
              <a:rPr lang="en-US" sz="2000" dirty="0">
                <a:solidFill>
                  <a:schemeClr val="tx1"/>
                </a:solidFill>
              </a:rPr>
              <a:t>X </a:t>
            </a:r>
            <a:r>
              <a:rPr lang="ar-SA" sz="2000" dirty="0">
                <a:solidFill>
                  <a:schemeClr val="tx1"/>
                </a:solidFill>
              </a:rPr>
              <a:t>من العدد  </a:t>
            </a:r>
            <a:r>
              <a:rPr lang="en-US" sz="2000" dirty="0">
                <a:solidFill>
                  <a:schemeClr val="tx1"/>
                </a:solidFill>
              </a:rPr>
              <a:t>C</a:t>
            </a:r>
            <a:r>
              <a:rPr lang="ar-SA" sz="2000" dirty="0">
                <a:solidFill>
                  <a:schemeClr val="tx1"/>
                </a:solidFill>
              </a:rPr>
              <a:t> </a:t>
            </a:r>
          </a:p>
        </p:txBody>
      </p:sp>
      <p:sp>
        <p:nvSpPr>
          <p:cNvPr id="17" name="Rounded Rectangle 16"/>
          <p:cNvSpPr/>
          <p:nvPr/>
        </p:nvSpPr>
        <p:spPr>
          <a:xfrm>
            <a:off x="2748285" y="2143125"/>
            <a:ext cx="5857875" cy="7858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chemeClr val="tx1"/>
                </a:solidFill>
              </a:rPr>
              <a:t>نشير الى النهاية بالرمز      عندما تذداد قيم</a:t>
            </a:r>
            <a:r>
              <a:rPr lang="en-US" sz="2000" dirty="0">
                <a:solidFill>
                  <a:schemeClr val="tx1"/>
                </a:solidFill>
              </a:rPr>
              <a:t> F(X)</a:t>
            </a:r>
            <a:r>
              <a:rPr lang="ar-SA" sz="2000" dirty="0">
                <a:solidFill>
                  <a:schemeClr val="tx1"/>
                </a:solidFill>
              </a:rPr>
              <a:t>بشكل غير محدود  عند اقتراب قيم </a:t>
            </a:r>
            <a:r>
              <a:rPr lang="en-US" sz="2000" dirty="0">
                <a:solidFill>
                  <a:schemeClr val="tx1"/>
                </a:solidFill>
              </a:rPr>
              <a:t>X </a:t>
            </a:r>
            <a:r>
              <a:rPr lang="ar-SA" sz="2000" dirty="0">
                <a:solidFill>
                  <a:schemeClr val="tx1"/>
                </a:solidFill>
              </a:rPr>
              <a:t>من العدد  </a:t>
            </a:r>
            <a:r>
              <a:rPr lang="en-US" sz="2000" dirty="0">
                <a:solidFill>
                  <a:schemeClr val="tx1"/>
                </a:solidFill>
              </a:rPr>
              <a:t>C</a:t>
            </a:r>
            <a:r>
              <a:rPr lang="ar-SA" dirty="0"/>
              <a:t> </a:t>
            </a:r>
          </a:p>
        </p:txBody>
      </p:sp>
      <p:pic>
        <p:nvPicPr>
          <p:cNvPr id="89104" name="Picture 14"/>
          <p:cNvPicPr>
            <a:picLocks noChangeAspect="1" noChangeArrowheads="1"/>
          </p:cNvPicPr>
          <p:nvPr/>
        </p:nvPicPr>
        <p:blipFill>
          <a:blip r:embed="rId5"/>
          <a:srcRect/>
          <a:stretch>
            <a:fillRect/>
          </a:stretch>
        </p:blipFill>
        <p:spPr bwMode="auto">
          <a:xfrm>
            <a:off x="6105847" y="1285875"/>
            <a:ext cx="338138" cy="220663"/>
          </a:xfrm>
          <a:prstGeom prst="rect">
            <a:avLst/>
          </a:prstGeom>
          <a:noFill/>
          <a:ln w="9525">
            <a:noFill/>
            <a:miter lim="800000"/>
            <a:headEnd/>
            <a:tailEnd/>
          </a:ln>
        </p:spPr>
      </p:pic>
      <p:pic>
        <p:nvPicPr>
          <p:cNvPr id="89105" name="Picture 15"/>
          <p:cNvPicPr>
            <a:picLocks noChangeAspect="1" noChangeArrowheads="1"/>
          </p:cNvPicPr>
          <p:nvPr/>
        </p:nvPicPr>
        <p:blipFill>
          <a:blip r:embed="rId6"/>
          <a:srcRect/>
          <a:stretch>
            <a:fillRect/>
          </a:stretch>
        </p:blipFill>
        <p:spPr bwMode="auto">
          <a:xfrm>
            <a:off x="6105847" y="2286000"/>
            <a:ext cx="395288" cy="244475"/>
          </a:xfrm>
          <a:prstGeom prst="rect">
            <a:avLst/>
          </a:prstGeom>
          <a:noFill/>
          <a:ln w="9525">
            <a:noFill/>
            <a:miter lim="800000"/>
            <a:headEnd/>
            <a:tailEnd/>
          </a:ln>
        </p:spPr>
      </p:pic>
      <p:sp>
        <p:nvSpPr>
          <p:cNvPr id="18" name="Oval 17"/>
          <p:cNvSpPr/>
          <p:nvPr/>
        </p:nvSpPr>
        <p:spPr>
          <a:xfrm>
            <a:off x="6748785" y="3071813"/>
            <a:ext cx="2071687"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chemeClr val="tx1"/>
                </a:solidFill>
              </a:rPr>
              <a:t>مثال</a:t>
            </a:r>
          </a:p>
        </p:txBody>
      </p:sp>
      <p:pic>
        <p:nvPicPr>
          <p:cNvPr id="89107" name="Picture 16"/>
          <p:cNvPicPr>
            <a:picLocks noChangeAspect="1" noChangeArrowheads="1"/>
          </p:cNvPicPr>
          <p:nvPr/>
        </p:nvPicPr>
        <p:blipFill>
          <a:blip r:embed="rId7"/>
          <a:srcRect/>
          <a:stretch>
            <a:fillRect/>
          </a:stretch>
        </p:blipFill>
        <p:spPr bwMode="auto">
          <a:xfrm>
            <a:off x="3676972" y="3071813"/>
            <a:ext cx="2857500" cy="500062"/>
          </a:xfrm>
          <a:prstGeom prst="rect">
            <a:avLst/>
          </a:prstGeom>
          <a:noFill/>
          <a:ln w="9525">
            <a:noFill/>
            <a:miter lim="800000"/>
            <a:headEnd/>
            <a:tailEnd/>
          </a:ln>
        </p:spPr>
      </p:pic>
      <p:pic>
        <p:nvPicPr>
          <p:cNvPr id="89108" name="Picture 17"/>
          <p:cNvPicPr>
            <a:picLocks noChangeAspect="1" noChangeArrowheads="1"/>
          </p:cNvPicPr>
          <p:nvPr/>
        </p:nvPicPr>
        <p:blipFill>
          <a:blip r:embed="rId8"/>
          <a:srcRect/>
          <a:stretch>
            <a:fillRect/>
          </a:stretch>
        </p:blipFill>
        <p:spPr bwMode="auto">
          <a:xfrm>
            <a:off x="1533847" y="3071813"/>
            <a:ext cx="1938338" cy="466725"/>
          </a:xfrm>
          <a:prstGeom prst="rect">
            <a:avLst/>
          </a:prstGeom>
          <a:noFill/>
          <a:ln w="9525">
            <a:noFill/>
            <a:miter lim="800000"/>
            <a:headEnd/>
            <a:tailEnd/>
          </a:ln>
        </p:spPr>
      </p:pic>
      <p:pic>
        <p:nvPicPr>
          <p:cNvPr id="89109" name="Picture 18"/>
          <p:cNvPicPr>
            <a:picLocks noChangeAspect="1" noChangeArrowheads="1"/>
          </p:cNvPicPr>
          <p:nvPr/>
        </p:nvPicPr>
        <p:blipFill>
          <a:blip r:embed="rId9"/>
          <a:srcRect/>
          <a:stretch>
            <a:fillRect/>
          </a:stretch>
        </p:blipFill>
        <p:spPr bwMode="auto">
          <a:xfrm>
            <a:off x="890910" y="3643313"/>
            <a:ext cx="2357437" cy="1714500"/>
          </a:xfrm>
          <a:prstGeom prst="rect">
            <a:avLst/>
          </a:prstGeom>
          <a:noFill/>
          <a:ln w="9525">
            <a:noFill/>
            <a:miter lim="800000"/>
            <a:headEnd/>
            <a:tailEnd/>
          </a:ln>
        </p:spPr>
      </p:pic>
      <p:sp>
        <p:nvSpPr>
          <p:cNvPr id="22" name="Oval 21"/>
          <p:cNvSpPr/>
          <p:nvPr/>
        </p:nvSpPr>
        <p:spPr>
          <a:xfrm>
            <a:off x="6391597" y="3714750"/>
            <a:ext cx="2428875" cy="642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التحليل بيانيا</a:t>
            </a:r>
          </a:p>
        </p:txBody>
      </p:sp>
      <p:sp>
        <p:nvSpPr>
          <p:cNvPr id="23" name="Oval 22"/>
          <p:cNvSpPr/>
          <p:nvPr/>
        </p:nvSpPr>
        <p:spPr>
          <a:xfrm>
            <a:off x="6677347" y="5143500"/>
            <a:ext cx="2143125" cy="642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التعزيز عدديا</a:t>
            </a:r>
          </a:p>
        </p:txBody>
      </p:sp>
      <p:pic>
        <p:nvPicPr>
          <p:cNvPr id="89112" name="Picture 19"/>
          <p:cNvPicPr>
            <a:picLocks noChangeAspect="1" noChangeArrowheads="1"/>
          </p:cNvPicPr>
          <p:nvPr/>
        </p:nvPicPr>
        <p:blipFill>
          <a:blip r:embed="rId10"/>
          <a:srcRect/>
          <a:stretch>
            <a:fillRect/>
          </a:stretch>
        </p:blipFill>
        <p:spPr bwMode="auto">
          <a:xfrm>
            <a:off x="3748410" y="3714750"/>
            <a:ext cx="2643187" cy="857250"/>
          </a:xfrm>
          <a:prstGeom prst="rect">
            <a:avLst/>
          </a:prstGeom>
          <a:noFill/>
          <a:ln w="9525">
            <a:noFill/>
            <a:miter lim="800000"/>
            <a:headEnd/>
            <a:tailEnd/>
          </a:ln>
        </p:spPr>
      </p:pic>
      <p:pic>
        <p:nvPicPr>
          <p:cNvPr id="89113" name="Picture 20"/>
          <p:cNvPicPr>
            <a:picLocks noChangeAspect="1" noChangeArrowheads="1"/>
          </p:cNvPicPr>
          <p:nvPr/>
        </p:nvPicPr>
        <p:blipFill>
          <a:blip r:embed="rId11"/>
          <a:srcRect/>
          <a:stretch>
            <a:fillRect/>
          </a:stretch>
        </p:blipFill>
        <p:spPr bwMode="auto">
          <a:xfrm>
            <a:off x="3676972" y="4572000"/>
            <a:ext cx="4572000" cy="500063"/>
          </a:xfrm>
          <a:prstGeom prst="rect">
            <a:avLst/>
          </a:prstGeom>
          <a:noFill/>
          <a:ln w="9525">
            <a:noFill/>
            <a:miter lim="800000"/>
            <a:headEnd/>
            <a:tailEnd/>
          </a:ln>
        </p:spPr>
      </p:pic>
      <p:pic>
        <p:nvPicPr>
          <p:cNvPr id="89114" name="Picture 21"/>
          <p:cNvPicPr>
            <a:picLocks noChangeAspect="1" noChangeArrowheads="1"/>
          </p:cNvPicPr>
          <p:nvPr/>
        </p:nvPicPr>
        <p:blipFill>
          <a:blip r:embed="rId12"/>
          <a:srcRect/>
          <a:stretch>
            <a:fillRect/>
          </a:stretch>
        </p:blipFill>
        <p:spPr bwMode="auto">
          <a:xfrm>
            <a:off x="3176910" y="5072063"/>
            <a:ext cx="3500437" cy="1000125"/>
          </a:xfrm>
          <a:prstGeom prst="rect">
            <a:avLst/>
          </a:prstGeom>
          <a:noFill/>
          <a:ln w="9525">
            <a:noFill/>
            <a:miter lim="800000"/>
            <a:headEnd/>
            <a:tailEnd/>
          </a:ln>
        </p:spPr>
      </p:pic>
    </p:spTree>
    <p:custDataLst>
      <p:tags r:id="rId1"/>
    </p:custDataLst>
  </p:cSld>
  <p:clrMapOvr>
    <a:masterClrMapping/>
  </p:clrMapOvr>
  <p:transition spd="slow">
    <p:wheel spokes="8"/>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89104"/>
                                        </p:tgtEl>
                                        <p:attrNameLst>
                                          <p:attrName>style.visibility</p:attrName>
                                        </p:attrNameLst>
                                      </p:cBhvr>
                                      <p:to>
                                        <p:strVal val="visible"/>
                                      </p:to>
                                    </p:set>
                                    <p:animEffect transition="in" filter="checkerboard(across)">
                                      <p:cBhvr>
                                        <p:cTn id="10" dur="500"/>
                                        <p:tgtEl>
                                          <p:spTgt spid="8910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par>
                                <p:cTn id="16" presetID="5" presetClass="entr" presetSubtype="10" fill="hold" nodeType="withEffect">
                                  <p:stCondLst>
                                    <p:cond delay="0"/>
                                  </p:stCondLst>
                                  <p:childTnLst>
                                    <p:set>
                                      <p:cBhvr>
                                        <p:cTn id="17" dur="1" fill="hold">
                                          <p:stCondLst>
                                            <p:cond delay="0"/>
                                          </p:stCondLst>
                                        </p:cTn>
                                        <p:tgtEl>
                                          <p:spTgt spid="89105"/>
                                        </p:tgtEl>
                                        <p:attrNameLst>
                                          <p:attrName>style.visibility</p:attrName>
                                        </p:attrNameLst>
                                      </p:cBhvr>
                                      <p:to>
                                        <p:strVal val="visible"/>
                                      </p:to>
                                    </p:set>
                                    <p:animEffect transition="in" filter="checkerboard(across)">
                                      <p:cBhvr>
                                        <p:cTn id="18" dur="500"/>
                                        <p:tgtEl>
                                          <p:spTgt spid="89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9107"/>
                                        </p:tgtEl>
                                        <p:attrNameLst>
                                          <p:attrName>style.visibility</p:attrName>
                                        </p:attrNameLst>
                                      </p:cBhvr>
                                      <p:to>
                                        <p:strVal val="visible"/>
                                      </p:to>
                                    </p:set>
                                    <p:anim to="" calcmode="lin" valueType="num">
                                      <p:cBhvr>
                                        <p:cTn id="28" dur="1" fill="hold"/>
                                        <p:tgtEl>
                                          <p:spTgt spid="89107"/>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9108"/>
                                        </p:tgtEl>
                                        <p:attrNameLst>
                                          <p:attrName>style.visibility</p:attrName>
                                        </p:attrNameLst>
                                      </p:cBhvr>
                                      <p:to>
                                        <p:strVal val="visible"/>
                                      </p:to>
                                    </p:set>
                                    <p:animEffect transition="in" filter="diamond(in)">
                                      <p:cBhvr>
                                        <p:cTn id="33" dur="2000"/>
                                        <p:tgtEl>
                                          <p:spTgt spid="8910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89112"/>
                                        </p:tgtEl>
                                        <p:attrNameLst>
                                          <p:attrName>style.visibility</p:attrName>
                                        </p:attrNameLst>
                                      </p:cBhvr>
                                      <p:to>
                                        <p:strVal val="visible"/>
                                      </p:to>
                                    </p:set>
                                    <p:animEffect transition="in" filter="checkerboard(across)">
                                      <p:cBhvr>
                                        <p:cTn id="44" dur="500"/>
                                        <p:tgtEl>
                                          <p:spTgt spid="8911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89113"/>
                                        </p:tgtEl>
                                        <p:attrNameLst>
                                          <p:attrName>style.visibility</p:attrName>
                                        </p:attrNameLst>
                                      </p:cBhvr>
                                      <p:to>
                                        <p:strVal val="visible"/>
                                      </p:to>
                                    </p:set>
                                    <p:animEffect transition="in" filter="checkerboard(across)">
                                      <p:cBhvr>
                                        <p:cTn id="49" dur="500"/>
                                        <p:tgtEl>
                                          <p:spTgt spid="891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89114"/>
                                        </p:tgtEl>
                                        <p:attrNameLst>
                                          <p:attrName>style.visibility</p:attrName>
                                        </p:attrNameLst>
                                      </p:cBhvr>
                                      <p:to>
                                        <p:strVal val="visible"/>
                                      </p:to>
                                    </p:set>
                                    <p:anim to="" calcmode="lin" valueType="num">
                                      <p:cBhvr>
                                        <p:cTn id="60" dur="1" fill="hold"/>
                                        <p:tgtEl>
                                          <p:spTgt spid="89114"/>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89109"/>
                                        </p:tgtEl>
                                        <p:attrNameLst>
                                          <p:attrName>style.visibility</p:attrName>
                                        </p:attrNameLst>
                                      </p:cBhvr>
                                      <p:to>
                                        <p:strVal val="visible"/>
                                      </p:to>
                                    </p:set>
                                    <p:animEffect transition="in" filter="checkerboard(across)">
                                      <p:cBhvr>
                                        <p:cTn id="65" dur="500"/>
                                        <p:tgtEl>
                                          <p:spTgt spid="89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57&quot;/&gt;&lt;/object&gt;&lt;/object&gt;&lt;/object&gt;&lt;/database&gt;"/>
  <p:tag name="SECTOMILLISECCONVERTED" val="1"/>
  <p:tag name="ARTICULATE_SLIDE_THUMBNAIL_REFRESH" val="1"/>
  <p:tag name="ARTICULATE_SLIDE_COUNT" val="6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Template>
  <TotalTime>0</TotalTime>
  <Words>955</Words>
  <Application>Microsoft Office PowerPoint</Application>
  <PresentationFormat>عرض على الشاشة (3:4)‏</PresentationFormat>
  <Paragraphs>227</Paragraphs>
  <Slides>65</Slides>
  <Notes>59</Notes>
  <HiddenSlides>0</HiddenSlides>
  <MMClips>0</MMClips>
  <ScaleCrop>false</ScaleCrop>
  <HeadingPairs>
    <vt:vector size="4" baseType="variant">
      <vt:variant>
        <vt:lpstr>سمة</vt:lpstr>
      </vt:variant>
      <vt:variant>
        <vt:i4>1</vt:i4>
      </vt:variant>
      <vt:variant>
        <vt:lpstr>عناوين الشرائح</vt:lpstr>
      </vt:variant>
      <vt:variant>
        <vt:i4>65</vt:i4>
      </vt:variant>
    </vt:vector>
  </HeadingPairs>
  <TitlesOfParts>
    <vt:vector size="66" baseType="lpstr">
      <vt:lpstr>8</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Hasib</dc:creator>
  <cp:lastModifiedBy>Hasib</cp:lastModifiedBy>
  <cp:revision>1</cp:revision>
  <dcterms:created xsi:type="dcterms:W3CDTF">2015-11-24T17:44:15Z</dcterms:created>
  <dcterms:modified xsi:type="dcterms:W3CDTF">2015-11-24T17:45:06Z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1B656886-3CD3-4C77-B0CF-68C95AF23A52</vt:lpwstr>
  </property>
  <property fmtid="{D5CDD505-2E9C-101B-9397-08002B2CF9AE}" pid="3" name="ArticulatePath">
    <vt:lpwstr>8</vt:lpwstr>
  </property>
</Properties>
</file>