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notesMasterIdLst>
    <p:notesMasterId r:id="rId15"/>
  </p:notesMasterIdLst>
  <p:sldIdLst>
    <p:sldId id="271" r:id="rId2"/>
    <p:sldId id="259" r:id="rId3"/>
    <p:sldId id="26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  <p:sldId id="269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225C7-341E-4AE5-9854-9E6F12A4F7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755CA17-ED00-4844-8D91-3D6B3416B320}" type="pres">
      <dgm:prSet presAssocID="{11C225C7-341E-4AE5-9854-9E6F12A4F7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77BBC7-2A83-4F3B-8741-77D8BF8614E0}" type="presOf" srcId="{11C225C7-341E-4AE5-9854-9E6F12A4F77F}" destId="{5755CA17-ED00-4844-8D91-3D6B3416B32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C7EE5-3FF9-42F9-992E-037FE44B576B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33C0281-6E6B-4ABB-9B42-F2BEAD2394DA}">
      <dgm:prSet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قطعة نثرية متوسطة الطول، تعبر عن وجهة نظر كاتبها، ولها أنواع مختلفة بحسب موضوعاتها. </a:t>
          </a:r>
          <a:endParaRPr lang="ar-SA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97E30F5-B06C-47DF-8BE2-9D988EBFDAA7}" type="parTrans" cxnId="{A9C9F951-094F-42F6-B2DF-51FC9DBA7F58}">
      <dgm:prSet/>
      <dgm:spPr/>
      <dgm:t>
        <a:bodyPr/>
        <a:lstStyle/>
        <a:p>
          <a:pPr rtl="1"/>
          <a:endParaRPr lang="ar-SA"/>
        </a:p>
      </dgm:t>
    </dgm:pt>
    <dgm:pt modelId="{FC703D12-5836-42A3-9985-FCB4942F2DB5}" type="sibTrans" cxnId="{A9C9F951-094F-42F6-B2DF-51FC9DBA7F58}">
      <dgm:prSet/>
      <dgm:spPr/>
      <dgm:t>
        <a:bodyPr/>
        <a:lstStyle/>
        <a:p>
          <a:pPr rtl="1"/>
          <a:endParaRPr lang="ar-SA"/>
        </a:p>
      </dgm:t>
    </dgm:pt>
    <dgm:pt modelId="{663B55CC-7646-4607-AC3F-88722A4EB6DB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ومنها:</a:t>
          </a:r>
          <a:endParaRPr lang="ar-SA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2C75AFD-2BCF-43E9-938B-489A1F8433FF}" type="parTrans" cxnId="{688E558D-C48E-4224-BDCB-B6D895BCFD37}">
      <dgm:prSet/>
      <dgm:spPr/>
      <dgm:t>
        <a:bodyPr/>
        <a:lstStyle/>
        <a:p>
          <a:pPr rtl="1"/>
          <a:endParaRPr lang="ar-SA"/>
        </a:p>
      </dgm:t>
    </dgm:pt>
    <dgm:pt modelId="{B42DC141-DC9E-46C4-AEBC-69C4E16E0158}" type="sibTrans" cxnId="{688E558D-C48E-4224-BDCB-B6D895BCFD37}">
      <dgm:prSet/>
      <dgm:spPr/>
      <dgm:t>
        <a:bodyPr/>
        <a:lstStyle/>
        <a:p>
          <a:pPr rtl="1"/>
          <a:endParaRPr lang="ar-SA"/>
        </a:p>
      </dgm:t>
    </dgm:pt>
    <dgm:pt modelId="{5CFE7FBE-65E8-4DF5-94D9-9C019A00D025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 مقالات في تخصص معين: كالطب أو الزراعة أو الأدب.</a:t>
          </a:r>
          <a:endParaRPr lang="ar-SA" sz="36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A9FDCA2-8C83-4AF0-8401-D5903968A5BF}" type="parTrans" cxnId="{11EDCB1B-7316-45F9-9B04-1DD0CE2EDBED}">
      <dgm:prSet/>
      <dgm:spPr/>
      <dgm:t>
        <a:bodyPr/>
        <a:lstStyle/>
        <a:p>
          <a:pPr rtl="1"/>
          <a:endParaRPr lang="ar-SA"/>
        </a:p>
      </dgm:t>
    </dgm:pt>
    <dgm:pt modelId="{2F917000-B105-4D0D-B3D7-EE9B912B64AE}" type="sibTrans" cxnId="{11EDCB1B-7316-45F9-9B04-1DD0CE2EDBED}">
      <dgm:prSet/>
      <dgm:spPr/>
      <dgm:t>
        <a:bodyPr/>
        <a:lstStyle/>
        <a:p>
          <a:pPr rtl="1"/>
          <a:endParaRPr lang="ar-SA"/>
        </a:p>
      </dgm:t>
    </dgm:pt>
    <dgm:pt modelId="{F526A702-3763-4D70-8D90-598FB17866B3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مقالات تتناول الشأن العام.</a:t>
          </a:r>
          <a:endParaRPr lang="ar-SA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EBB5B33-9C68-4C3A-BC19-148318BDD451}" type="parTrans" cxnId="{3AAFF33E-0973-41D5-901E-7C56DF6B3678}">
      <dgm:prSet/>
      <dgm:spPr/>
      <dgm:t>
        <a:bodyPr/>
        <a:lstStyle/>
        <a:p>
          <a:pPr rtl="1"/>
          <a:endParaRPr lang="ar-SA"/>
        </a:p>
      </dgm:t>
    </dgm:pt>
    <dgm:pt modelId="{DEFB4948-6849-475E-BF02-738045976075}" type="sibTrans" cxnId="{3AAFF33E-0973-41D5-901E-7C56DF6B3678}">
      <dgm:prSet/>
      <dgm:spPr/>
      <dgm:t>
        <a:bodyPr/>
        <a:lstStyle/>
        <a:p>
          <a:pPr rtl="1"/>
          <a:endParaRPr lang="ar-SA"/>
        </a:p>
      </dgm:t>
    </dgm:pt>
    <dgm:pt modelId="{14FA085C-3151-4260-A022-63C2EFD6BCD8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والمقالة رسالة مفتوحة من الكاتب للقارئ يحلل فيها موقفا سياسيا، أو يعالج فيها وضعا اجتماعيا.</a:t>
          </a:r>
          <a:endParaRPr lang="ar-SA" sz="3200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9702460-EF13-4C31-AE1E-EE4A3D3DCF50}" type="parTrans" cxnId="{083964A7-095A-448A-87AF-84D266F4D788}">
      <dgm:prSet/>
      <dgm:spPr/>
      <dgm:t>
        <a:bodyPr/>
        <a:lstStyle/>
        <a:p>
          <a:pPr rtl="1"/>
          <a:endParaRPr lang="ar-SA"/>
        </a:p>
      </dgm:t>
    </dgm:pt>
    <dgm:pt modelId="{56393026-10EF-4B1C-BEFA-D62BD2D0C431}" type="sibTrans" cxnId="{083964A7-095A-448A-87AF-84D266F4D788}">
      <dgm:prSet/>
      <dgm:spPr/>
      <dgm:t>
        <a:bodyPr/>
        <a:lstStyle/>
        <a:p>
          <a:pPr rtl="1"/>
          <a:endParaRPr lang="ar-SA"/>
        </a:p>
      </dgm:t>
    </dgm:pt>
    <dgm:pt modelId="{22CB131D-C605-49DA-963F-06EC24AB37E5}" type="pres">
      <dgm:prSet presAssocID="{34AC7EE5-3FF9-42F9-992E-037FE44B5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99DCEE5-9AFC-4AB8-9D57-7D055BEB1B36}" type="pres">
      <dgm:prSet presAssocID="{14FA085C-3151-4260-A022-63C2EFD6BCD8}" presName="boxAndChildren" presStyleCnt="0"/>
      <dgm:spPr/>
    </dgm:pt>
    <dgm:pt modelId="{32BDCBAE-289D-47B3-9EF4-2A559513D799}" type="pres">
      <dgm:prSet presAssocID="{14FA085C-3151-4260-A022-63C2EFD6BCD8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8BB96262-9A27-440D-B840-871C88B4B0DA}" type="pres">
      <dgm:prSet presAssocID="{DEFB4948-6849-475E-BF02-738045976075}" presName="sp" presStyleCnt="0"/>
      <dgm:spPr/>
    </dgm:pt>
    <dgm:pt modelId="{A6ABF50E-70C0-4B0C-9E84-6D93E00089FA}" type="pres">
      <dgm:prSet presAssocID="{F526A702-3763-4D70-8D90-598FB17866B3}" presName="arrowAndChildren" presStyleCnt="0"/>
      <dgm:spPr/>
    </dgm:pt>
    <dgm:pt modelId="{A74AB16C-A649-4468-963B-6852DC2A32BF}" type="pres">
      <dgm:prSet presAssocID="{F526A702-3763-4D70-8D90-598FB17866B3}" presName="parentTextArrow" presStyleLbl="node1" presStyleIdx="1" presStyleCnt="5"/>
      <dgm:spPr/>
      <dgm:t>
        <a:bodyPr/>
        <a:lstStyle/>
        <a:p>
          <a:pPr rtl="1"/>
          <a:endParaRPr lang="ar-SA"/>
        </a:p>
      </dgm:t>
    </dgm:pt>
    <dgm:pt modelId="{FE1EF353-7CA2-4848-A235-8B0E4DA1F17F}" type="pres">
      <dgm:prSet presAssocID="{2F917000-B105-4D0D-B3D7-EE9B912B64AE}" presName="sp" presStyleCnt="0"/>
      <dgm:spPr/>
    </dgm:pt>
    <dgm:pt modelId="{632F56F7-0571-4BE4-A5AD-599DB2F38E5D}" type="pres">
      <dgm:prSet presAssocID="{5CFE7FBE-65E8-4DF5-94D9-9C019A00D025}" presName="arrowAndChildren" presStyleCnt="0"/>
      <dgm:spPr/>
    </dgm:pt>
    <dgm:pt modelId="{B60C8DDF-B56C-4C2E-B522-AE08ECD204B1}" type="pres">
      <dgm:prSet presAssocID="{5CFE7FBE-65E8-4DF5-94D9-9C019A00D025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A0F6D716-3326-404C-BB67-065B7333769B}" type="pres">
      <dgm:prSet presAssocID="{B42DC141-DC9E-46C4-AEBC-69C4E16E0158}" presName="sp" presStyleCnt="0"/>
      <dgm:spPr/>
    </dgm:pt>
    <dgm:pt modelId="{2A230CA3-7B59-4B27-A513-5D76351FF4B6}" type="pres">
      <dgm:prSet presAssocID="{663B55CC-7646-4607-AC3F-88722A4EB6DB}" presName="arrowAndChildren" presStyleCnt="0"/>
      <dgm:spPr/>
    </dgm:pt>
    <dgm:pt modelId="{260D33BA-E352-45DF-9A45-3D972E51CA73}" type="pres">
      <dgm:prSet presAssocID="{663B55CC-7646-4607-AC3F-88722A4EB6DB}" presName="parentTextArrow" presStyleLbl="node1" presStyleIdx="3" presStyleCnt="5"/>
      <dgm:spPr/>
      <dgm:t>
        <a:bodyPr/>
        <a:lstStyle/>
        <a:p>
          <a:pPr rtl="1"/>
          <a:endParaRPr lang="ar-SA"/>
        </a:p>
      </dgm:t>
    </dgm:pt>
    <dgm:pt modelId="{9A983683-5806-4AFB-A7EA-F5AB692BA3E2}" type="pres">
      <dgm:prSet presAssocID="{FC703D12-5836-42A3-9985-FCB4942F2DB5}" presName="sp" presStyleCnt="0"/>
      <dgm:spPr/>
    </dgm:pt>
    <dgm:pt modelId="{FB0E0A0C-790F-4B4B-A6E7-E94A78383A3E}" type="pres">
      <dgm:prSet presAssocID="{B33C0281-6E6B-4ABB-9B42-F2BEAD2394DA}" presName="arrowAndChildren" presStyleCnt="0"/>
      <dgm:spPr/>
    </dgm:pt>
    <dgm:pt modelId="{63419A69-1AD2-4A4A-8CCA-43A24593CE70}" type="pres">
      <dgm:prSet presAssocID="{B33C0281-6E6B-4ABB-9B42-F2BEAD2394DA}" presName="parentTextArrow" presStyleLbl="node1" presStyleIdx="4" presStyleCnt="5" custLinFactNeighborY="493"/>
      <dgm:spPr/>
      <dgm:t>
        <a:bodyPr/>
        <a:lstStyle/>
        <a:p>
          <a:pPr rtl="1"/>
          <a:endParaRPr lang="ar-SA"/>
        </a:p>
      </dgm:t>
    </dgm:pt>
  </dgm:ptLst>
  <dgm:cxnLst>
    <dgm:cxn modelId="{083964A7-095A-448A-87AF-84D266F4D788}" srcId="{34AC7EE5-3FF9-42F9-992E-037FE44B576B}" destId="{14FA085C-3151-4260-A022-63C2EFD6BCD8}" srcOrd="4" destOrd="0" parTransId="{69702460-EF13-4C31-AE1E-EE4A3D3DCF50}" sibTransId="{56393026-10EF-4B1C-BEFA-D62BD2D0C431}"/>
    <dgm:cxn modelId="{11EDCB1B-7316-45F9-9B04-1DD0CE2EDBED}" srcId="{34AC7EE5-3FF9-42F9-992E-037FE44B576B}" destId="{5CFE7FBE-65E8-4DF5-94D9-9C019A00D025}" srcOrd="2" destOrd="0" parTransId="{AA9FDCA2-8C83-4AF0-8401-D5903968A5BF}" sibTransId="{2F917000-B105-4D0D-B3D7-EE9B912B64AE}"/>
    <dgm:cxn modelId="{2D505F41-09CA-4A27-8572-07ABF0BAA6B4}" type="presOf" srcId="{663B55CC-7646-4607-AC3F-88722A4EB6DB}" destId="{260D33BA-E352-45DF-9A45-3D972E51CA73}" srcOrd="0" destOrd="0" presId="urn:microsoft.com/office/officeart/2005/8/layout/process4"/>
    <dgm:cxn modelId="{688E558D-C48E-4224-BDCB-B6D895BCFD37}" srcId="{34AC7EE5-3FF9-42F9-992E-037FE44B576B}" destId="{663B55CC-7646-4607-AC3F-88722A4EB6DB}" srcOrd="1" destOrd="0" parTransId="{52C75AFD-2BCF-43E9-938B-489A1F8433FF}" sibTransId="{B42DC141-DC9E-46C4-AEBC-69C4E16E0158}"/>
    <dgm:cxn modelId="{22905634-9FC1-4F72-8ECC-42134C278ED1}" type="presOf" srcId="{B33C0281-6E6B-4ABB-9B42-F2BEAD2394DA}" destId="{63419A69-1AD2-4A4A-8CCA-43A24593CE70}" srcOrd="0" destOrd="0" presId="urn:microsoft.com/office/officeart/2005/8/layout/process4"/>
    <dgm:cxn modelId="{E9CBFE75-817C-410F-901A-FCEC4C99A2F5}" type="presOf" srcId="{34AC7EE5-3FF9-42F9-992E-037FE44B576B}" destId="{22CB131D-C605-49DA-963F-06EC24AB37E5}" srcOrd="0" destOrd="0" presId="urn:microsoft.com/office/officeart/2005/8/layout/process4"/>
    <dgm:cxn modelId="{A9C9F951-094F-42F6-B2DF-51FC9DBA7F58}" srcId="{34AC7EE5-3FF9-42F9-992E-037FE44B576B}" destId="{B33C0281-6E6B-4ABB-9B42-F2BEAD2394DA}" srcOrd="0" destOrd="0" parTransId="{597E30F5-B06C-47DF-8BE2-9D988EBFDAA7}" sibTransId="{FC703D12-5836-42A3-9985-FCB4942F2DB5}"/>
    <dgm:cxn modelId="{3AAFF33E-0973-41D5-901E-7C56DF6B3678}" srcId="{34AC7EE5-3FF9-42F9-992E-037FE44B576B}" destId="{F526A702-3763-4D70-8D90-598FB17866B3}" srcOrd="3" destOrd="0" parTransId="{AEBB5B33-9C68-4C3A-BC19-148318BDD451}" sibTransId="{DEFB4948-6849-475E-BF02-738045976075}"/>
    <dgm:cxn modelId="{1DC546D5-EF8B-4793-958C-464B536E1C9C}" type="presOf" srcId="{14FA085C-3151-4260-A022-63C2EFD6BCD8}" destId="{32BDCBAE-289D-47B3-9EF4-2A559513D799}" srcOrd="0" destOrd="0" presId="urn:microsoft.com/office/officeart/2005/8/layout/process4"/>
    <dgm:cxn modelId="{13C6773B-F97D-4620-B9AD-7B743E60A3F1}" type="presOf" srcId="{5CFE7FBE-65E8-4DF5-94D9-9C019A00D025}" destId="{B60C8DDF-B56C-4C2E-B522-AE08ECD204B1}" srcOrd="0" destOrd="0" presId="urn:microsoft.com/office/officeart/2005/8/layout/process4"/>
    <dgm:cxn modelId="{7FE23FEB-8BED-4E67-97E9-7D614029A711}" type="presOf" srcId="{F526A702-3763-4D70-8D90-598FB17866B3}" destId="{A74AB16C-A649-4468-963B-6852DC2A32BF}" srcOrd="0" destOrd="0" presId="urn:microsoft.com/office/officeart/2005/8/layout/process4"/>
    <dgm:cxn modelId="{C29CA9A5-6AF5-4D5B-91EA-4F38AC6C76A3}" type="presParOf" srcId="{22CB131D-C605-49DA-963F-06EC24AB37E5}" destId="{F99DCEE5-9AFC-4AB8-9D57-7D055BEB1B36}" srcOrd="0" destOrd="0" presId="urn:microsoft.com/office/officeart/2005/8/layout/process4"/>
    <dgm:cxn modelId="{238D5A0E-9E3E-47AF-96C1-49571BC50576}" type="presParOf" srcId="{F99DCEE5-9AFC-4AB8-9D57-7D055BEB1B36}" destId="{32BDCBAE-289D-47B3-9EF4-2A559513D799}" srcOrd="0" destOrd="0" presId="urn:microsoft.com/office/officeart/2005/8/layout/process4"/>
    <dgm:cxn modelId="{2C637679-2DBF-447B-ABF6-00C85121156B}" type="presParOf" srcId="{22CB131D-C605-49DA-963F-06EC24AB37E5}" destId="{8BB96262-9A27-440D-B840-871C88B4B0DA}" srcOrd="1" destOrd="0" presId="urn:microsoft.com/office/officeart/2005/8/layout/process4"/>
    <dgm:cxn modelId="{2DB738BD-9BC2-4B3E-80E0-F27905E0AA97}" type="presParOf" srcId="{22CB131D-C605-49DA-963F-06EC24AB37E5}" destId="{A6ABF50E-70C0-4B0C-9E84-6D93E00089FA}" srcOrd="2" destOrd="0" presId="urn:microsoft.com/office/officeart/2005/8/layout/process4"/>
    <dgm:cxn modelId="{7D96BCA3-DE23-4706-89D1-39BA0659D52F}" type="presParOf" srcId="{A6ABF50E-70C0-4B0C-9E84-6D93E00089FA}" destId="{A74AB16C-A649-4468-963B-6852DC2A32BF}" srcOrd="0" destOrd="0" presId="urn:microsoft.com/office/officeart/2005/8/layout/process4"/>
    <dgm:cxn modelId="{E05F897E-4941-4D94-871C-11C6DCB08A5D}" type="presParOf" srcId="{22CB131D-C605-49DA-963F-06EC24AB37E5}" destId="{FE1EF353-7CA2-4848-A235-8B0E4DA1F17F}" srcOrd="3" destOrd="0" presId="urn:microsoft.com/office/officeart/2005/8/layout/process4"/>
    <dgm:cxn modelId="{2AC24B81-F394-430A-B0C5-AAC2ABE9D3EA}" type="presParOf" srcId="{22CB131D-C605-49DA-963F-06EC24AB37E5}" destId="{632F56F7-0571-4BE4-A5AD-599DB2F38E5D}" srcOrd="4" destOrd="0" presId="urn:microsoft.com/office/officeart/2005/8/layout/process4"/>
    <dgm:cxn modelId="{0CDEB05F-33AF-40B2-BA92-D982D07FEA7B}" type="presParOf" srcId="{632F56F7-0571-4BE4-A5AD-599DB2F38E5D}" destId="{B60C8DDF-B56C-4C2E-B522-AE08ECD204B1}" srcOrd="0" destOrd="0" presId="urn:microsoft.com/office/officeart/2005/8/layout/process4"/>
    <dgm:cxn modelId="{9900DACD-1395-4C5C-B856-B20290E1165A}" type="presParOf" srcId="{22CB131D-C605-49DA-963F-06EC24AB37E5}" destId="{A0F6D716-3326-404C-BB67-065B7333769B}" srcOrd="5" destOrd="0" presId="urn:microsoft.com/office/officeart/2005/8/layout/process4"/>
    <dgm:cxn modelId="{08E502DC-9499-4B1B-9B24-786E621A8744}" type="presParOf" srcId="{22CB131D-C605-49DA-963F-06EC24AB37E5}" destId="{2A230CA3-7B59-4B27-A513-5D76351FF4B6}" srcOrd="6" destOrd="0" presId="urn:microsoft.com/office/officeart/2005/8/layout/process4"/>
    <dgm:cxn modelId="{2650A208-6D13-4B8C-BB1B-458DE68C7372}" type="presParOf" srcId="{2A230CA3-7B59-4B27-A513-5D76351FF4B6}" destId="{260D33BA-E352-45DF-9A45-3D972E51CA73}" srcOrd="0" destOrd="0" presId="urn:microsoft.com/office/officeart/2005/8/layout/process4"/>
    <dgm:cxn modelId="{7DB40A37-E300-47DC-912A-13034F133B82}" type="presParOf" srcId="{22CB131D-C605-49DA-963F-06EC24AB37E5}" destId="{9A983683-5806-4AFB-A7EA-F5AB692BA3E2}" srcOrd="7" destOrd="0" presId="urn:microsoft.com/office/officeart/2005/8/layout/process4"/>
    <dgm:cxn modelId="{5A22D84D-6B57-4C59-952D-00D17B4A15EE}" type="presParOf" srcId="{22CB131D-C605-49DA-963F-06EC24AB37E5}" destId="{FB0E0A0C-790F-4B4B-A6E7-E94A78383A3E}" srcOrd="8" destOrd="0" presId="urn:microsoft.com/office/officeart/2005/8/layout/process4"/>
    <dgm:cxn modelId="{2E47ACD5-541C-43ED-A1F3-0E2E25ACCC7C}" type="presParOf" srcId="{FB0E0A0C-790F-4B4B-A6E7-E94A78383A3E}" destId="{63419A69-1AD2-4A4A-8CCA-43A24593CE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658E2-5D4B-4A5E-AADB-B03033CC6A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B955C3A-2B50-4762-8763-F82EB5126F05}">
      <dgm:prSet phldrT="[نص]" custT="1"/>
      <dgm:spPr/>
      <dgm:t>
        <a:bodyPr/>
        <a:lstStyle/>
        <a:p>
          <a:pPr rtl="1"/>
          <a:r>
            <a:rPr lang="ar-SA" sz="6000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المق</a:t>
          </a:r>
          <a:r>
            <a:rPr lang="ar-EG" sz="6000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دمة</a:t>
          </a:r>
          <a:endParaRPr lang="ar-SA" sz="6000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B603C58-88D5-4280-8ABB-5B4A8A7741D5}" type="parTrans" cxnId="{7DA70A2A-8011-4EF0-B0AC-CE51FD735A94}">
      <dgm:prSet/>
      <dgm:spPr/>
      <dgm:t>
        <a:bodyPr/>
        <a:lstStyle/>
        <a:p>
          <a:pPr rtl="1"/>
          <a:endParaRPr lang="ar-SA"/>
        </a:p>
      </dgm:t>
    </dgm:pt>
    <dgm:pt modelId="{B84070C3-07BF-4C52-AA8C-153CF04099C9}" type="sibTrans" cxnId="{7DA70A2A-8011-4EF0-B0AC-CE51FD735A94}">
      <dgm:prSet/>
      <dgm:spPr/>
      <dgm:t>
        <a:bodyPr/>
        <a:lstStyle/>
        <a:p>
          <a:pPr rtl="1"/>
          <a:endParaRPr lang="ar-SA"/>
        </a:p>
      </dgm:t>
    </dgm:pt>
    <dgm:pt modelId="{61D524D3-6FBA-48B8-80C5-894061ED4B0B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يقدم فيها الكاتب </a:t>
          </a:r>
          <a:r>
            <a:rPr lang="ar-SA" sz="28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فكرته ويمهد لها، وقد يستشهد </a:t>
          </a:r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بآية قرآنية، أو حديث نبوي، أو بيت شعر، أو قول معروف.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641C780-A497-451D-925F-E074BA55ED1C}" type="parTrans" cxnId="{DCA06AB4-7F76-4FC4-99B4-78829697AD7E}">
      <dgm:prSet/>
      <dgm:spPr/>
      <dgm:t>
        <a:bodyPr/>
        <a:lstStyle/>
        <a:p>
          <a:pPr rtl="1"/>
          <a:endParaRPr lang="ar-SA"/>
        </a:p>
      </dgm:t>
    </dgm:pt>
    <dgm:pt modelId="{37708136-FA01-4AD7-BB39-CFA618B93CD3}" type="sibTrans" cxnId="{DCA06AB4-7F76-4FC4-99B4-78829697AD7E}">
      <dgm:prSet/>
      <dgm:spPr/>
      <dgm:t>
        <a:bodyPr/>
        <a:lstStyle/>
        <a:p>
          <a:pPr rtl="1"/>
          <a:endParaRPr lang="ar-SA"/>
        </a:p>
      </dgm:t>
    </dgm:pt>
    <dgm:pt modelId="{B8894478-B01D-4CC1-87C3-02116718EF4B}">
      <dgm:prSet phldrT="[نص]"/>
      <dgm:spPr/>
      <dgm:t>
        <a:bodyPr/>
        <a:lstStyle/>
        <a:p>
          <a:pPr rtl="1"/>
          <a:r>
            <a:rPr lang="ar-EG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وسط المقال</a:t>
          </a:r>
          <a:endParaRPr lang="ar-SA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CDA00CC-5B48-4A5D-A95E-AF280EE08011}" type="parTrans" cxnId="{189A2F2B-FBA3-4D2B-8C14-2921A9466C91}">
      <dgm:prSet/>
      <dgm:spPr/>
      <dgm:t>
        <a:bodyPr/>
        <a:lstStyle/>
        <a:p>
          <a:pPr rtl="1"/>
          <a:endParaRPr lang="ar-SA"/>
        </a:p>
      </dgm:t>
    </dgm:pt>
    <dgm:pt modelId="{193357DC-09B6-477C-B8D1-165D93046E92}" type="sibTrans" cxnId="{189A2F2B-FBA3-4D2B-8C14-2921A9466C91}">
      <dgm:prSet/>
      <dgm:spPr/>
      <dgm:t>
        <a:bodyPr/>
        <a:lstStyle/>
        <a:p>
          <a:pPr rtl="1"/>
          <a:endParaRPr lang="ar-SA"/>
        </a:p>
      </dgm:t>
    </dgm:pt>
    <dgm:pt modelId="{D286A827-F1C4-4327-84A3-B3D0D9555771}">
      <dgm:prSet phldrT="[نص]" custT="1"/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وهو </a:t>
          </a:r>
          <a:r>
            <a:rPr lang="ar-SA" sz="24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لب الفكرة، إذ على الكاتب أن يبسط القول فيها</a:t>
          </a:r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، ويورد الشواهد اللازمة لتطويرها، ويجب أن يتضمن هذا الجزء المشكلة وطريقة معالجتها</a:t>
          </a:r>
          <a:r>
            <a:rPr lang="en-US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B501655-B8FC-4E71-98B4-0C81C10C4099}" type="parTrans" cxnId="{658A2C9A-31D5-46A9-87AF-11FBBACFA048}">
      <dgm:prSet/>
      <dgm:spPr/>
      <dgm:t>
        <a:bodyPr/>
        <a:lstStyle/>
        <a:p>
          <a:pPr rtl="1"/>
          <a:endParaRPr lang="ar-SA"/>
        </a:p>
      </dgm:t>
    </dgm:pt>
    <dgm:pt modelId="{88D9087E-063C-427E-80A9-5AD90680F510}" type="sibTrans" cxnId="{658A2C9A-31D5-46A9-87AF-11FBBACFA048}">
      <dgm:prSet/>
      <dgm:spPr/>
      <dgm:t>
        <a:bodyPr/>
        <a:lstStyle/>
        <a:p>
          <a:pPr rtl="1"/>
          <a:endParaRPr lang="ar-SA"/>
        </a:p>
      </dgm:t>
    </dgm:pt>
    <dgm:pt modelId="{4F5D2D74-DB71-425F-9787-4E7B6663E859}">
      <dgm:prSet phldrT="[نص]"/>
      <dgm:spPr/>
      <dgm:t>
        <a:bodyPr/>
        <a:lstStyle/>
        <a:p>
          <a:pPr rtl="1"/>
          <a:r>
            <a:rPr lang="ar-EG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الخاتمة</a:t>
          </a:r>
          <a:endParaRPr lang="ar-SA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3CC5904-DD1E-4143-BCE8-95399C32B627}" type="parTrans" cxnId="{1D6EB1F4-5336-4271-8A1C-9CEAE837FDB6}">
      <dgm:prSet/>
      <dgm:spPr/>
      <dgm:t>
        <a:bodyPr/>
        <a:lstStyle/>
        <a:p>
          <a:pPr rtl="1"/>
          <a:endParaRPr lang="ar-SA"/>
        </a:p>
      </dgm:t>
    </dgm:pt>
    <dgm:pt modelId="{39F736B1-0665-47D9-B775-FB794B458F34}" type="sibTrans" cxnId="{1D6EB1F4-5336-4271-8A1C-9CEAE837FDB6}">
      <dgm:prSet/>
      <dgm:spPr/>
      <dgm:t>
        <a:bodyPr/>
        <a:lstStyle/>
        <a:p>
          <a:pPr rtl="1"/>
          <a:endParaRPr lang="ar-SA"/>
        </a:p>
      </dgm:t>
    </dgm:pt>
    <dgm:pt modelId="{E22282EB-676B-422A-AA16-40DEFAC59822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يلخص </a:t>
          </a:r>
          <a:r>
            <a:rPr lang="ar-SA" sz="28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الكاتب فكرته، وما وصل إليه بشأنها</a:t>
          </a:r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، </a:t>
          </a:r>
          <a:r>
            <a:rPr lang="ar-SA" sz="28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ولا يشتت انتباه القارئ بفكرة جديدة.</a:t>
          </a:r>
          <a:endParaRPr lang="ar-SA" sz="1800" u="sng" dirty="0"/>
        </a:p>
      </dgm:t>
    </dgm:pt>
    <dgm:pt modelId="{B396476E-1AB0-4FD8-BF97-504C9FE7CE93}" type="parTrans" cxnId="{D2198D96-A7DE-4038-9390-45E1663305C6}">
      <dgm:prSet/>
      <dgm:spPr/>
      <dgm:t>
        <a:bodyPr/>
        <a:lstStyle/>
        <a:p>
          <a:pPr rtl="1"/>
          <a:endParaRPr lang="ar-SA"/>
        </a:p>
      </dgm:t>
    </dgm:pt>
    <dgm:pt modelId="{270CE9CA-4071-4C39-A0AE-2E2C345BD34B}" type="sibTrans" cxnId="{D2198D96-A7DE-4038-9390-45E1663305C6}">
      <dgm:prSet/>
      <dgm:spPr/>
      <dgm:t>
        <a:bodyPr/>
        <a:lstStyle/>
        <a:p>
          <a:pPr rtl="1"/>
          <a:endParaRPr lang="ar-SA"/>
        </a:p>
      </dgm:t>
    </dgm:pt>
    <dgm:pt modelId="{298E53B0-7A53-44AC-8B4F-D6141191E1E8}" type="pres">
      <dgm:prSet presAssocID="{99B658E2-5D4B-4A5E-AADB-B03033CC6A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62C9F6-5CDA-4607-947C-8234C89B77F4}" type="pres">
      <dgm:prSet presAssocID="{9B955C3A-2B50-4762-8763-F82EB5126F05}" presName="linNode" presStyleCnt="0"/>
      <dgm:spPr/>
    </dgm:pt>
    <dgm:pt modelId="{7B70EDD1-E030-468C-95E2-04AF0A94863A}" type="pres">
      <dgm:prSet presAssocID="{9B955C3A-2B50-4762-8763-F82EB5126F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CAB5C9-F928-4A96-8CB8-ADCF06E35F23}" type="pres">
      <dgm:prSet presAssocID="{9B955C3A-2B50-4762-8763-F82EB5126F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B7D7CC-92D5-46D5-82E6-2CD5C78CF5F5}" type="pres">
      <dgm:prSet presAssocID="{B84070C3-07BF-4C52-AA8C-153CF04099C9}" presName="sp" presStyleCnt="0"/>
      <dgm:spPr/>
    </dgm:pt>
    <dgm:pt modelId="{F545B585-B717-4EC2-9F57-F5BA31A91846}" type="pres">
      <dgm:prSet presAssocID="{B8894478-B01D-4CC1-87C3-02116718EF4B}" presName="linNode" presStyleCnt="0"/>
      <dgm:spPr/>
    </dgm:pt>
    <dgm:pt modelId="{45238817-156F-4844-80DD-0623CC5A551C}" type="pres">
      <dgm:prSet presAssocID="{B8894478-B01D-4CC1-87C3-02116718EF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1D2CA6-5D46-4ECD-8327-EC1A7C73E9EF}" type="pres">
      <dgm:prSet presAssocID="{B8894478-B01D-4CC1-87C3-02116718EF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36730-89B1-476F-BF1B-954FDEC921CC}" type="pres">
      <dgm:prSet presAssocID="{193357DC-09B6-477C-B8D1-165D93046E92}" presName="sp" presStyleCnt="0"/>
      <dgm:spPr/>
    </dgm:pt>
    <dgm:pt modelId="{9E7CEA98-A0CF-4E85-99ED-D17606A5F869}" type="pres">
      <dgm:prSet presAssocID="{4F5D2D74-DB71-425F-9787-4E7B6663E859}" presName="linNode" presStyleCnt="0"/>
      <dgm:spPr/>
    </dgm:pt>
    <dgm:pt modelId="{3BC2135B-B397-445D-B355-229BFCD315F4}" type="pres">
      <dgm:prSet presAssocID="{4F5D2D74-DB71-425F-9787-4E7B6663E8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F96E52-C057-42D4-8E41-944AADB55A45}" type="pres">
      <dgm:prSet presAssocID="{4F5D2D74-DB71-425F-9787-4E7B6663E85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BA1A6A4-AE3F-437B-8CBF-93962BADFCF2}" type="presOf" srcId="{4F5D2D74-DB71-425F-9787-4E7B6663E859}" destId="{3BC2135B-B397-445D-B355-229BFCD315F4}" srcOrd="0" destOrd="0" presId="urn:microsoft.com/office/officeart/2005/8/layout/vList5"/>
    <dgm:cxn modelId="{D2198D96-A7DE-4038-9390-45E1663305C6}" srcId="{4F5D2D74-DB71-425F-9787-4E7B6663E859}" destId="{E22282EB-676B-422A-AA16-40DEFAC59822}" srcOrd="0" destOrd="0" parTransId="{B396476E-1AB0-4FD8-BF97-504C9FE7CE93}" sibTransId="{270CE9CA-4071-4C39-A0AE-2E2C345BD34B}"/>
    <dgm:cxn modelId="{DCA06AB4-7F76-4FC4-99B4-78829697AD7E}" srcId="{9B955C3A-2B50-4762-8763-F82EB5126F05}" destId="{61D524D3-6FBA-48B8-80C5-894061ED4B0B}" srcOrd="0" destOrd="0" parTransId="{4641C780-A497-451D-925F-E074BA55ED1C}" sibTransId="{37708136-FA01-4AD7-BB39-CFA618B93CD3}"/>
    <dgm:cxn modelId="{1D6EB1F4-5336-4271-8A1C-9CEAE837FDB6}" srcId="{99B658E2-5D4B-4A5E-AADB-B03033CC6A44}" destId="{4F5D2D74-DB71-425F-9787-4E7B6663E859}" srcOrd="2" destOrd="0" parTransId="{03CC5904-DD1E-4143-BCE8-95399C32B627}" sibTransId="{39F736B1-0665-47D9-B775-FB794B458F34}"/>
    <dgm:cxn modelId="{2E28D708-A568-4956-8113-FCE59894BA5C}" type="presOf" srcId="{D286A827-F1C4-4327-84A3-B3D0D9555771}" destId="{821D2CA6-5D46-4ECD-8327-EC1A7C73E9EF}" srcOrd="0" destOrd="0" presId="urn:microsoft.com/office/officeart/2005/8/layout/vList5"/>
    <dgm:cxn modelId="{1CAC3A3B-F2C3-4A8E-BD0A-CA12A974E8EF}" type="presOf" srcId="{B8894478-B01D-4CC1-87C3-02116718EF4B}" destId="{45238817-156F-4844-80DD-0623CC5A551C}" srcOrd="0" destOrd="0" presId="urn:microsoft.com/office/officeart/2005/8/layout/vList5"/>
    <dgm:cxn modelId="{658A2C9A-31D5-46A9-87AF-11FBBACFA048}" srcId="{B8894478-B01D-4CC1-87C3-02116718EF4B}" destId="{D286A827-F1C4-4327-84A3-B3D0D9555771}" srcOrd="0" destOrd="0" parTransId="{BB501655-B8FC-4E71-98B4-0C81C10C4099}" sibTransId="{88D9087E-063C-427E-80A9-5AD90680F510}"/>
    <dgm:cxn modelId="{189A2F2B-FBA3-4D2B-8C14-2921A9466C91}" srcId="{99B658E2-5D4B-4A5E-AADB-B03033CC6A44}" destId="{B8894478-B01D-4CC1-87C3-02116718EF4B}" srcOrd="1" destOrd="0" parTransId="{FCDA00CC-5B48-4A5D-A95E-AF280EE08011}" sibTransId="{193357DC-09B6-477C-B8D1-165D93046E92}"/>
    <dgm:cxn modelId="{7DA70A2A-8011-4EF0-B0AC-CE51FD735A94}" srcId="{99B658E2-5D4B-4A5E-AADB-B03033CC6A44}" destId="{9B955C3A-2B50-4762-8763-F82EB5126F05}" srcOrd="0" destOrd="0" parTransId="{AB603C58-88D5-4280-8ABB-5B4A8A7741D5}" sibTransId="{B84070C3-07BF-4C52-AA8C-153CF04099C9}"/>
    <dgm:cxn modelId="{6076FD17-8272-437A-A170-3A8D68035A71}" type="presOf" srcId="{99B658E2-5D4B-4A5E-AADB-B03033CC6A44}" destId="{298E53B0-7A53-44AC-8B4F-D6141191E1E8}" srcOrd="0" destOrd="0" presId="urn:microsoft.com/office/officeart/2005/8/layout/vList5"/>
    <dgm:cxn modelId="{19000AD7-76C9-4F53-B9E5-1E086F012EAF}" type="presOf" srcId="{E22282EB-676B-422A-AA16-40DEFAC59822}" destId="{6EF96E52-C057-42D4-8E41-944AADB55A45}" srcOrd="0" destOrd="0" presId="urn:microsoft.com/office/officeart/2005/8/layout/vList5"/>
    <dgm:cxn modelId="{CFC6B76C-E8D1-433D-9B46-4AD0732FB9A4}" type="presOf" srcId="{9B955C3A-2B50-4762-8763-F82EB5126F05}" destId="{7B70EDD1-E030-468C-95E2-04AF0A94863A}" srcOrd="0" destOrd="0" presId="urn:microsoft.com/office/officeart/2005/8/layout/vList5"/>
    <dgm:cxn modelId="{21AE2B53-129F-4008-AFE5-C5ED29872979}" type="presOf" srcId="{61D524D3-6FBA-48B8-80C5-894061ED4B0B}" destId="{BECAB5C9-F928-4A96-8CB8-ADCF06E35F23}" srcOrd="0" destOrd="0" presId="urn:microsoft.com/office/officeart/2005/8/layout/vList5"/>
    <dgm:cxn modelId="{AC66EDC8-8EDA-4F40-83C6-1BE0B470DAAF}" type="presParOf" srcId="{298E53B0-7A53-44AC-8B4F-D6141191E1E8}" destId="{4B62C9F6-5CDA-4607-947C-8234C89B77F4}" srcOrd="0" destOrd="0" presId="urn:microsoft.com/office/officeart/2005/8/layout/vList5"/>
    <dgm:cxn modelId="{B64EBA66-15B7-4A74-B7F0-3FF53B191E01}" type="presParOf" srcId="{4B62C9F6-5CDA-4607-947C-8234C89B77F4}" destId="{7B70EDD1-E030-468C-95E2-04AF0A94863A}" srcOrd="0" destOrd="0" presId="urn:microsoft.com/office/officeart/2005/8/layout/vList5"/>
    <dgm:cxn modelId="{4254427F-9148-4349-AA6D-82214881A963}" type="presParOf" srcId="{4B62C9F6-5CDA-4607-947C-8234C89B77F4}" destId="{BECAB5C9-F928-4A96-8CB8-ADCF06E35F23}" srcOrd="1" destOrd="0" presId="urn:microsoft.com/office/officeart/2005/8/layout/vList5"/>
    <dgm:cxn modelId="{85E757EA-DAF5-47A1-AA6D-78ADB31EFE5A}" type="presParOf" srcId="{298E53B0-7A53-44AC-8B4F-D6141191E1E8}" destId="{CEB7D7CC-92D5-46D5-82E6-2CD5C78CF5F5}" srcOrd="1" destOrd="0" presId="urn:microsoft.com/office/officeart/2005/8/layout/vList5"/>
    <dgm:cxn modelId="{6475EE66-372A-440C-885D-DF9F91E1DAFF}" type="presParOf" srcId="{298E53B0-7A53-44AC-8B4F-D6141191E1E8}" destId="{F545B585-B717-4EC2-9F57-F5BA31A91846}" srcOrd="2" destOrd="0" presId="urn:microsoft.com/office/officeart/2005/8/layout/vList5"/>
    <dgm:cxn modelId="{BF6929FD-4AF1-4B8C-85BB-5E3A06997330}" type="presParOf" srcId="{F545B585-B717-4EC2-9F57-F5BA31A91846}" destId="{45238817-156F-4844-80DD-0623CC5A551C}" srcOrd="0" destOrd="0" presId="urn:microsoft.com/office/officeart/2005/8/layout/vList5"/>
    <dgm:cxn modelId="{F0E4E7A2-C3AE-428F-954C-C5B38C2BE315}" type="presParOf" srcId="{F545B585-B717-4EC2-9F57-F5BA31A91846}" destId="{821D2CA6-5D46-4ECD-8327-EC1A7C73E9EF}" srcOrd="1" destOrd="0" presId="urn:microsoft.com/office/officeart/2005/8/layout/vList5"/>
    <dgm:cxn modelId="{35AEE81C-6DAD-4D51-9946-91E4BDB1D966}" type="presParOf" srcId="{298E53B0-7A53-44AC-8B4F-D6141191E1E8}" destId="{3B036730-89B1-476F-BF1B-954FDEC921CC}" srcOrd="3" destOrd="0" presId="urn:microsoft.com/office/officeart/2005/8/layout/vList5"/>
    <dgm:cxn modelId="{25806228-A0E0-4389-B6A7-7C0C5F580970}" type="presParOf" srcId="{298E53B0-7A53-44AC-8B4F-D6141191E1E8}" destId="{9E7CEA98-A0CF-4E85-99ED-D17606A5F869}" srcOrd="4" destOrd="0" presId="urn:microsoft.com/office/officeart/2005/8/layout/vList5"/>
    <dgm:cxn modelId="{30148664-9F1E-4096-A990-18EF4D23CE88}" type="presParOf" srcId="{9E7CEA98-A0CF-4E85-99ED-D17606A5F869}" destId="{3BC2135B-B397-445D-B355-229BFCD315F4}" srcOrd="0" destOrd="0" presId="urn:microsoft.com/office/officeart/2005/8/layout/vList5"/>
    <dgm:cxn modelId="{CD9A41E7-06DD-46B1-9AB3-93A04C0AD902}" type="presParOf" srcId="{9E7CEA98-A0CF-4E85-99ED-D17606A5F869}" destId="{6EF96E52-C057-42D4-8E41-944AADB55A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6C7216-9CE4-4DCC-9044-10596B95C1D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3DEB1E76-7B49-4D9F-825B-606496CD3975}">
      <dgm:prSet phldrT="[نص]"/>
      <dgm:spPr/>
      <dgm:t>
        <a:bodyPr/>
        <a:lstStyle/>
        <a:p>
          <a:pPr rtl="1"/>
          <a:r>
            <a:rPr lang="ar-SA" b="1" dirty="0" smtClean="0"/>
            <a:t>المقال ال</a:t>
          </a:r>
          <a:r>
            <a:rPr lang="ar-EG" b="1" dirty="0" smtClean="0"/>
            <a:t>ديني</a:t>
          </a:r>
          <a:endParaRPr lang="ar-SA" b="1" dirty="0"/>
        </a:p>
      </dgm:t>
    </dgm:pt>
    <dgm:pt modelId="{052539C5-6C65-4877-BBD1-7DCC31FF60AF}" type="parTrans" cxnId="{8AB62D94-010B-4915-B041-F3AF10E293BE}">
      <dgm:prSet/>
      <dgm:spPr/>
      <dgm:t>
        <a:bodyPr/>
        <a:lstStyle/>
        <a:p>
          <a:pPr rtl="1"/>
          <a:endParaRPr lang="ar-SA"/>
        </a:p>
      </dgm:t>
    </dgm:pt>
    <dgm:pt modelId="{EBC98D9F-A780-40FB-97E8-FFB71E48AD61}" type="sibTrans" cxnId="{8AB62D94-010B-4915-B041-F3AF10E293BE}">
      <dgm:prSet/>
      <dgm:spPr/>
      <dgm:t>
        <a:bodyPr/>
        <a:lstStyle/>
        <a:p>
          <a:pPr rtl="1"/>
          <a:endParaRPr lang="ar-SA"/>
        </a:p>
      </dgm:t>
    </dgm:pt>
    <dgm:pt modelId="{92A7EA9A-F370-4E81-BB6C-647B67AC59B1}">
      <dgm:prSet phldrT="[نص]"/>
      <dgm:spPr/>
      <dgm:t>
        <a:bodyPr/>
        <a:lstStyle/>
        <a:p>
          <a:pPr rtl="1"/>
          <a:r>
            <a:rPr lang="ar-EG" b="1" dirty="0" smtClean="0"/>
            <a:t>المقال الاجتماعي</a:t>
          </a:r>
          <a:endParaRPr lang="ar-SA" b="1" dirty="0"/>
        </a:p>
      </dgm:t>
    </dgm:pt>
    <dgm:pt modelId="{B980A909-6320-4E65-AD9C-0CEE44A0B8EC}" type="parTrans" cxnId="{93698BD4-12B2-4AC0-A865-BD6413B2EC61}">
      <dgm:prSet/>
      <dgm:spPr/>
      <dgm:t>
        <a:bodyPr/>
        <a:lstStyle/>
        <a:p>
          <a:pPr rtl="1"/>
          <a:endParaRPr lang="ar-SA"/>
        </a:p>
      </dgm:t>
    </dgm:pt>
    <dgm:pt modelId="{28F838F7-D587-43BD-B67F-5D0FE33E25A3}" type="sibTrans" cxnId="{93698BD4-12B2-4AC0-A865-BD6413B2EC61}">
      <dgm:prSet/>
      <dgm:spPr/>
      <dgm:t>
        <a:bodyPr/>
        <a:lstStyle/>
        <a:p>
          <a:pPr rtl="1"/>
          <a:endParaRPr lang="ar-SA"/>
        </a:p>
      </dgm:t>
    </dgm:pt>
    <dgm:pt modelId="{E5E6C350-46FB-42BD-B69F-F729FEE2C9DB}">
      <dgm:prSet phldrT="[نص]"/>
      <dgm:spPr/>
      <dgm:t>
        <a:bodyPr/>
        <a:lstStyle/>
        <a:p>
          <a:pPr rtl="1"/>
          <a:r>
            <a:rPr lang="ar-EG" b="1" dirty="0" smtClean="0"/>
            <a:t>المقال السياسي</a:t>
          </a:r>
          <a:endParaRPr lang="ar-SA" b="1" dirty="0"/>
        </a:p>
      </dgm:t>
    </dgm:pt>
    <dgm:pt modelId="{867D425C-A398-4F3D-BE8A-EBD478C5CBC5}" type="parTrans" cxnId="{43084514-FB68-4369-9A37-7C2582402193}">
      <dgm:prSet/>
      <dgm:spPr/>
      <dgm:t>
        <a:bodyPr/>
        <a:lstStyle/>
        <a:p>
          <a:pPr rtl="1"/>
          <a:endParaRPr lang="ar-SA"/>
        </a:p>
      </dgm:t>
    </dgm:pt>
    <dgm:pt modelId="{ACE54B4F-D765-49A7-A910-62F565B9B3FD}" type="sibTrans" cxnId="{43084514-FB68-4369-9A37-7C2582402193}">
      <dgm:prSet/>
      <dgm:spPr/>
      <dgm:t>
        <a:bodyPr/>
        <a:lstStyle/>
        <a:p>
          <a:pPr rtl="1"/>
          <a:endParaRPr lang="ar-SA"/>
        </a:p>
      </dgm:t>
    </dgm:pt>
    <dgm:pt modelId="{02765F79-6BEC-4339-953A-CABD4BBA13BE}">
      <dgm:prSet/>
      <dgm:spPr/>
      <dgm:t>
        <a:bodyPr/>
        <a:lstStyle/>
        <a:p>
          <a:pPr rtl="1"/>
          <a:endParaRPr lang="ar-SA"/>
        </a:p>
      </dgm:t>
    </dgm:pt>
    <dgm:pt modelId="{CA74DEC0-48C5-4C3A-B377-24E5B6DF3B2A}" type="parTrans" cxnId="{B7B09581-50FA-4B03-98BA-F5CDDE6A8714}">
      <dgm:prSet/>
      <dgm:spPr/>
      <dgm:t>
        <a:bodyPr/>
        <a:lstStyle/>
        <a:p>
          <a:pPr rtl="1"/>
          <a:endParaRPr lang="ar-SA"/>
        </a:p>
      </dgm:t>
    </dgm:pt>
    <dgm:pt modelId="{5097577F-F382-4667-A4F4-7943C52669EA}" type="sibTrans" cxnId="{B7B09581-50FA-4B03-98BA-F5CDDE6A8714}">
      <dgm:prSet/>
      <dgm:spPr/>
      <dgm:t>
        <a:bodyPr/>
        <a:lstStyle/>
        <a:p>
          <a:pPr rtl="1"/>
          <a:endParaRPr lang="ar-SA"/>
        </a:p>
      </dgm:t>
    </dgm:pt>
    <dgm:pt modelId="{1397862D-0100-45DA-861A-EA86B749AE4D}" type="pres">
      <dgm:prSet presAssocID="{176C7216-9CE4-4DCC-9044-10596B95C1D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CDF1B7F7-D276-4385-B2F4-8F5FFD616534}" type="pres">
      <dgm:prSet presAssocID="{3DEB1E76-7B49-4D9F-825B-606496CD3975}" presName="Accent1" presStyleCnt="0"/>
      <dgm:spPr/>
    </dgm:pt>
    <dgm:pt modelId="{3FDC3922-45F9-4590-B570-B82A5061CACC}" type="pres">
      <dgm:prSet presAssocID="{3DEB1E76-7B49-4D9F-825B-606496CD3975}" presName="Accent" presStyleLbl="node1" presStyleIdx="0" presStyleCnt="4" custLinFactNeighborY="-395"/>
      <dgm:spPr/>
    </dgm:pt>
    <dgm:pt modelId="{A15222BF-0B3E-4776-AEA1-09AA04708033}" type="pres">
      <dgm:prSet presAssocID="{3DEB1E76-7B49-4D9F-825B-606496CD397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82C433-41A4-4335-8015-033F563A410F}" type="pres">
      <dgm:prSet presAssocID="{92A7EA9A-F370-4E81-BB6C-647B67AC59B1}" presName="Accent2" presStyleCnt="0"/>
      <dgm:spPr/>
    </dgm:pt>
    <dgm:pt modelId="{1C646BA4-E845-4B93-A96B-E45F4B91FC9B}" type="pres">
      <dgm:prSet presAssocID="{92A7EA9A-F370-4E81-BB6C-647B67AC59B1}" presName="Accent" presStyleLbl="node1" presStyleIdx="1" presStyleCnt="4"/>
      <dgm:spPr/>
    </dgm:pt>
    <dgm:pt modelId="{D6775671-3735-48CF-A7A2-4373B4071881}" type="pres">
      <dgm:prSet presAssocID="{92A7EA9A-F370-4E81-BB6C-647B67AC59B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E82726-D60C-487E-A545-6D5D182D7271}" type="pres">
      <dgm:prSet presAssocID="{E5E6C350-46FB-42BD-B69F-F729FEE2C9DB}" presName="Accent3" presStyleCnt="0"/>
      <dgm:spPr/>
    </dgm:pt>
    <dgm:pt modelId="{4E084403-0FE9-4DE2-857F-607C503AFF28}" type="pres">
      <dgm:prSet presAssocID="{E5E6C350-46FB-42BD-B69F-F729FEE2C9DB}" presName="Accent" presStyleLbl="node1" presStyleIdx="2" presStyleCnt="4"/>
      <dgm:spPr/>
    </dgm:pt>
    <dgm:pt modelId="{BACEEF7E-E7D3-46ED-9DCD-23E08DB58998}" type="pres">
      <dgm:prSet presAssocID="{E5E6C350-46FB-42BD-B69F-F729FEE2C9D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32242E-D21F-4201-8376-788ED289D657}" type="pres">
      <dgm:prSet presAssocID="{02765F79-6BEC-4339-953A-CABD4BBA13BE}" presName="Accent4" presStyleCnt="0"/>
      <dgm:spPr/>
    </dgm:pt>
    <dgm:pt modelId="{56BE2D07-9A04-4F94-A54D-A41B6EACA900}" type="pres">
      <dgm:prSet presAssocID="{02765F79-6BEC-4339-953A-CABD4BBA13BE}" presName="Accent" presStyleLbl="node1" presStyleIdx="3" presStyleCnt="4"/>
      <dgm:spPr/>
    </dgm:pt>
    <dgm:pt modelId="{619B51B9-36B7-4216-B648-E4A4A7F3CF81}" type="pres">
      <dgm:prSet presAssocID="{02765F79-6BEC-4339-953A-CABD4BBA13B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C59EF23-8ABC-43AC-AF21-810364CD6A4A}" type="presOf" srcId="{176C7216-9CE4-4DCC-9044-10596B95C1D9}" destId="{1397862D-0100-45DA-861A-EA86B749AE4D}" srcOrd="0" destOrd="0" presId="urn:microsoft.com/office/officeart/2009/layout/CircleArrowProcess"/>
    <dgm:cxn modelId="{998C94C4-D5D3-4CA1-9C62-C78608EAFC6C}" type="presOf" srcId="{E5E6C350-46FB-42BD-B69F-F729FEE2C9DB}" destId="{BACEEF7E-E7D3-46ED-9DCD-23E08DB58998}" srcOrd="0" destOrd="0" presId="urn:microsoft.com/office/officeart/2009/layout/CircleArrowProcess"/>
    <dgm:cxn modelId="{161E4BD8-3B7C-47AA-B376-86375C779009}" type="presOf" srcId="{02765F79-6BEC-4339-953A-CABD4BBA13BE}" destId="{619B51B9-36B7-4216-B648-E4A4A7F3CF81}" srcOrd="0" destOrd="0" presId="urn:microsoft.com/office/officeart/2009/layout/CircleArrowProcess"/>
    <dgm:cxn modelId="{B7B09581-50FA-4B03-98BA-F5CDDE6A8714}" srcId="{176C7216-9CE4-4DCC-9044-10596B95C1D9}" destId="{02765F79-6BEC-4339-953A-CABD4BBA13BE}" srcOrd="3" destOrd="0" parTransId="{CA74DEC0-48C5-4C3A-B377-24E5B6DF3B2A}" sibTransId="{5097577F-F382-4667-A4F4-7943C52669EA}"/>
    <dgm:cxn modelId="{5013B0A4-8595-4AB2-98CF-0891BA6004F2}" type="presOf" srcId="{3DEB1E76-7B49-4D9F-825B-606496CD3975}" destId="{A15222BF-0B3E-4776-AEA1-09AA04708033}" srcOrd="0" destOrd="0" presId="urn:microsoft.com/office/officeart/2009/layout/CircleArrowProcess"/>
    <dgm:cxn modelId="{DAB37174-4E63-48B3-93E0-1ECA0EC8565B}" type="presOf" srcId="{92A7EA9A-F370-4E81-BB6C-647B67AC59B1}" destId="{D6775671-3735-48CF-A7A2-4373B4071881}" srcOrd="0" destOrd="0" presId="urn:microsoft.com/office/officeart/2009/layout/CircleArrowProcess"/>
    <dgm:cxn modelId="{43084514-FB68-4369-9A37-7C2582402193}" srcId="{176C7216-9CE4-4DCC-9044-10596B95C1D9}" destId="{E5E6C350-46FB-42BD-B69F-F729FEE2C9DB}" srcOrd="2" destOrd="0" parTransId="{867D425C-A398-4F3D-BE8A-EBD478C5CBC5}" sibTransId="{ACE54B4F-D765-49A7-A910-62F565B9B3FD}"/>
    <dgm:cxn modelId="{8AB62D94-010B-4915-B041-F3AF10E293BE}" srcId="{176C7216-9CE4-4DCC-9044-10596B95C1D9}" destId="{3DEB1E76-7B49-4D9F-825B-606496CD3975}" srcOrd="0" destOrd="0" parTransId="{052539C5-6C65-4877-BBD1-7DCC31FF60AF}" sibTransId="{EBC98D9F-A780-40FB-97E8-FFB71E48AD61}"/>
    <dgm:cxn modelId="{93698BD4-12B2-4AC0-A865-BD6413B2EC61}" srcId="{176C7216-9CE4-4DCC-9044-10596B95C1D9}" destId="{92A7EA9A-F370-4E81-BB6C-647B67AC59B1}" srcOrd="1" destOrd="0" parTransId="{B980A909-6320-4E65-AD9C-0CEE44A0B8EC}" sibTransId="{28F838F7-D587-43BD-B67F-5D0FE33E25A3}"/>
    <dgm:cxn modelId="{589FD676-3FD4-4241-A4D4-FD4BB84CBF39}" type="presParOf" srcId="{1397862D-0100-45DA-861A-EA86B749AE4D}" destId="{CDF1B7F7-D276-4385-B2F4-8F5FFD616534}" srcOrd="0" destOrd="0" presId="urn:microsoft.com/office/officeart/2009/layout/CircleArrowProcess"/>
    <dgm:cxn modelId="{56CEAB53-1E4D-410D-BE28-4EBA2B571E30}" type="presParOf" srcId="{CDF1B7F7-D276-4385-B2F4-8F5FFD616534}" destId="{3FDC3922-45F9-4590-B570-B82A5061CACC}" srcOrd="0" destOrd="0" presId="urn:microsoft.com/office/officeart/2009/layout/CircleArrowProcess"/>
    <dgm:cxn modelId="{2430BFED-1254-491E-B6F6-101DD99C383C}" type="presParOf" srcId="{1397862D-0100-45DA-861A-EA86B749AE4D}" destId="{A15222BF-0B3E-4776-AEA1-09AA04708033}" srcOrd="1" destOrd="0" presId="urn:microsoft.com/office/officeart/2009/layout/CircleArrowProcess"/>
    <dgm:cxn modelId="{220CE755-2B02-4C61-B1A6-A5E5AB9ED10F}" type="presParOf" srcId="{1397862D-0100-45DA-861A-EA86B749AE4D}" destId="{4982C433-41A4-4335-8015-033F563A410F}" srcOrd="2" destOrd="0" presId="urn:microsoft.com/office/officeart/2009/layout/CircleArrowProcess"/>
    <dgm:cxn modelId="{ABDA8134-7F1D-495D-993A-6FE55797D625}" type="presParOf" srcId="{4982C433-41A4-4335-8015-033F563A410F}" destId="{1C646BA4-E845-4B93-A96B-E45F4B91FC9B}" srcOrd="0" destOrd="0" presId="urn:microsoft.com/office/officeart/2009/layout/CircleArrowProcess"/>
    <dgm:cxn modelId="{4AC0DA9C-08CF-44D8-9179-7F81398A9A05}" type="presParOf" srcId="{1397862D-0100-45DA-861A-EA86B749AE4D}" destId="{D6775671-3735-48CF-A7A2-4373B4071881}" srcOrd="3" destOrd="0" presId="urn:microsoft.com/office/officeart/2009/layout/CircleArrowProcess"/>
    <dgm:cxn modelId="{36ED9FCD-9DC5-4C55-84D1-28BE5F5456DD}" type="presParOf" srcId="{1397862D-0100-45DA-861A-EA86B749AE4D}" destId="{BFE82726-D60C-487E-A545-6D5D182D7271}" srcOrd="4" destOrd="0" presId="urn:microsoft.com/office/officeart/2009/layout/CircleArrowProcess"/>
    <dgm:cxn modelId="{D04A5437-2197-4375-8148-ADC37202293B}" type="presParOf" srcId="{BFE82726-D60C-487E-A545-6D5D182D7271}" destId="{4E084403-0FE9-4DE2-857F-607C503AFF28}" srcOrd="0" destOrd="0" presId="urn:microsoft.com/office/officeart/2009/layout/CircleArrowProcess"/>
    <dgm:cxn modelId="{885187FE-5128-4882-9580-91E9BCB49EDA}" type="presParOf" srcId="{1397862D-0100-45DA-861A-EA86B749AE4D}" destId="{BACEEF7E-E7D3-46ED-9DCD-23E08DB58998}" srcOrd="5" destOrd="0" presId="urn:microsoft.com/office/officeart/2009/layout/CircleArrowProcess"/>
    <dgm:cxn modelId="{6A18767A-341E-4741-BC43-E5BCA61DB155}" type="presParOf" srcId="{1397862D-0100-45DA-861A-EA86B749AE4D}" destId="{3232242E-D21F-4201-8376-788ED289D657}" srcOrd="6" destOrd="0" presId="urn:microsoft.com/office/officeart/2009/layout/CircleArrowProcess"/>
    <dgm:cxn modelId="{E2B1D1DB-8472-44AE-A621-2C150AD1C40C}" type="presParOf" srcId="{3232242E-D21F-4201-8376-788ED289D657}" destId="{56BE2D07-9A04-4F94-A54D-A41B6EACA900}" srcOrd="0" destOrd="0" presId="urn:microsoft.com/office/officeart/2009/layout/CircleArrowProcess"/>
    <dgm:cxn modelId="{6BA4B32D-BED9-4F91-92F3-EE958145A693}" type="presParOf" srcId="{1397862D-0100-45DA-861A-EA86B749AE4D}" destId="{619B51B9-36B7-4216-B648-E4A4A7F3CF8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5B0FB-B6ED-40D7-8D4C-5A2BAF1282A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1BC2221-C1E5-4AF2-A731-D77869786D43}">
      <dgm:prSet phldrT="[نص]" custT="1"/>
      <dgm:spPr/>
      <dgm:t>
        <a:bodyPr/>
        <a:lstStyle/>
        <a:p>
          <a:pPr rtl="1"/>
          <a:r>
            <a:rPr lang="ar-EG" sz="4400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الأحداث الساخنة</a:t>
          </a:r>
          <a:endParaRPr lang="ar-SA" sz="4400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5865DC8-78D2-4352-BEA1-3BB2945AA785}" type="parTrans" cxnId="{D167EA93-B0E8-4CAF-A2A6-F362CB45B717}">
      <dgm:prSet/>
      <dgm:spPr/>
      <dgm:t>
        <a:bodyPr/>
        <a:lstStyle/>
        <a:p>
          <a:pPr rtl="1"/>
          <a:endParaRPr lang="ar-SA"/>
        </a:p>
      </dgm:t>
    </dgm:pt>
    <dgm:pt modelId="{2F11317E-20F6-4EF6-86DE-876A9312A8D4}" type="sibTrans" cxnId="{D167EA93-B0E8-4CAF-A2A6-F362CB45B717}">
      <dgm:prSet/>
      <dgm:spPr/>
      <dgm:t>
        <a:bodyPr/>
        <a:lstStyle/>
        <a:p>
          <a:pPr rtl="1"/>
          <a:endParaRPr lang="ar-SA"/>
        </a:p>
      </dgm:t>
    </dgm:pt>
    <dgm:pt modelId="{13E76C73-8D0C-4321-AB1C-29AA8B6B2885}">
      <dgm:prSet phldrT="[نص]" custT="1"/>
      <dgm:spPr/>
      <dgm:t>
        <a:bodyPr/>
        <a:lstStyle/>
        <a:p>
          <a:pPr algn="ctr" rtl="1"/>
          <a:r>
            <a:rPr lang="ar-EG" sz="32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تتطلب السرعة </a:t>
          </a:r>
          <a:r>
            <a:rPr lang="ar-EG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في كتابة المقال بحيث </a:t>
          </a:r>
          <a:r>
            <a:rPr lang="ar-EG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لا يتجاوز بضعة أيام</a:t>
          </a:r>
          <a:r>
            <a:rPr lang="en-US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ar-SA" sz="3200" b="1" u="sng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9060E69-1425-4357-8BDC-1B9AEF343ED3}" type="parTrans" cxnId="{C7F91E6C-3F9D-4E20-9492-390742900E1D}">
      <dgm:prSet/>
      <dgm:spPr/>
      <dgm:t>
        <a:bodyPr/>
        <a:lstStyle/>
        <a:p>
          <a:pPr rtl="1"/>
          <a:endParaRPr lang="ar-SA"/>
        </a:p>
      </dgm:t>
    </dgm:pt>
    <dgm:pt modelId="{DB2C0F85-5AD0-4EED-89E5-F91D13BFFB5F}" type="sibTrans" cxnId="{C7F91E6C-3F9D-4E20-9492-390742900E1D}">
      <dgm:prSet/>
      <dgm:spPr/>
      <dgm:t>
        <a:bodyPr/>
        <a:lstStyle/>
        <a:p>
          <a:pPr rtl="1"/>
          <a:endParaRPr lang="ar-SA"/>
        </a:p>
      </dgm:t>
    </dgm:pt>
    <dgm:pt modelId="{5FFECA38-5230-4142-A183-1DDB09B87FB2}">
      <dgm:prSet phldrT="[نص]" custT="1"/>
      <dgm:spPr/>
      <dgm:t>
        <a:bodyPr/>
        <a:lstStyle/>
        <a:p>
          <a:pPr rtl="1"/>
          <a:r>
            <a:rPr lang="ar-EG" sz="4400" b="1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الأحداث ذات الظلال الثقيلة </a:t>
          </a:r>
          <a:endParaRPr lang="ar-SA" sz="4400" b="1" dirty="0">
            <a:solidFill>
              <a:srgbClr val="FFFF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E7C67C9-D444-43E1-AD14-4AFBD1FC8B80}" type="parTrans" cxnId="{B87741B3-2CC0-4782-A1B6-1EF9408704CA}">
      <dgm:prSet/>
      <dgm:spPr/>
      <dgm:t>
        <a:bodyPr/>
        <a:lstStyle/>
        <a:p>
          <a:pPr rtl="1"/>
          <a:endParaRPr lang="ar-SA"/>
        </a:p>
      </dgm:t>
    </dgm:pt>
    <dgm:pt modelId="{3FA2DFCC-8A61-4E09-9D7C-24A137562E84}" type="sibTrans" cxnId="{B87741B3-2CC0-4782-A1B6-1EF9408704CA}">
      <dgm:prSet/>
      <dgm:spPr/>
      <dgm:t>
        <a:bodyPr/>
        <a:lstStyle/>
        <a:p>
          <a:pPr rtl="1"/>
          <a:endParaRPr lang="ar-SA"/>
        </a:p>
      </dgm:t>
    </dgm:pt>
    <dgm:pt modelId="{C647C3C8-1EC8-4E48-8A1E-80F76F090554}">
      <dgm:prSet phldrT="[نص]" custT="1"/>
      <dgm:spPr/>
      <dgm:t>
        <a:bodyPr/>
        <a:lstStyle/>
        <a:p>
          <a:pPr algn="ctr" rtl="1"/>
          <a:r>
            <a:rPr lang="ar-EG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وهي </a:t>
          </a:r>
          <a:r>
            <a:rPr lang="ar-EG" sz="28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التي قد تمتد إلى فترة زمنية طويلة</a:t>
          </a:r>
          <a:r>
            <a:rPr lang="ar-EG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، فيمكن للكاتب أن </a:t>
          </a:r>
          <a:r>
            <a:rPr lang="ar-EG" sz="28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يأخذ ما يحتاج من الوقت </a:t>
          </a:r>
          <a:r>
            <a:rPr lang="ar-EG" sz="28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ليميط اللثام عن حقيقة هذه الأحداث وتداعياتها وتطوراتها</a:t>
          </a:r>
          <a:r>
            <a:rPr lang="en-US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24095CA-45C9-4AC2-A38E-3E5E93347022}" type="parTrans" cxnId="{F819BCE5-B425-4C4C-AA44-3266BB2D1258}">
      <dgm:prSet/>
      <dgm:spPr/>
      <dgm:t>
        <a:bodyPr/>
        <a:lstStyle/>
        <a:p>
          <a:pPr rtl="1"/>
          <a:endParaRPr lang="ar-SA"/>
        </a:p>
      </dgm:t>
    </dgm:pt>
    <dgm:pt modelId="{0D0312AE-AC58-40EC-B5DD-05BF29642823}" type="sibTrans" cxnId="{F819BCE5-B425-4C4C-AA44-3266BB2D1258}">
      <dgm:prSet/>
      <dgm:spPr/>
      <dgm:t>
        <a:bodyPr/>
        <a:lstStyle/>
        <a:p>
          <a:pPr rtl="1"/>
          <a:endParaRPr lang="ar-SA"/>
        </a:p>
      </dgm:t>
    </dgm:pt>
    <dgm:pt modelId="{17AF144A-61EF-45DC-801D-2B34A530D9EA}" type="pres">
      <dgm:prSet presAssocID="{2425B0FB-B6ED-40D7-8D4C-5A2BAF1282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84AE358-C722-4928-8CE8-ED36BE8C312F}" type="pres">
      <dgm:prSet presAssocID="{21BC2221-C1E5-4AF2-A731-D77869786D43}" presName="linNode" presStyleCnt="0"/>
      <dgm:spPr/>
    </dgm:pt>
    <dgm:pt modelId="{AA2CD405-EA6D-4787-91C4-A639EE3B835C}" type="pres">
      <dgm:prSet presAssocID="{21BC2221-C1E5-4AF2-A731-D77869786D4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BEAC07-C66A-4A2D-8758-0668B42ED9FA}" type="pres">
      <dgm:prSet presAssocID="{21BC2221-C1E5-4AF2-A731-D77869786D4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A45C31-A12A-4D9B-8154-63681DDF6207}" type="pres">
      <dgm:prSet presAssocID="{2F11317E-20F6-4EF6-86DE-876A9312A8D4}" presName="spacing" presStyleCnt="0"/>
      <dgm:spPr/>
    </dgm:pt>
    <dgm:pt modelId="{68D2AC13-47A6-4940-91B9-13A3C02D74A9}" type="pres">
      <dgm:prSet presAssocID="{5FFECA38-5230-4142-A183-1DDB09B87FB2}" presName="linNode" presStyleCnt="0"/>
      <dgm:spPr/>
    </dgm:pt>
    <dgm:pt modelId="{146806DC-96DF-425D-9375-B3680EA63FE3}" type="pres">
      <dgm:prSet presAssocID="{5FFECA38-5230-4142-A183-1DDB09B87FB2}" presName="parentShp" presStyleLbl="node1" presStyleIdx="1" presStyleCnt="2" custLinFactNeighborX="237" custLinFactNeighborY="55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157C31-6B65-4B28-9C8B-812C6E70B75C}" type="pres">
      <dgm:prSet presAssocID="{5FFECA38-5230-4142-A183-1DDB09B87F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819BCE5-B425-4C4C-AA44-3266BB2D1258}" srcId="{5FFECA38-5230-4142-A183-1DDB09B87FB2}" destId="{C647C3C8-1EC8-4E48-8A1E-80F76F090554}" srcOrd="0" destOrd="0" parTransId="{D24095CA-45C9-4AC2-A38E-3E5E93347022}" sibTransId="{0D0312AE-AC58-40EC-B5DD-05BF29642823}"/>
    <dgm:cxn modelId="{06AE791D-E535-4E05-BCC2-F34F953B7513}" type="presOf" srcId="{21BC2221-C1E5-4AF2-A731-D77869786D43}" destId="{AA2CD405-EA6D-4787-91C4-A639EE3B835C}" srcOrd="0" destOrd="0" presId="urn:microsoft.com/office/officeart/2005/8/layout/vList6"/>
    <dgm:cxn modelId="{B87741B3-2CC0-4782-A1B6-1EF9408704CA}" srcId="{2425B0FB-B6ED-40D7-8D4C-5A2BAF1282A4}" destId="{5FFECA38-5230-4142-A183-1DDB09B87FB2}" srcOrd="1" destOrd="0" parTransId="{6E7C67C9-D444-43E1-AD14-4AFBD1FC8B80}" sibTransId="{3FA2DFCC-8A61-4E09-9D7C-24A137562E84}"/>
    <dgm:cxn modelId="{C7F91E6C-3F9D-4E20-9492-390742900E1D}" srcId="{21BC2221-C1E5-4AF2-A731-D77869786D43}" destId="{13E76C73-8D0C-4321-AB1C-29AA8B6B2885}" srcOrd="0" destOrd="0" parTransId="{49060E69-1425-4357-8BDC-1B9AEF343ED3}" sibTransId="{DB2C0F85-5AD0-4EED-89E5-F91D13BFFB5F}"/>
    <dgm:cxn modelId="{4793B6EE-0795-485D-B0F1-AE90AAA2D03A}" type="presOf" srcId="{13E76C73-8D0C-4321-AB1C-29AA8B6B2885}" destId="{E3BEAC07-C66A-4A2D-8758-0668B42ED9FA}" srcOrd="0" destOrd="0" presId="urn:microsoft.com/office/officeart/2005/8/layout/vList6"/>
    <dgm:cxn modelId="{D167EA93-B0E8-4CAF-A2A6-F362CB45B717}" srcId="{2425B0FB-B6ED-40D7-8D4C-5A2BAF1282A4}" destId="{21BC2221-C1E5-4AF2-A731-D77869786D43}" srcOrd="0" destOrd="0" parTransId="{65865DC8-78D2-4352-BEA1-3BB2945AA785}" sibTransId="{2F11317E-20F6-4EF6-86DE-876A9312A8D4}"/>
    <dgm:cxn modelId="{3A3DA3EF-9208-4C97-BBBF-84C1BA44A11B}" type="presOf" srcId="{C647C3C8-1EC8-4E48-8A1E-80F76F090554}" destId="{D7157C31-6B65-4B28-9C8B-812C6E70B75C}" srcOrd="0" destOrd="0" presId="urn:microsoft.com/office/officeart/2005/8/layout/vList6"/>
    <dgm:cxn modelId="{0DFC0ECE-154B-45A7-8315-D8D44066B9CB}" type="presOf" srcId="{5FFECA38-5230-4142-A183-1DDB09B87FB2}" destId="{146806DC-96DF-425D-9375-B3680EA63FE3}" srcOrd="0" destOrd="0" presId="urn:microsoft.com/office/officeart/2005/8/layout/vList6"/>
    <dgm:cxn modelId="{AFFAB590-5FC2-45CE-B66E-F2DB312B652B}" type="presOf" srcId="{2425B0FB-B6ED-40D7-8D4C-5A2BAF1282A4}" destId="{17AF144A-61EF-45DC-801D-2B34A530D9EA}" srcOrd="0" destOrd="0" presId="urn:microsoft.com/office/officeart/2005/8/layout/vList6"/>
    <dgm:cxn modelId="{79AB6B1A-62BC-4F51-A99C-15F647FD06D0}" type="presParOf" srcId="{17AF144A-61EF-45DC-801D-2B34A530D9EA}" destId="{484AE358-C722-4928-8CE8-ED36BE8C312F}" srcOrd="0" destOrd="0" presId="urn:microsoft.com/office/officeart/2005/8/layout/vList6"/>
    <dgm:cxn modelId="{B91357CC-0095-4AEF-BC06-6244C759F2C3}" type="presParOf" srcId="{484AE358-C722-4928-8CE8-ED36BE8C312F}" destId="{AA2CD405-EA6D-4787-91C4-A639EE3B835C}" srcOrd="0" destOrd="0" presId="urn:microsoft.com/office/officeart/2005/8/layout/vList6"/>
    <dgm:cxn modelId="{35917038-E9AE-4791-9A08-03DF0B5A7A05}" type="presParOf" srcId="{484AE358-C722-4928-8CE8-ED36BE8C312F}" destId="{E3BEAC07-C66A-4A2D-8758-0668B42ED9FA}" srcOrd="1" destOrd="0" presId="urn:microsoft.com/office/officeart/2005/8/layout/vList6"/>
    <dgm:cxn modelId="{0407512A-773B-4AC1-A7F0-D6884184F41F}" type="presParOf" srcId="{17AF144A-61EF-45DC-801D-2B34A530D9EA}" destId="{1CA45C31-A12A-4D9B-8154-63681DDF6207}" srcOrd="1" destOrd="0" presId="urn:microsoft.com/office/officeart/2005/8/layout/vList6"/>
    <dgm:cxn modelId="{99DBE8CE-1D9D-45F7-8A66-5BD26A4EB677}" type="presParOf" srcId="{17AF144A-61EF-45DC-801D-2B34A530D9EA}" destId="{68D2AC13-47A6-4940-91B9-13A3C02D74A9}" srcOrd="2" destOrd="0" presId="urn:microsoft.com/office/officeart/2005/8/layout/vList6"/>
    <dgm:cxn modelId="{474DD5A8-88AB-4057-B6DA-8701DBCCA388}" type="presParOf" srcId="{68D2AC13-47A6-4940-91B9-13A3C02D74A9}" destId="{146806DC-96DF-425D-9375-B3680EA63FE3}" srcOrd="0" destOrd="0" presId="urn:microsoft.com/office/officeart/2005/8/layout/vList6"/>
    <dgm:cxn modelId="{4AC1824C-40D0-40B4-B13E-753FF9AD7F18}" type="presParOf" srcId="{68D2AC13-47A6-4940-91B9-13A3C02D74A9}" destId="{D7157C31-6B65-4B28-9C8B-812C6E70B7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B6176E-784B-4DE3-9BA3-CDA6FD664C0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4E76D7D9-F39E-4FBF-9330-3FDD8C30E163}">
      <dgm:prSet phldrT="[نص]" custT="1"/>
      <dgm:spPr/>
      <dgm:t>
        <a:bodyPr/>
        <a:lstStyle/>
        <a:p>
          <a:pPr algn="ctr" rtl="1"/>
          <a:r>
            <a:rPr lang="ar-EG" sz="3200" b="1" dirty="0" smtClean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معظم الكُتاب مارسوا كتابة المقالة لأغراض أهمها: </a:t>
          </a:r>
          <a:r>
            <a:rPr lang="ar-EG" sz="3200" b="1" u="sng" dirty="0" smtClean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بث أفكارهم وتجاربهم بين القراء</a:t>
          </a:r>
          <a:r>
            <a:rPr lang="en-US" sz="3200" b="1" dirty="0" smtClean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r>
            <a:rPr lang="ar-EG" sz="3200" b="1" dirty="0" smtClean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endParaRPr lang="ar-SA" sz="3200" b="1" dirty="0">
            <a:solidFill>
              <a:srgbClr val="FFC000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E7048B0-35D9-474C-891C-2C35D97338A4}" type="parTrans" cxnId="{6CFF3CE9-C12A-4B2B-A653-7A002EF4B3D5}">
      <dgm:prSet/>
      <dgm:spPr/>
      <dgm:t>
        <a:bodyPr/>
        <a:lstStyle/>
        <a:p>
          <a:pPr rtl="1"/>
          <a:endParaRPr lang="ar-SA"/>
        </a:p>
      </dgm:t>
    </dgm:pt>
    <dgm:pt modelId="{4A9CC52C-2554-4F13-AAA8-16984AF2FC71}" type="sibTrans" cxnId="{6CFF3CE9-C12A-4B2B-A653-7A002EF4B3D5}">
      <dgm:prSet/>
      <dgm:spPr/>
      <dgm:t>
        <a:bodyPr/>
        <a:lstStyle/>
        <a:p>
          <a:pPr rtl="1"/>
          <a:endParaRPr lang="ar-SA"/>
        </a:p>
      </dgm:t>
    </dgm:pt>
    <dgm:pt modelId="{A300B90D-489C-41A4-B6B9-B25936A86C49}">
      <dgm:prSet phldrT="[نص]" custT="1"/>
      <dgm:spPr/>
      <dgm:t>
        <a:bodyPr/>
        <a:lstStyle/>
        <a:p>
          <a:pPr algn="ctr" rtl="1"/>
          <a:endParaRPr lang="ar-EG" sz="2400" b="1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ctr" rtl="1"/>
          <a:r>
            <a:rPr lang="ar-EG" sz="2400" b="1" u="sng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من أبرز كتاب المقالة في الأدب العربي:</a:t>
          </a:r>
        </a:p>
        <a:p>
          <a:pPr algn="ctr" rtl="1"/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عباس مح</a:t>
          </a:r>
          <a:r>
            <a: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مود العقاد، وطه حسي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ن</a:t>
          </a:r>
          <a:r>
            <a: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، و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مصطفى </a:t>
          </a:r>
          <a:r>
            <a:rPr lang="ar-SA" sz="2800" b="1" dirty="0" err="1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صا</a:t>
          </a:r>
          <a:r>
            <a: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دق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الرافعي ويحيى </a:t>
          </a:r>
          <a:r>
            <a:rPr lang="ar-SA" sz="2800" b="1" dirty="0" err="1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حقى</a:t>
          </a:r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وميخائيل نعيمة وأحمد عل</a:t>
          </a:r>
          <a:r>
            <a: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 </a:t>
          </a:r>
          <a:r>
            <a:rPr lang="ar-SA" sz="2800" b="1" dirty="0" err="1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باكثير</a:t>
          </a:r>
          <a:endParaRPr lang="ar-EG" sz="2800" b="1" dirty="0" smtClean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ctr" rtl="1"/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EC50A65-97C7-4A2C-91FE-F159992460BC}" type="parTrans" cxnId="{94124C0D-9208-42F0-ABD4-3425EF1F5685}">
      <dgm:prSet/>
      <dgm:spPr/>
      <dgm:t>
        <a:bodyPr/>
        <a:lstStyle/>
        <a:p>
          <a:pPr rtl="1"/>
          <a:endParaRPr lang="ar-SA"/>
        </a:p>
      </dgm:t>
    </dgm:pt>
    <dgm:pt modelId="{BFF022A4-05B9-4AD7-8E9B-271AA4F23985}" type="sibTrans" cxnId="{94124C0D-9208-42F0-ABD4-3425EF1F5685}">
      <dgm:prSet/>
      <dgm:spPr/>
      <dgm:t>
        <a:bodyPr/>
        <a:lstStyle/>
        <a:p>
          <a:pPr rtl="1"/>
          <a:endParaRPr lang="ar-SA"/>
        </a:p>
      </dgm:t>
    </dgm:pt>
    <dgm:pt modelId="{F26A7706-0B9B-415C-B4A0-56068BE61924}">
      <dgm:prSet phldrT="[نص]" custT="1"/>
      <dgm:spPr/>
      <dgm:t>
        <a:bodyPr/>
        <a:lstStyle/>
        <a:p>
          <a:pPr algn="ctr" rtl="1"/>
          <a:r>
            <a:rPr lang="ar-EG" sz="2400" b="1" u="sng" dirty="0" smtClean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ومن أبرز كتاب المقالة في الأدب السعودي:</a:t>
          </a:r>
        </a:p>
        <a:p>
          <a:pPr algn="ctr" rtl="1"/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حمزة شحاته، ومحمد حسن عواد، وحسين سرحان، وأحمد السباعي ومحمد حسين زيدان، وعبدالله جفري</a:t>
          </a:r>
          <a:endParaRPr lang="ar-EG" sz="2800" b="1" dirty="0" smtClean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l" rtl="1"/>
          <a:endParaRPr lang="ar-SA" sz="1200" dirty="0"/>
        </a:p>
      </dgm:t>
    </dgm:pt>
    <dgm:pt modelId="{F0E4ED68-ACAC-4666-A422-BE3AB68FEBB9}" type="parTrans" cxnId="{33AACD76-52E6-4BF9-8D41-45D1CA9EC029}">
      <dgm:prSet/>
      <dgm:spPr/>
      <dgm:t>
        <a:bodyPr/>
        <a:lstStyle/>
        <a:p>
          <a:pPr rtl="1"/>
          <a:endParaRPr lang="ar-SA"/>
        </a:p>
      </dgm:t>
    </dgm:pt>
    <dgm:pt modelId="{C260D266-01B3-49CF-AD99-D72C1C932F09}" type="sibTrans" cxnId="{33AACD76-52E6-4BF9-8D41-45D1CA9EC029}">
      <dgm:prSet/>
      <dgm:spPr/>
      <dgm:t>
        <a:bodyPr/>
        <a:lstStyle/>
        <a:p>
          <a:pPr rtl="1"/>
          <a:endParaRPr lang="ar-SA"/>
        </a:p>
      </dgm:t>
    </dgm:pt>
    <dgm:pt modelId="{201DEE4F-5048-473C-9E1E-EA320A25248A}" type="pres">
      <dgm:prSet presAssocID="{61B6176E-784B-4DE3-9BA3-CDA6FD664C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6531DAD-00FD-45E4-99A2-32E393B6E58B}" type="pres">
      <dgm:prSet presAssocID="{4E76D7D9-F39E-4FBF-9330-3FDD8C30E163}" presName="parentLin" presStyleCnt="0"/>
      <dgm:spPr/>
    </dgm:pt>
    <dgm:pt modelId="{C9EAF544-FCF9-40A1-B6F1-F20D47472F60}" type="pres">
      <dgm:prSet presAssocID="{4E76D7D9-F39E-4FBF-9330-3FDD8C30E163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B6053E77-314D-4CFE-8060-BCC31EECFD2A}" type="pres">
      <dgm:prSet presAssocID="{4E76D7D9-F39E-4FBF-9330-3FDD8C30E163}" presName="parentText" presStyleLbl="node1" presStyleIdx="0" presStyleCnt="3" custScaleX="122842" custScaleY="325122" custLinFactX="968" custLinFactNeighborX="100000" custLinFactNeighborY="-163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BCA250-6333-449E-8DB8-2A5EDBED334C}" type="pres">
      <dgm:prSet presAssocID="{4E76D7D9-F39E-4FBF-9330-3FDD8C30E163}" presName="negativeSpace" presStyleCnt="0"/>
      <dgm:spPr/>
    </dgm:pt>
    <dgm:pt modelId="{68302EB9-B08E-453E-B59F-82CCA1ED0935}" type="pres">
      <dgm:prSet presAssocID="{4E76D7D9-F39E-4FBF-9330-3FDD8C30E163}" presName="childText" presStyleLbl="conFgAcc1" presStyleIdx="0" presStyleCnt="3">
        <dgm:presLayoutVars>
          <dgm:bulletEnabled val="1"/>
        </dgm:presLayoutVars>
      </dgm:prSet>
      <dgm:spPr/>
    </dgm:pt>
    <dgm:pt modelId="{146AD556-13E8-4C8B-B909-F9A339639260}" type="pres">
      <dgm:prSet presAssocID="{4A9CC52C-2554-4F13-AAA8-16984AF2FC71}" presName="spaceBetweenRectangles" presStyleCnt="0"/>
      <dgm:spPr/>
    </dgm:pt>
    <dgm:pt modelId="{6BF495C4-95B3-4E85-80B3-EB7F55DCF312}" type="pres">
      <dgm:prSet presAssocID="{A300B90D-489C-41A4-B6B9-B25936A86C49}" presName="parentLin" presStyleCnt="0"/>
      <dgm:spPr/>
    </dgm:pt>
    <dgm:pt modelId="{2125C8F5-258C-4E76-B541-603108929E6B}" type="pres">
      <dgm:prSet presAssocID="{A300B90D-489C-41A4-B6B9-B25936A86C4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B0BC626-0391-4476-9F5F-FF01EBB16C58}" type="pres">
      <dgm:prSet presAssocID="{A300B90D-489C-41A4-B6B9-B25936A86C49}" presName="parentText" presStyleLbl="node1" presStyleIdx="1" presStyleCnt="3" custScaleX="139090" custScaleY="46249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09E735-21C0-4A43-BA34-31B8435C9D76}" type="pres">
      <dgm:prSet presAssocID="{A300B90D-489C-41A4-B6B9-B25936A86C49}" presName="negativeSpace" presStyleCnt="0"/>
      <dgm:spPr/>
    </dgm:pt>
    <dgm:pt modelId="{DF7D6052-7800-4FFB-B6AC-3D48BF01268A}" type="pres">
      <dgm:prSet presAssocID="{A300B90D-489C-41A4-B6B9-B25936A86C49}" presName="childText" presStyleLbl="conFgAcc1" presStyleIdx="1" presStyleCnt="3">
        <dgm:presLayoutVars>
          <dgm:bulletEnabled val="1"/>
        </dgm:presLayoutVars>
      </dgm:prSet>
      <dgm:spPr/>
    </dgm:pt>
    <dgm:pt modelId="{B9D35AAF-AAD9-4E8B-B418-4FD430D23489}" type="pres">
      <dgm:prSet presAssocID="{BFF022A4-05B9-4AD7-8E9B-271AA4F23985}" presName="spaceBetweenRectangles" presStyleCnt="0"/>
      <dgm:spPr/>
    </dgm:pt>
    <dgm:pt modelId="{0140B226-D811-4E9E-B48A-CAD324871EB4}" type="pres">
      <dgm:prSet presAssocID="{F26A7706-0B9B-415C-B4A0-56068BE61924}" presName="parentLin" presStyleCnt="0"/>
      <dgm:spPr/>
    </dgm:pt>
    <dgm:pt modelId="{CB572E16-16B6-49D9-AC50-03629C20BDEE}" type="pres">
      <dgm:prSet presAssocID="{F26A7706-0B9B-415C-B4A0-56068BE61924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7D4C6999-BF43-4A5C-88BD-23F545B371C2}" type="pres">
      <dgm:prSet presAssocID="{F26A7706-0B9B-415C-B4A0-56068BE61924}" presName="parentText" presStyleLbl="node1" presStyleIdx="2" presStyleCnt="3" custScaleX="147763" custScaleY="52930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77B638-8C3A-45FD-BDF6-1C4CC3B632FE}" type="pres">
      <dgm:prSet presAssocID="{F26A7706-0B9B-415C-B4A0-56068BE61924}" presName="negativeSpace" presStyleCnt="0"/>
      <dgm:spPr/>
    </dgm:pt>
    <dgm:pt modelId="{47D794F7-89D4-42AB-8707-028E6D31831C}" type="pres">
      <dgm:prSet presAssocID="{F26A7706-0B9B-415C-B4A0-56068BE619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89D167-CC96-4D21-A924-EBEC529E18D1}" type="presOf" srcId="{A300B90D-489C-41A4-B6B9-B25936A86C49}" destId="{2125C8F5-258C-4E76-B541-603108929E6B}" srcOrd="0" destOrd="0" presId="urn:microsoft.com/office/officeart/2005/8/layout/list1"/>
    <dgm:cxn modelId="{A16E8D41-D9DF-40CA-9EB7-C953BEC4E5CE}" type="presOf" srcId="{F26A7706-0B9B-415C-B4A0-56068BE61924}" destId="{CB572E16-16B6-49D9-AC50-03629C20BDEE}" srcOrd="0" destOrd="0" presId="urn:microsoft.com/office/officeart/2005/8/layout/list1"/>
    <dgm:cxn modelId="{6CFF3CE9-C12A-4B2B-A653-7A002EF4B3D5}" srcId="{61B6176E-784B-4DE3-9BA3-CDA6FD664C0F}" destId="{4E76D7D9-F39E-4FBF-9330-3FDD8C30E163}" srcOrd="0" destOrd="0" parTransId="{EE7048B0-35D9-474C-891C-2C35D97338A4}" sibTransId="{4A9CC52C-2554-4F13-AAA8-16984AF2FC71}"/>
    <dgm:cxn modelId="{BAFEAE66-5D78-4863-9F6E-E902717D85C9}" type="presOf" srcId="{61B6176E-784B-4DE3-9BA3-CDA6FD664C0F}" destId="{201DEE4F-5048-473C-9E1E-EA320A25248A}" srcOrd="0" destOrd="0" presId="urn:microsoft.com/office/officeart/2005/8/layout/list1"/>
    <dgm:cxn modelId="{A85D1C36-1641-4DDF-8120-D90E01D9D613}" type="presOf" srcId="{F26A7706-0B9B-415C-B4A0-56068BE61924}" destId="{7D4C6999-BF43-4A5C-88BD-23F545B371C2}" srcOrd="1" destOrd="0" presId="urn:microsoft.com/office/officeart/2005/8/layout/list1"/>
    <dgm:cxn modelId="{18B6BDA1-954F-443E-BE81-92BD994B538E}" type="presOf" srcId="{4E76D7D9-F39E-4FBF-9330-3FDD8C30E163}" destId="{C9EAF544-FCF9-40A1-B6F1-F20D47472F60}" srcOrd="0" destOrd="0" presId="urn:microsoft.com/office/officeart/2005/8/layout/list1"/>
    <dgm:cxn modelId="{33AACD76-52E6-4BF9-8D41-45D1CA9EC029}" srcId="{61B6176E-784B-4DE3-9BA3-CDA6FD664C0F}" destId="{F26A7706-0B9B-415C-B4A0-56068BE61924}" srcOrd="2" destOrd="0" parTransId="{F0E4ED68-ACAC-4666-A422-BE3AB68FEBB9}" sibTransId="{C260D266-01B3-49CF-AD99-D72C1C932F09}"/>
    <dgm:cxn modelId="{94124C0D-9208-42F0-ABD4-3425EF1F5685}" srcId="{61B6176E-784B-4DE3-9BA3-CDA6FD664C0F}" destId="{A300B90D-489C-41A4-B6B9-B25936A86C49}" srcOrd="1" destOrd="0" parTransId="{EEC50A65-97C7-4A2C-91FE-F159992460BC}" sibTransId="{BFF022A4-05B9-4AD7-8E9B-271AA4F23985}"/>
    <dgm:cxn modelId="{FF4D58E5-564E-4C88-853C-586BDBF9A56C}" type="presOf" srcId="{A300B90D-489C-41A4-B6B9-B25936A86C49}" destId="{2B0BC626-0391-4476-9F5F-FF01EBB16C58}" srcOrd="1" destOrd="0" presId="urn:microsoft.com/office/officeart/2005/8/layout/list1"/>
    <dgm:cxn modelId="{846BF37C-51DD-4671-AEAB-48EC6E0D69F0}" type="presOf" srcId="{4E76D7D9-F39E-4FBF-9330-3FDD8C30E163}" destId="{B6053E77-314D-4CFE-8060-BCC31EECFD2A}" srcOrd="1" destOrd="0" presId="urn:microsoft.com/office/officeart/2005/8/layout/list1"/>
    <dgm:cxn modelId="{92B67194-B769-403F-978C-7D93F09BE567}" type="presParOf" srcId="{201DEE4F-5048-473C-9E1E-EA320A25248A}" destId="{56531DAD-00FD-45E4-99A2-32E393B6E58B}" srcOrd="0" destOrd="0" presId="urn:microsoft.com/office/officeart/2005/8/layout/list1"/>
    <dgm:cxn modelId="{7116523D-EA26-4939-BE1C-CCBA551772AB}" type="presParOf" srcId="{56531DAD-00FD-45E4-99A2-32E393B6E58B}" destId="{C9EAF544-FCF9-40A1-B6F1-F20D47472F60}" srcOrd="0" destOrd="0" presId="urn:microsoft.com/office/officeart/2005/8/layout/list1"/>
    <dgm:cxn modelId="{737FBE28-0252-42A4-892E-5FCA6A0C0CBC}" type="presParOf" srcId="{56531DAD-00FD-45E4-99A2-32E393B6E58B}" destId="{B6053E77-314D-4CFE-8060-BCC31EECFD2A}" srcOrd="1" destOrd="0" presId="urn:microsoft.com/office/officeart/2005/8/layout/list1"/>
    <dgm:cxn modelId="{ED977ACA-445F-4A13-B501-EBFA2BBB076F}" type="presParOf" srcId="{201DEE4F-5048-473C-9E1E-EA320A25248A}" destId="{01BCA250-6333-449E-8DB8-2A5EDBED334C}" srcOrd="1" destOrd="0" presId="urn:microsoft.com/office/officeart/2005/8/layout/list1"/>
    <dgm:cxn modelId="{33F13381-5C2C-4E7E-AE14-868AF97918BF}" type="presParOf" srcId="{201DEE4F-5048-473C-9E1E-EA320A25248A}" destId="{68302EB9-B08E-453E-B59F-82CCA1ED0935}" srcOrd="2" destOrd="0" presId="urn:microsoft.com/office/officeart/2005/8/layout/list1"/>
    <dgm:cxn modelId="{907FA513-46B4-4047-9D70-3143502D59A8}" type="presParOf" srcId="{201DEE4F-5048-473C-9E1E-EA320A25248A}" destId="{146AD556-13E8-4C8B-B909-F9A339639260}" srcOrd="3" destOrd="0" presId="urn:microsoft.com/office/officeart/2005/8/layout/list1"/>
    <dgm:cxn modelId="{96E74213-E5DC-4557-BB0A-02F7167A9B56}" type="presParOf" srcId="{201DEE4F-5048-473C-9E1E-EA320A25248A}" destId="{6BF495C4-95B3-4E85-80B3-EB7F55DCF312}" srcOrd="4" destOrd="0" presId="urn:microsoft.com/office/officeart/2005/8/layout/list1"/>
    <dgm:cxn modelId="{1DC76B34-8265-469D-ACFF-4402334ADA34}" type="presParOf" srcId="{6BF495C4-95B3-4E85-80B3-EB7F55DCF312}" destId="{2125C8F5-258C-4E76-B541-603108929E6B}" srcOrd="0" destOrd="0" presId="urn:microsoft.com/office/officeart/2005/8/layout/list1"/>
    <dgm:cxn modelId="{824A5E12-04C1-40B7-A0F1-BBEE2CE4F0B4}" type="presParOf" srcId="{6BF495C4-95B3-4E85-80B3-EB7F55DCF312}" destId="{2B0BC626-0391-4476-9F5F-FF01EBB16C58}" srcOrd="1" destOrd="0" presId="urn:microsoft.com/office/officeart/2005/8/layout/list1"/>
    <dgm:cxn modelId="{1943EFD2-D024-4F55-BA7F-4ACC408CB822}" type="presParOf" srcId="{201DEE4F-5048-473C-9E1E-EA320A25248A}" destId="{1509E735-21C0-4A43-BA34-31B8435C9D76}" srcOrd="5" destOrd="0" presId="urn:microsoft.com/office/officeart/2005/8/layout/list1"/>
    <dgm:cxn modelId="{8BAA7096-26A8-445D-9CC6-5ACAF564449C}" type="presParOf" srcId="{201DEE4F-5048-473C-9E1E-EA320A25248A}" destId="{DF7D6052-7800-4FFB-B6AC-3D48BF01268A}" srcOrd="6" destOrd="0" presId="urn:microsoft.com/office/officeart/2005/8/layout/list1"/>
    <dgm:cxn modelId="{BECE5569-D91D-4C57-9928-BBECDA073D88}" type="presParOf" srcId="{201DEE4F-5048-473C-9E1E-EA320A25248A}" destId="{B9D35AAF-AAD9-4E8B-B418-4FD430D23489}" srcOrd="7" destOrd="0" presId="urn:microsoft.com/office/officeart/2005/8/layout/list1"/>
    <dgm:cxn modelId="{BEB7B8FA-F060-4B2D-AABF-AC5CD09E92DC}" type="presParOf" srcId="{201DEE4F-5048-473C-9E1E-EA320A25248A}" destId="{0140B226-D811-4E9E-B48A-CAD324871EB4}" srcOrd="8" destOrd="0" presId="urn:microsoft.com/office/officeart/2005/8/layout/list1"/>
    <dgm:cxn modelId="{20C56958-FEDC-486E-A3FA-57D7D3E14516}" type="presParOf" srcId="{0140B226-D811-4E9E-B48A-CAD324871EB4}" destId="{CB572E16-16B6-49D9-AC50-03629C20BDEE}" srcOrd="0" destOrd="0" presId="urn:microsoft.com/office/officeart/2005/8/layout/list1"/>
    <dgm:cxn modelId="{175A06D9-3C6B-47B9-8CFA-F6A946B79DF7}" type="presParOf" srcId="{0140B226-D811-4E9E-B48A-CAD324871EB4}" destId="{7D4C6999-BF43-4A5C-88BD-23F545B371C2}" srcOrd="1" destOrd="0" presId="urn:microsoft.com/office/officeart/2005/8/layout/list1"/>
    <dgm:cxn modelId="{D5EC6CCA-AAC6-4479-BDFF-29A63571B430}" type="presParOf" srcId="{201DEE4F-5048-473C-9E1E-EA320A25248A}" destId="{7177B638-8C3A-45FD-BDF6-1C4CC3B632FE}" srcOrd="9" destOrd="0" presId="urn:microsoft.com/office/officeart/2005/8/layout/list1"/>
    <dgm:cxn modelId="{B4A9F988-BDEF-40BF-B7A7-E317A7118690}" type="presParOf" srcId="{201DEE4F-5048-473C-9E1E-EA320A25248A}" destId="{47D794F7-89D4-42AB-8707-028E6D3183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BB7A4D-DC97-44AB-997E-3C9D329930F4}" type="datetimeFigureOut">
              <a:rPr lang="ar-SA" smtClean="0"/>
              <a:t>04/06/1439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3CBD43-749A-4BFC-AB26-7816B3B37B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85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CBD43-749A-4BFC-AB26-7816B3B37BB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15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766A-375D-4D13-BE92-43C93B5C37C8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36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1027-B070-4DFA-904D-B28BF1EF675B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41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9C4-7E02-4447-86B7-AD7D2C7F794A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76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ABFD-04A6-45D2-BD4A-4573CEF58221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9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4E51-9813-4D8C-ADFF-F39FE3048E9B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04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ADAC-19B7-4DAA-9661-15C69909BB56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22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3404-C645-4466-B710-7C3417E6BEC0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25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4E94-3845-42F5-9A01-11C43BD26D91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7063-4B51-4E7D-BCE5-2EE1D5E62924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4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0812-17A3-4749-9F62-DBCAF8DB26E7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316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5259-EF74-43B2-866A-40869A5CF3D8}" type="uaqdatetime1">
              <a:rPr lang="ar-SA" smtClean="0"/>
              <a:t>03/06/1439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3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AC10-B66A-4295-AD8F-6D95B939D777}" type="uaqdatetime1">
              <a:rPr lang="ar-SA" smtClean="0"/>
              <a:t>03/06/1439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44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453-7270-4B15-A163-750DF88AAA97}" type="uaqdatetime1">
              <a:rPr lang="ar-SA" smtClean="0"/>
              <a:t>03/06/1439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5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DF9-B6A7-4141-8AA9-E20A9C865DB0}" type="uaqdatetime1">
              <a:rPr lang="ar-SA" smtClean="0"/>
              <a:t>03/06/1439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32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4A1-7F29-49D3-9F77-F36C8D336B3E}" type="uaqdatetime1">
              <a:rPr lang="ar-SA" smtClean="0"/>
              <a:t>03/06/1439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7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D95-258A-4989-B101-CA67752DE691}" type="uaqdatetime1">
              <a:rPr lang="ar-SA" smtClean="0"/>
              <a:t>03/06/1439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99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5D7D-83B0-48F3-BEB7-472A76B60068}" type="uaqdatetime1">
              <a:rPr lang="ar-SA" smtClean="0"/>
              <a:t>03/06/1439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748C20-B051-46BD-8CF3-B3CE01AE6B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3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lang="ar-SA" sz="115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ثالثًا</a:t>
            </a:r>
            <a:r>
              <a:rPr lang="ar-SA" sz="11500" b="1" smtClean="0">
                <a:solidFill>
                  <a:srgbClr val="FF0000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: ا</a:t>
            </a:r>
            <a:r>
              <a:rPr lang="ar-SA" sz="11500" b="1" smtClean="0">
                <a:solidFill>
                  <a:srgbClr val="FF0000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لمقالة</a:t>
            </a:r>
            <a:endParaRPr lang="ar-SA" sz="60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19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3631" y="94528"/>
            <a:ext cx="5804704" cy="7041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أبرز كُتاب المقالة 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394440"/>
              </p:ext>
            </p:extLst>
          </p:nvPr>
        </p:nvGraphicFramePr>
        <p:xfrm>
          <a:off x="283580" y="1059084"/>
          <a:ext cx="11325828" cy="555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546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8999E02-B9F8-4680-ACCE-8E3FF81A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xmlns="" id="{8702A0C1-7035-4FAC-9EB0-232082F0E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3733" r="3076" b="6118"/>
          <a:stretch/>
        </p:blipFill>
        <p:spPr>
          <a:xfrm>
            <a:off x="335666" y="335667"/>
            <a:ext cx="11649919" cy="6389224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7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C077A61-3FBD-42ED-9896-FA41C170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xmlns="" id="{D42243A9-8DB0-4434-97EC-11389E217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r="12131" b="3789"/>
          <a:stretch/>
        </p:blipFill>
        <p:spPr>
          <a:xfrm rot="16200000">
            <a:off x="2838694" y="-2462517"/>
            <a:ext cx="6620718" cy="11765669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31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7022" r="5855" b="444"/>
          <a:stretch/>
        </p:blipFill>
        <p:spPr>
          <a:xfrm>
            <a:off x="92597" y="75235"/>
            <a:ext cx="11962436" cy="6701741"/>
          </a:xfr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93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AD0DF82-E82A-4E23-B372-8B323DF9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14" y="111889"/>
            <a:ext cx="5413845" cy="733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المقالة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9F66ED6-EA2C-41FE-8CB2-AAD41A04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xmlns="" id="{5C177E95-7073-4274-8C52-5755C5E34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51147"/>
              </p:ext>
            </p:extLst>
          </p:nvPr>
        </p:nvGraphicFramePr>
        <p:xfrm>
          <a:off x="861134" y="2769833"/>
          <a:ext cx="9298865" cy="381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68874834"/>
              </p:ext>
            </p:extLst>
          </p:nvPr>
        </p:nvGraphicFramePr>
        <p:xfrm>
          <a:off x="258875" y="921638"/>
          <a:ext cx="111001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5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FE04C4E-CD2B-4228-A244-4BBDC15D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003" y="71377"/>
            <a:ext cx="5596360" cy="8256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نشأة </a:t>
            </a: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المقالة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BB6771B-26A9-48EF-B3B0-5AE8C336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220" y="1026390"/>
            <a:ext cx="7674018" cy="49134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نشأت المقالة مع ظهور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الصحافة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وذلك في بداية القرن العشرين؛ والسبب: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للحاجة الماسة للتواصل مع القراء بالرأي والتحليل،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إضافة لما تقدمه الصحافة من الأخبار والمعلومات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24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وقد زاد من أهمية المقالة أن </a:t>
            </a:r>
            <a:r>
              <a:rPr lang="ar-SA" sz="24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أبرز </a:t>
            </a:r>
            <a:r>
              <a:rPr lang="ar-SA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الأدباء والمفكرين نشروا مقالاتهم في الصحف</a:t>
            </a:r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الشيخ محمد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عبده</a:t>
            </a:r>
          </a:p>
          <a:p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والشيخ جمال الدين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الأفغاني</a:t>
            </a:r>
          </a:p>
          <a:p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وعباس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محمود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العقاد</a:t>
            </a:r>
          </a:p>
          <a:p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وطه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حسين</a:t>
            </a:r>
          </a:p>
          <a:p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ومحمد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حسين هيكل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8F2BCFB-5F53-4B42-9C5B-E62E7165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85" y="842834"/>
            <a:ext cx="1837803" cy="105715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2" y="1932687"/>
            <a:ext cx="1902117" cy="9589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56" y="3038938"/>
            <a:ext cx="1938696" cy="88835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973595"/>
            <a:ext cx="1859138" cy="100930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46" y="5185458"/>
            <a:ext cx="2097206" cy="1446836"/>
          </a:xfrm>
          <a:prstGeom prst="rect">
            <a:avLst/>
          </a:prstGeom>
        </p:spPr>
      </p:pic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6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xmlns="" id="{5BB6771B-26A9-48EF-B3B0-5AE8C336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5" y="725329"/>
            <a:ext cx="8657864" cy="48999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واكتسبت المقالة الكثير من التطور والازدهار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بظهور الكثير من الصحف والمجلات المتخصصة مثل: مجلة الرسالة والمقتطف</a:t>
            </a:r>
            <a:r>
              <a:rPr lang="en-US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u="sng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وفي أدبنا السعودي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 للصحاف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الدور في احتضان المقالة وتنميتها؛ إذ وجد الكُتاب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مجالًا </a:t>
            </a:r>
            <a:r>
              <a:rPr lang="ar-EG" sz="2800" b="1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حبًا لنش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 م</a:t>
            </a:r>
            <a:r>
              <a:rPr lang="ar-SA" sz="28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قالاتهم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الصحف المحلي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ومن أبرز الصح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 </a:t>
            </a:r>
            <a:r>
              <a:rPr lang="ar-EG" sz="2800" b="1" u="sng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المجلات التي عنيت بنش</a:t>
            </a:r>
            <a:r>
              <a:rPr lang="ar-EG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 المقالات: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مجلة المنهل للأديب عبد القدوس الأنصاري،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مجلة الفيصل والمجلة العربية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u="sng" dirty="0" err="1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</a:t>
            </a:r>
            <a:r>
              <a:rPr lang="ar-SA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EG" sz="28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إضافة للصحف المحلية مثل: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الرائد والأضواء والبلاد والمدينة وغيرها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48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55447" y="106102"/>
            <a:ext cx="6962173" cy="9414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EG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أجزاء المقال</a:t>
            </a:r>
            <a:endParaRPr lang="ar-SA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97239"/>
              </p:ext>
            </p:extLst>
          </p:nvPr>
        </p:nvGraphicFramePr>
        <p:xfrm>
          <a:off x="677863" y="1163256"/>
          <a:ext cx="9988208" cy="487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52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47380"/>
              </p:ext>
            </p:extLst>
          </p:nvPr>
        </p:nvGraphicFramePr>
        <p:xfrm>
          <a:off x="608416" y="1456130"/>
          <a:ext cx="9878248" cy="487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774556" y="5144947"/>
            <a:ext cx="1093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المقال العلمي </a:t>
            </a:r>
            <a:endParaRPr lang="ar-SA" b="1" dirty="0"/>
          </a:p>
        </p:txBody>
      </p:sp>
      <p:sp>
        <p:nvSpPr>
          <p:cNvPr id="6" name="تمرير: أفقي 3">
            <a:extLst>
              <a:ext uri="{FF2B5EF4-FFF2-40B4-BE49-F238E27FC236}">
                <a16:creationId xmlns:a16="http://schemas.microsoft.com/office/drawing/2014/main" xmlns="" id="{94D1E953-C8CA-479C-8701-EF47947B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539" y="52086"/>
            <a:ext cx="6157732" cy="15892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EG" sz="4400" b="1" dirty="0" err="1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وضوعات</a:t>
            </a:r>
            <a:r>
              <a:rPr lang="ar-EG" sz="44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المقالة</a:t>
            </a:r>
            <a:br>
              <a:rPr lang="ar-EG" sz="44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44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تصنف المقالات بحسب موضوعاتها:</a:t>
            </a:r>
            <a:endParaRPr lang="ar-SA" sz="44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28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304124"/>
              </p:ext>
            </p:extLst>
          </p:nvPr>
        </p:nvGraphicFramePr>
        <p:xfrm>
          <a:off x="839907" y="266219"/>
          <a:ext cx="9259004" cy="57526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59004"/>
              </a:tblGrid>
              <a:tr h="881252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خطوات كتابة المقالة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4637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كتابة الفكرة الأساس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للموضوع كتابة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سريعة ومختصرة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4339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 startAt="2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اختيار عنوان مناسب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للموضوع، يشد انتباه القارئ، والعنوان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الج</a:t>
                      </a:r>
                      <a:r>
                        <a:rPr lang="ar-EG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يد</a:t>
                      </a:r>
                      <a:r>
                        <a:rPr lang="ar-EG" sz="26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يكون قصيرا ومركزا </a:t>
                      </a:r>
                      <a:r>
                        <a:rPr lang="ar-EG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ومعبرًا</a:t>
                      </a:r>
                      <a:r>
                        <a:rPr lang="ar-EG" sz="26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عن الفكرة الأساس </a:t>
                      </a:r>
                      <a:r>
                        <a:rPr lang="ar-SA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للم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وضوع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4339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 startAt="3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كتابة عناصر الموضوع على شكل نقاط في قائمة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، أو على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شكل مجموعة من الأسئلة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يحاول الكاتب ال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إجابة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عنها في مقاله.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4339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 startAt="4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النقاط التي يحتاج الكاتب الحصول على معلومات تفصيلية وعميقة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حولها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؛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لتوضيحها والإلمام بتفاصيلها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944339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 startAt="5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تحديد </a:t>
                      </a:r>
                      <a:r>
                        <a:rPr lang="ar-SA" sz="2600" b="1" u="sng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المصطلحات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السياسية التي وردت في عناصر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الموضوع، والتأكد من أن الكاتب على علم بها، وبتعريفاتها ومعانيها.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59371">
                <a:tc>
                  <a:txBody>
                    <a:bodyPr/>
                    <a:lstStyle/>
                    <a:p>
                      <a:pPr marL="342900" indent="-342900" rtl="1">
                        <a:buClr>
                          <a:srgbClr val="FF0000"/>
                        </a:buClr>
                        <a:buFont typeface="+mj-lt"/>
                        <a:buAutoNum type="arabicPeriod" startAt="6"/>
                      </a:pPr>
                      <a:r>
                        <a:rPr lang="ar-SA" sz="2600" b="1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البحث </a:t>
                      </a:r>
                      <a:r>
                        <a:rPr lang="ar-SA" sz="2600" b="1" u="sng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 الحقائق والإحصائيات </a:t>
                      </a:r>
                      <a:r>
                        <a:rPr lang="ar-SA" sz="2600" b="1" kern="1200" dirty="0" smtClean="0">
                          <a:solidFill>
                            <a:schemeClr val="dk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التي تدعم أفكار الكاتب ومواقفه</a:t>
                      </a:r>
                      <a:r>
                        <a:rPr lang="ar-SA" sz="26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2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75571"/>
              </p:ext>
            </p:extLst>
          </p:nvPr>
        </p:nvGraphicFramePr>
        <p:xfrm>
          <a:off x="828333" y="237280"/>
          <a:ext cx="8596312" cy="603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96312"/>
              </a:tblGrid>
              <a:tr h="368901"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</a:pPr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تابع خ</a:t>
                      </a:r>
                      <a:r>
                        <a:rPr lang="ar-EG" sz="3600" b="1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طوات</a:t>
                      </a:r>
                      <a:r>
                        <a:rPr lang="ar-EG" sz="3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كتابة المقالة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F45AAB"/>
                    </a:solidFill>
                  </a:tcPr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7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البدء بتناول عناصر الموضوع بالتفصيل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، والتوضيح، وكتابة كل عنصر على شكل فقرات قصيرة.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8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إعادة ترتيب الفقرات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، والتأكد من تسلسل الأفكار، وسلامة اللغة، والتعبيرات وتماسك الأفكار والآراء.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9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حذف الفقرات التي تحتوي عل</a:t>
                      </a:r>
                      <a:r>
                        <a:rPr lang="ar-EG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ى</a:t>
                      </a:r>
                      <a:r>
                        <a:rPr lang="ar-EG" sz="26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معلومات مكررة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، أو تقليدية أو بسيطة 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ومعروفة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للقارئ.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10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إعادة صياغة عنوان الموضوع ليصبح أكثر انسجاما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 الموضوع، وأكثر تعبيرا عن الأفكار التي وردت في المقال.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11"/>
                      </a:pP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قد يحتاج الكاتب إلى إعادة صياغة المقدمة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؛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ليتجلى النسيج المحكم، والتناسق المنطقي واللغوي للموضوع وفقراته.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12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كتابة الخاتمة التي تتضمن خلاصة ما ي</a:t>
                      </a:r>
                      <a:r>
                        <a:rPr lang="ar-EG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ريد</a:t>
                      </a:r>
                      <a:r>
                        <a:rPr lang="ar-EG" sz="26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الكاتبة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وصول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إليه بشكل مركز وواضح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68901">
                <a:tc>
                  <a:txBody>
                    <a:bodyPr/>
                    <a:lstStyle/>
                    <a:p>
                      <a:pPr marL="514350" indent="-514350" rtl="1">
                        <a:buClr>
                          <a:srgbClr val="FF0000"/>
                        </a:buClr>
                        <a:buFont typeface="+mj-lt"/>
                        <a:buAutoNum type="arabicPeriod" startAt="13"/>
                      </a:pP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قد </a:t>
                      </a:r>
                      <a:r>
                        <a:rPr lang="ar-SA" sz="26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تتكرر بعض الخطوات السابقة ع</a:t>
                      </a:r>
                      <a:r>
                        <a:rPr lang="ar-EG" sz="26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دة</a:t>
                      </a:r>
                      <a:r>
                        <a:rPr lang="ar-EG" sz="26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مرات 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حتى يتم حبك المقال </a:t>
                      </a:r>
                      <a:r>
                        <a:rPr lang="ar-EG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وإخراجه</a:t>
                      </a:r>
                      <a:r>
                        <a:rPr lang="ar-EG" sz="2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بطريقة سليمة</a:t>
                      </a:r>
                      <a:r>
                        <a:rPr lang="ar-SA" sz="2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</a:p>
                    <a:p>
                      <a:pPr marL="514350" indent="-514350" rtl="1">
                        <a:buFont typeface="+mj-lt"/>
                        <a:buAutoNum type="arabicPeriod" startAt="13"/>
                      </a:pPr>
                      <a:endParaRPr lang="ar-SA" sz="2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42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6673" y="48228"/>
            <a:ext cx="6672806" cy="8372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الوقت اللازم لكتابة المقال 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1316" y="991547"/>
            <a:ext cx="6339820" cy="484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EG" sz="32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الكُتاب يتفاوتون في ذلك تبعًا لقدراتهم ومواهبهم</a:t>
            </a:r>
            <a:r>
              <a:rPr lang="en-US" sz="32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96223648"/>
              </p:ext>
            </p:extLst>
          </p:nvPr>
        </p:nvGraphicFramePr>
        <p:xfrm>
          <a:off x="526649" y="1713053"/>
          <a:ext cx="10336192" cy="43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9443456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</TotalTime>
  <Words>663</Words>
  <Application>Microsoft Office PowerPoint</Application>
  <PresentationFormat>ملء الشاشة</PresentationFormat>
  <Paragraphs>78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Tahoma</vt:lpstr>
      <vt:lpstr>Traditional Arabic</vt:lpstr>
      <vt:lpstr>Trebuchet MS</vt:lpstr>
      <vt:lpstr>Wingdings</vt:lpstr>
      <vt:lpstr>Wingdings 3</vt:lpstr>
      <vt:lpstr>واجهة</vt:lpstr>
      <vt:lpstr> ثالثًا: المقالة</vt:lpstr>
      <vt:lpstr>تعريف المقالة</vt:lpstr>
      <vt:lpstr>1- نشأة المقالة </vt:lpstr>
      <vt:lpstr>عرض تقديمي في PowerPoint</vt:lpstr>
      <vt:lpstr>2- أجزاء المقال</vt:lpstr>
      <vt:lpstr>موضوعات المقالة تصنف المقالات بحسب موضوعاتها:</vt:lpstr>
      <vt:lpstr>عرض تقديمي في PowerPoint</vt:lpstr>
      <vt:lpstr>عرض تقديمي في PowerPoint</vt:lpstr>
      <vt:lpstr>الوقت اللازم لكتابة المقال </vt:lpstr>
      <vt:lpstr>أبرز كُتاب المقالة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أالكتابة الوظيفية</dc:title>
  <dc:creator>jawahir alshehri</dc:creator>
  <cp:lastModifiedBy>MAC BOOK PRO</cp:lastModifiedBy>
  <cp:revision>57</cp:revision>
  <dcterms:created xsi:type="dcterms:W3CDTF">2018-01-22T17:59:09Z</dcterms:created>
  <dcterms:modified xsi:type="dcterms:W3CDTF">2018-02-18T21:13:26Z</dcterms:modified>
</cp:coreProperties>
</file>