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7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56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70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24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232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121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36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122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056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416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912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114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602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E3FC1-ADCB-4278-A22D-FAEF3F577DE0}" type="datetimeFigureOut">
              <a:rPr lang="ar-SA" smtClean="0"/>
              <a:t>25/01/42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456C-0C17-4AE0-ADA2-1FB761D20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6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191540"/>
              </p:ext>
            </p:extLst>
          </p:nvPr>
        </p:nvGraphicFramePr>
        <p:xfrm>
          <a:off x="228284" y="1857860"/>
          <a:ext cx="11645110" cy="49200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3498">
                  <a:extLst>
                    <a:ext uri="{9D8B030D-6E8A-4147-A177-3AD203B41FA5}">
                      <a16:colId xmlns:a16="http://schemas.microsoft.com/office/drawing/2014/main" val="1468509926"/>
                    </a:ext>
                  </a:extLst>
                </a:gridCol>
                <a:gridCol w="1798444">
                  <a:extLst>
                    <a:ext uri="{9D8B030D-6E8A-4147-A177-3AD203B41FA5}">
                      <a16:colId xmlns:a16="http://schemas.microsoft.com/office/drawing/2014/main" val="1404329584"/>
                    </a:ext>
                  </a:extLst>
                </a:gridCol>
                <a:gridCol w="2155905">
                  <a:extLst>
                    <a:ext uri="{9D8B030D-6E8A-4147-A177-3AD203B41FA5}">
                      <a16:colId xmlns:a16="http://schemas.microsoft.com/office/drawing/2014/main" val="601946689"/>
                    </a:ext>
                  </a:extLst>
                </a:gridCol>
                <a:gridCol w="2082995">
                  <a:extLst>
                    <a:ext uri="{9D8B030D-6E8A-4147-A177-3AD203B41FA5}">
                      <a16:colId xmlns:a16="http://schemas.microsoft.com/office/drawing/2014/main" val="2705325473"/>
                    </a:ext>
                  </a:extLst>
                </a:gridCol>
                <a:gridCol w="2225666">
                  <a:extLst>
                    <a:ext uri="{9D8B030D-6E8A-4147-A177-3AD203B41FA5}">
                      <a16:colId xmlns:a16="http://schemas.microsoft.com/office/drawing/2014/main" val="3297294776"/>
                    </a:ext>
                  </a:extLst>
                </a:gridCol>
                <a:gridCol w="2168602">
                  <a:extLst>
                    <a:ext uri="{9D8B030D-6E8A-4147-A177-3AD203B41FA5}">
                      <a16:colId xmlns:a16="http://schemas.microsoft.com/office/drawing/2014/main" val="2009416793"/>
                    </a:ext>
                  </a:extLst>
                </a:gridCol>
              </a:tblGrid>
              <a:tr h="315918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الفترات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الأحد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الإثنين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الثلاثاء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الأربعاء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الخميس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183780"/>
                  </a:ext>
                </a:extLst>
              </a:tr>
              <a:tr h="109135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التهيئة </a:t>
                      </a:r>
                    </a:p>
                    <a:p>
                      <a:pPr algn="ctr" rtl="1"/>
                      <a:r>
                        <a:rPr lang="ar-SA" sz="1400" dirty="0" smtClean="0"/>
                        <a:t>10 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913707"/>
                  </a:ext>
                </a:extLst>
              </a:tr>
              <a:tr h="50495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المفاهيم الرياضية</a:t>
                      </a:r>
                    </a:p>
                    <a:p>
                      <a:pPr algn="ctr" rtl="1"/>
                      <a:r>
                        <a:rPr lang="ar-SA" sz="1400" dirty="0" smtClean="0"/>
                        <a:t>(15) دقيقة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73792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smtClean="0"/>
                        <a:t>قراءة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smtClean="0"/>
                        <a:t>(15) دقيقة</a:t>
                      </a:r>
                      <a:endParaRPr lang="ar-SA" sz="140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98296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استراحة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235553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كتابة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881215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علوم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87461"/>
                  </a:ext>
                </a:extLst>
              </a:tr>
              <a:tr h="6892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التربية الإسلامية</a:t>
                      </a:r>
                    </a:p>
                    <a:p>
                      <a:pPr algn="ctr" rtl="1"/>
                      <a:r>
                        <a:rPr lang="ar-SA" sz="1400" dirty="0" smtClean="0"/>
                        <a:t>(10) 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112335"/>
                  </a:ext>
                </a:extLst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1601011" y="1154121"/>
            <a:ext cx="92297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الخطة الأسبوعية التعليمية للوحدة الدراسية </a:t>
            </a:r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(     ) </a:t>
            </a:r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الأسبوع (الأول ) من تاريخ 1442/1/25هـ إلى 1442/1/29 هـ</a:t>
            </a:r>
            <a:endParaRPr lang="ar-SA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6" t="17060" r="11534" b="17471"/>
          <a:stretch/>
        </p:blipFill>
        <p:spPr>
          <a:xfrm>
            <a:off x="9118312" y="262272"/>
            <a:ext cx="1199621" cy="850363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982732" y="1488528"/>
            <a:ext cx="108442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القائدة :                                     المستوى الثالث               أعداد المعلمة :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887233" y="319250"/>
            <a:ext cx="280035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 smtClean="0"/>
              <a:t>المملكة العربية السعودية</a:t>
            </a:r>
          </a:p>
          <a:p>
            <a:pPr algn="ctr"/>
            <a:r>
              <a:rPr lang="ar-SA" sz="1400" b="1" dirty="0" smtClean="0"/>
              <a:t>وزارة التعليم</a:t>
            </a:r>
          </a:p>
          <a:p>
            <a:pPr algn="ctr"/>
            <a:r>
              <a:rPr lang="ar-SA" sz="1400" b="1" dirty="0" smtClean="0"/>
              <a:t>مكتب تعليم </a:t>
            </a:r>
            <a:r>
              <a:rPr lang="ar-SA" sz="1400" b="1" dirty="0" smtClean="0"/>
              <a:t>ـــــــــــــــــــ</a:t>
            </a:r>
          </a:p>
          <a:p>
            <a:pPr algn="ctr"/>
            <a:r>
              <a:rPr lang="ar-SA" sz="1400" b="1" dirty="0" smtClean="0"/>
              <a:t>روضة ـــــــــــــــ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149527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25338" y="1142960"/>
            <a:ext cx="922972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الخطة الأسبوعية التعليمية للوحدة الدراسية </a:t>
            </a:r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(      ) </a:t>
            </a:r>
            <a:r>
              <a:rPr lang="ar-SA" b="1" u="sng" dirty="0" smtClean="0">
                <a:solidFill>
                  <a:schemeClr val="accent5">
                    <a:lumMod val="75000"/>
                  </a:schemeClr>
                </a:solidFill>
              </a:rPr>
              <a:t>الأسبوع (الثاني ) من تاريخ 1442/2/1هـ إلى 1442/2/7</a:t>
            </a:r>
            <a:endParaRPr lang="ar-SA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6" t="17060" r="11534" b="17471"/>
          <a:stretch/>
        </p:blipFill>
        <p:spPr>
          <a:xfrm>
            <a:off x="9001927" y="130802"/>
            <a:ext cx="1485900" cy="1053295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4887233" y="319250"/>
            <a:ext cx="280035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 smtClean="0"/>
              <a:t>المملكة العربية السعودية</a:t>
            </a:r>
          </a:p>
          <a:p>
            <a:pPr algn="ctr"/>
            <a:r>
              <a:rPr lang="ar-SA" sz="1400" b="1" dirty="0" smtClean="0"/>
              <a:t>وزارة التعليم</a:t>
            </a:r>
          </a:p>
          <a:p>
            <a:pPr algn="ctr"/>
            <a:r>
              <a:rPr lang="ar-SA" sz="1400" b="1" dirty="0" smtClean="0"/>
              <a:t>مكتب تعليم </a:t>
            </a:r>
            <a:r>
              <a:rPr lang="ar-SA" sz="1400" b="1" dirty="0" smtClean="0"/>
              <a:t>ـــــــــــــــــــ</a:t>
            </a:r>
          </a:p>
          <a:p>
            <a:pPr algn="ctr"/>
            <a:r>
              <a:rPr lang="ar-SA" sz="1400" b="1" dirty="0" smtClean="0"/>
              <a:t>روضة ـــــــــــــــ</a:t>
            </a:r>
            <a:endParaRPr lang="ar-SA" sz="1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865301" y="1512292"/>
            <a:ext cx="1084421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 smtClean="0">
                <a:solidFill>
                  <a:srgbClr val="C00000"/>
                </a:solidFill>
              </a:rPr>
              <a:t>القائدة : </a:t>
            </a:r>
            <a:r>
              <a:rPr lang="ar-SA" sz="1600" b="1" dirty="0" smtClean="0">
                <a:solidFill>
                  <a:srgbClr val="C00000"/>
                </a:solidFill>
              </a:rPr>
              <a:t>                           المستوى </a:t>
            </a:r>
            <a:r>
              <a:rPr lang="ar-SA" sz="1600" b="1" dirty="0" smtClean="0">
                <a:solidFill>
                  <a:srgbClr val="C00000"/>
                </a:solidFill>
              </a:rPr>
              <a:t>الثالث               أعداد المعلمة </a:t>
            </a:r>
            <a:r>
              <a:rPr lang="ar-SA" sz="1600" b="1" dirty="0" smtClean="0">
                <a:solidFill>
                  <a:srgbClr val="C00000"/>
                </a:solidFill>
              </a:rPr>
              <a:t>:</a:t>
            </a:r>
            <a:endParaRPr lang="ar-SA" sz="1600" b="1" dirty="0">
              <a:solidFill>
                <a:srgbClr val="C00000"/>
              </a:solidFill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AEB674EE-F705-4F86-8BC3-2B51CDE851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9328">
            <a:off x="10653109" y="512182"/>
            <a:ext cx="1390708" cy="1343743"/>
          </a:xfrm>
          <a:prstGeom prst="rect">
            <a:avLst/>
          </a:prstGeom>
        </p:spPr>
      </p:pic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292083"/>
              </p:ext>
            </p:extLst>
          </p:nvPr>
        </p:nvGraphicFramePr>
        <p:xfrm>
          <a:off x="228284" y="1840487"/>
          <a:ext cx="11645110" cy="49200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3498">
                  <a:extLst>
                    <a:ext uri="{9D8B030D-6E8A-4147-A177-3AD203B41FA5}">
                      <a16:colId xmlns:a16="http://schemas.microsoft.com/office/drawing/2014/main" val="1468509926"/>
                    </a:ext>
                  </a:extLst>
                </a:gridCol>
                <a:gridCol w="1798444">
                  <a:extLst>
                    <a:ext uri="{9D8B030D-6E8A-4147-A177-3AD203B41FA5}">
                      <a16:colId xmlns:a16="http://schemas.microsoft.com/office/drawing/2014/main" val="1404329584"/>
                    </a:ext>
                  </a:extLst>
                </a:gridCol>
                <a:gridCol w="2155905">
                  <a:extLst>
                    <a:ext uri="{9D8B030D-6E8A-4147-A177-3AD203B41FA5}">
                      <a16:colId xmlns:a16="http://schemas.microsoft.com/office/drawing/2014/main" val="601946689"/>
                    </a:ext>
                  </a:extLst>
                </a:gridCol>
                <a:gridCol w="2082995">
                  <a:extLst>
                    <a:ext uri="{9D8B030D-6E8A-4147-A177-3AD203B41FA5}">
                      <a16:colId xmlns:a16="http://schemas.microsoft.com/office/drawing/2014/main" val="2705325473"/>
                    </a:ext>
                  </a:extLst>
                </a:gridCol>
                <a:gridCol w="2225666">
                  <a:extLst>
                    <a:ext uri="{9D8B030D-6E8A-4147-A177-3AD203B41FA5}">
                      <a16:colId xmlns:a16="http://schemas.microsoft.com/office/drawing/2014/main" val="3297294776"/>
                    </a:ext>
                  </a:extLst>
                </a:gridCol>
                <a:gridCol w="2168602">
                  <a:extLst>
                    <a:ext uri="{9D8B030D-6E8A-4147-A177-3AD203B41FA5}">
                      <a16:colId xmlns:a16="http://schemas.microsoft.com/office/drawing/2014/main" val="2009416793"/>
                    </a:ext>
                  </a:extLst>
                </a:gridCol>
              </a:tblGrid>
              <a:tr h="315918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الفترات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الأحد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الإثنين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الثلاثاء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الأربعاء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الخميس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183780"/>
                  </a:ext>
                </a:extLst>
              </a:tr>
              <a:tr h="1091352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التهيئة </a:t>
                      </a:r>
                    </a:p>
                    <a:p>
                      <a:pPr algn="ctr" rtl="1"/>
                      <a:r>
                        <a:rPr lang="ar-SA" sz="1400" dirty="0" smtClean="0"/>
                        <a:t>10 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913707"/>
                  </a:ext>
                </a:extLst>
              </a:tr>
              <a:tr h="50495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المفاهيم الرياضية</a:t>
                      </a:r>
                    </a:p>
                    <a:p>
                      <a:pPr algn="ctr" rtl="1"/>
                      <a:r>
                        <a:rPr lang="ar-SA" sz="1400" dirty="0" smtClean="0"/>
                        <a:t>(15) دقيقة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73792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smtClean="0"/>
                        <a:t>قراءة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smtClean="0"/>
                        <a:t>(15) دقيقة</a:t>
                      </a:r>
                      <a:endParaRPr lang="ar-SA" sz="140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98296"/>
                  </a:ext>
                </a:extLst>
              </a:tr>
              <a:tr h="554311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استراحة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235553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كتابة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881215"/>
                  </a:ext>
                </a:extLst>
              </a:tr>
              <a:tr h="488237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علوم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dirty="0" smtClean="0"/>
                        <a:t>(15) دقيقة</a:t>
                      </a:r>
                      <a:endParaRPr lang="ar-SA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87461"/>
                  </a:ext>
                </a:extLst>
              </a:tr>
              <a:tr h="689275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 smtClean="0"/>
                        <a:t>التربية الإسلامية</a:t>
                      </a:r>
                    </a:p>
                    <a:p>
                      <a:pPr algn="ctr" rtl="1"/>
                      <a:r>
                        <a:rPr lang="ar-SA" sz="1400" dirty="0" smtClean="0"/>
                        <a:t>(10) دقائق</a:t>
                      </a:r>
                      <a:endParaRPr lang="ar-SA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112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4129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149</Words>
  <Application>Microsoft Office PowerPoint</Application>
  <PresentationFormat>شاشة عريضة</PresentationFormat>
  <Paragraphs>52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26</cp:revision>
  <dcterms:created xsi:type="dcterms:W3CDTF">2020-09-12T00:14:34Z</dcterms:created>
  <dcterms:modified xsi:type="dcterms:W3CDTF">2020-09-12T19:39:41Z</dcterms:modified>
</cp:coreProperties>
</file>