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F6E0FC6-C661-4644-B173-D979FBFD59B4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42372B-5B52-48CC-9AE9-FF957ECF74B6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0FC6-C661-4644-B173-D979FBFD59B4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372B-5B52-48CC-9AE9-FF957ECF74B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0FC6-C661-4644-B173-D979FBFD59B4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372B-5B52-48CC-9AE9-FF957ECF74B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6E0FC6-C661-4644-B173-D979FBFD59B4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42372B-5B52-48CC-9AE9-FF957ECF74B6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F6E0FC6-C661-4644-B173-D979FBFD59B4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42372B-5B52-48CC-9AE9-FF957ECF74B6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0FC6-C661-4644-B173-D979FBFD59B4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372B-5B52-48CC-9AE9-FF957ECF74B6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0FC6-C661-4644-B173-D979FBFD59B4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372B-5B52-48CC-9AE9-FF957ECF74B6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6E0FC6-C661-4644-B173-D979FBFD59B4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42372B-5B52-48CC-9AE9-FF957ECF74B6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0FC6-C661-4644-B173-D979FBFD59B4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372B-5B52-48CC-9AE9-FF957ECF74B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6E0FC6-C661-4644-B173-D979FBFD59B4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42372B-5B52-48CC-9AE9-FF957ECF74B6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6E0FC6-C661-4644-B173-D979FBFD59B4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42372B-5B52-48CC-9AE9-FF957ECF74B6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6E0FC6-C661-4644-B173-D979FBFD59B4}" type="datetimeFigureOut">
              <a:rPr lang="ar-SA" smtClean="0"/>
              <a:t>02/04/37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42372B-5B52-48CC-9AE9-FF957ECF74B6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Saudi stars 1</a:t>
            </a:r>
            <a:endParaRPr lang="ar-SA" sz="4800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0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2901" r="3207" b="45162"/>
          <a:stretch/>
        </p:blipFill>
        <p:spPr bwMode="auto">
          <a:xfrm>
            <a:off x="224969" y="260648"/>
            <a:ext cx="852349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54594" r="4131" b="3024"/>
          <a:stretch/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شكل بيضاوي 1"/>
          <p:cNvSpPr/>
          <p:nvPr/>
        </p:nvSpPr>
        <p:spPr>
          <a:xfrm rot="21267791">
            <a:off x="2411760" y="1052736"/>
            <a:ext cx="720080" cy="86409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 rot="20395793">
            <a:off x="3117651" y="937537"/>
            <a:ext cx="1165247" cy="86279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 rot="21267791">
            <a:off x="4102589" y="754116"/>
            <a:ext cx="893596" cy="76134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 rot="21267791">
            <a:off x="4817158" y="1205661"/>
            <a:ext cx="720080" cy="63871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 rot="21267791">
            <a:off x="5536426" y="1022070"/>
            <a:ext cx="720080" cy="74977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 rot="21267791">
            <a:off x="6117974" y="660272"/>
            <a:ext cx="720080" cy="73556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 rot="21267791">
            <a:off x="6823660" y="627941"/>
            <a:ext cx="945022" cy="111703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20 Track 2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6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2657" r="3516" b="40996"/>
          <a:stretch/>
        </p:blipFill>
        <p:spPr bwMode="auto">
          <a:xfrm>
            <a:off x="254000" y="188640"/>
            <a:ext cx="842245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21 Track 2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6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59248" r="3516" b="2779"/>
          <a:stretch/>
        </p:blipFill>
        <p:spPr bwMode="auto">
          <a:xfrm>
            <a:off x="188684" y="188640"/>
            <a:ext cx="877580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2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</TotalTime>
  <Words>3</Words>
  <Application>Microsoft Office PowerPoint</Application>
  <PresentationFormat>عرض على الشاشة (3:4)‏</PresentationFormat>
  <Paragraphs>1</Paragraphs>
  <Slides>5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مشربية</vt:lpstr>
      <vt:lpstr>Saudi stars 1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Saudi stars 1</dc:title>
  <dc:creator>HP</dc:creator>
  <cp:lastModifiedBy>HP</cp:lastModifiedBy>
  <cp:revision>12</cp:revision>
  <dcterms:created xsi:type="dcterms:W3CDTF">2016-01-12T00:39:49Z</dcterms:created>
  <dcterms:modified xsi:type="dcterms:W3CDTF">2016-01-12T00:55:19Z</dcterms:modified>
</cp:coreProperties>
</file>