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F6E0FC6-C661-4644-B173-D979FBFD59B4}" type="datetimeFigureOut">
              <a:rPr lang="ar-SA" smtClean="0"/>
              <a:t>02/04/37</a:t>
            </a:fld>
            <a:endParaRPr lang="ar-SA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ar-SA"/>
          </a:p>
        </p:txBody>
      </p:sp>
      <p:sp>
        <p:nvSpPr>
          <p:cNvPr id="10" name="مستطيل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مستطيل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مستطيل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رابط مستقيم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رابط مستقيم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رابط مستقيم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رابط مستقيم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مستطيل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شكل بيضاوي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شكل بيضاوي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شكل بيضاوي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شكل بيضاوي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شكل بيضاوي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042372B-5B52-48CC-9AE9-FF957ECF74B6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E0FC6-C661-4644-B173-D979FBFD59B4}" type="datetimeFigureOut">
              <a:rPr lang="ar-SA" smtClean="0"/>
              <a:t>02/04/37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372B-5B52-48CC-9AE9-FF957ECF74B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E0FC6-C661-4644-B173-D979FBFD59B4}" type="datetimeFigureOut">
              <a:rPr lang="ar-SA" smtClean="0"/>
              <a:t>02/04/37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372B-5B52-48CC-9AE9-FF957ECF74B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F6E0FC6-C661-4644-B173-D979FBFD59B4}" type="datetimeFigureOut">
              <a:rPr lang="ar-SA" smtClean="0"/>
              <a:t>02/04/37</a:t>
            </a:fld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042372B-5B52-48CC-9AE9-FF957ECF74B6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F6E0FC6-C661-4644-B173-D979FBFD59B4}" type="datetimeFigureOut">
              <a:rPr lang="ar-SA" smtClean="0"/>
              <a:t>02/04/37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ar-SA"/>
          </a:p>
        </p:txBody>
      </p:sp>
      <p:sp>
        <p:nvSpPr>
          <p:cNvPr id="9" name="مستطيل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رابط مستقيم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رابط مستقيم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رابط مستقيم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رابط مستقيم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مستطيل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شكل بيضاوي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شكل بيضاوي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شكل بيضاوي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شكل بيضاوي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شكل بيضاوي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رابط مستقيم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042372B-5B52-48CC-9AE9-FF957ECF74B6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E0FC6-C661-4644-B173-D979FBFD59B4}" type="datetimeFigureOut">
              <a:rPr lang="ar-SA" smtClean="0"/>
              <a:t>02/04/37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372B-5B52-48CC-9AE9-FF957ECF74B6}" type="slidenum">
              <a:rPr lang="ar-SA" smtClean="0"/>
              <a:t>‹#›</a:t>
            </a:fld>
            <a:endParaRPr lang="ar-SA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E0FC6-C661-4644-B173-D979FBFD59B4}" type="datetimeFigureOut">
              <a:rPr lang="ar-SA" smtClean="0"/>
              <a:t>02/04/37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372B-5B52-48CC-9AE9-FF957ECF74B6}" type="slidenum">
              <a:rPr lang="ar-SA" smtClean="0"/>
              <a:t>‹#›</a:t>
            </a:fld>
            <a:endParaRPr lang="ar-SA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2" name="عنصر نائب للنص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4" name="عنصر نائب للنص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6" name="عنصر نائب للتاريخ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F6E0FC6-C661-4644-B173-D979FBFD59B4}" type="datetimeFigureOut">
              <a:rPr lang="ar-SA" smtClean="0"/>
              <a:t>02/04/37</a:t>
            </a:fld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042372B-5B52-48CC-9AE9-FF957ECF74B6}" type="slidenum">
              <a:rPr lang="ar-SA" smtClean="0"/>
              <a:t>‹#›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E0FC6-C661-4644-B173-D979FBFD59B4}" type="datetimeFigureOut">
              <a:rPr lang="ar-SA" smtClean="0"/>
              <a:t>02/04/37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372B-5B52-48CC-9AE9-FF957ECF74B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رابط مستقيم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8" name="رابط مستقيم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رابط مستقيم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شكل بيضاوي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عنصر نائب للمحتوى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1" name="عنصر نائب للتاريخ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F6E0FC6-C661-4644-B173-D979FBFD59B4}" type="datetimeFigureOut">
              <a:rPr lang="ar-SA" smtClean="0"/>
              <a:t>02/04/37</a:t>
            </a:fld>
            <a:endParaRPr lang="ar-SA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042372B-5B52-48CC-9AE9-FF957ECF74B6}" type="slidenum">
              <a:rPr lang="ar-SA" smtClean="0"/>
              <a:t>‹#›</a:t>
            </a:fld>
            <a:endParaRPr lang="ar-SA"/>
          </a:p>
        </p:txBody>
      </p:sp>
      <p:sp>
        <p:nvSpPr>
          <p:cNvPr id="23" name="عنصر نائب للتذييل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شكل بيضاوي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0" name="رابط مستقيم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مستطيل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رابط مستقيم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رابط مستقيم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رابط مستقيم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عنصر نائب للتاريخ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F6E0FC6-C661-4644-B173-D979FBFD59B4}" type="datetimeFigureOut">
              <a:rPr lang="ar-SA" smtClean="0"/>
              <a:t>02/04/37</a:t>
            </a:fld>
            <a:endParaRPr lang="ar-SA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042372B-5B52-48CC-9AE9-FF957ECF74B6}" type="slidenum">
              <a:rPr lang="ar-SA" smtClean="0"/>
              <a:t>‹#›</a:t>
            </a:fld>
            <a:endParaRPr lang="ar-SA"/>
          </a:p>
        </p:txBody>
      </p:sp>
      <p:sp>
        <p:nvSpPr>
          <p:cNvPr id="21" name="عنصر نائب للتذييل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F6E0FC6-C661-4644-B173-D979FBFD59B4}" type="datetimeFigureOut">
              <a:rPr lang="ar-SA" smtClean="0"/>
              <a:t>02/04/37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7" name="رابط مستقيم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مستطيل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شكل بيضاوي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042372B-5B52-48CC-9AE9-FF957ECF74B6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smtClean="0"/>
              <a:t>Saudi stars 1</a:t>
            </a:r>
            <a:endParaRPr lang="ar-SA" sz="4800" dirty="0"/>
          </a:p>
        </p:txBody>
      </p:sp>
      <p:sp>
        <p:nvSpPr>
          <p:cNvPr id="5" name="عنوان فرعي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2206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2" t="2901" r="3207" b="45162"/>
          <a:stretch/>
        </p:blipFill>
        <p:spPr bwMode="auto">
          <a:xfrm>
            <a:off x="224969" y="260648"/>
            <a:ext cx="8523495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64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54594" r="4131" b="3024"/>
          <a:stretch/>
        </p:blipFill>
        <p:spPr bwMode="auto">
          <a:xfrm>
            <a:off x="323528" y="188640"/>
            <a:ext cx="8496944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شكل بيضاوي 1"/>
          <p:cNvSpPr/>
          <p:nvPr/>
        </p:nvSpPr>
        <p:spPr>
          <a:xfrm rot="21267791">
            <a:off x="2411760" y="1052736"/>
            <a:ext cx="720080" cy="864096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شكل بيضاوي 3"/>
          <p:cNvSpPr/>
          <p:nvPr/>
        </p:nvSpPr>
        <p:spPr>
          <a:xfrm rot="20395793">
            <a:off x="3117651" y="937537"/>
            <a:ext cx="1165247" cy="862792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شكل بيضاوي 4"/>
          <p:cNvSpPr/>
          <p:nvPr/>
        </p:nvSpPr>
        <p:spPr>
          <a:xfrm rot="21267791">
            <a:off x="4102589" y="754116"/>
            <a:ext cx="893596" cy="761342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 rot="21267791">
            <a:off x="4817158" y="1205661"/>
            <a:ext cx="720080" cy="638719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/>
          <p:cNvSpPr/>
          <p:nvPr/>
        </p:nvSpPr>
        <p:spPr>
          <a:xfrm rot="21267791">
            <a:off x="5536426" y="1022070"/>
            <a:ext cx="720080" cy="749778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/>
          <p:cNvSpPr/>
          <p:nvPr/>
        </p:nvSpPr>
        <p:spPr>
          <a:xfrm rot="21267791">
            <a:off x="6117974" y="660272"/>
            <a:ext cx="720080" cy="735563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/>
          <p:cNvSpPr/>
          <p:nvPr/>
        </p:nvSpPr>
        <p:spPr>
          <a:xfrm rot="21267791">
            <a:off x="6823660" y="627941"/>
            <a:ext cx="945022" cy="1117032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" name="20 Track 20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9552" y="22048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967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582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0" t="2657" r="3516" b="40996"/>
          <a:stretch/>
        </p:blipFill>
        <p:spPr bwMode="auto">
          <a:xfrm>
            <a:off x="254000" y="188640"/>
            <a:ext cx="8422456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21 Track 21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9552" y="4766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66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5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59248" r="3516" b="2779"/>
          <a:stretch/>
        </p:blipFill>
        <p:spPr bwMode="auto">
          <a:xfrm>
            <a:off x="188684" y="188640"/>
            <a:ext cx="8775804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223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مشربية">
  <a:themeElements>
    <a:clrScheme name="مشربية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مشربية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مشربية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</TotalTime>
  <Words>3</Words>
  <Application>Microsoft Office PowerPoint</Application>
  <PresentationFormat>عرض على الشاشة (3:4)‏</PresentationFormat>
  <Paragraphs>1</Paragraphs>
  <Slides>5</Slides>
  <Notes>0</Notes>
  <HiddenSlides>0</HiddenSlides>
  <MMClips>2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6" baseType="lpstr">
      <vt:lpstr>مشربية</vt:lpstr>
      <vt:lpstr>Saudi stars 1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Saudi stars 1</dc:title>
  <dc:creator>HP</dc:creator>
  <cp:lastModifiedBy>HP</cp:lastModifiedBy>
  <cp:revision>12</cp:revision>
  <dcterms:created xsi:type="dcterms:W3CDTF">2016-01-12T00:39:49Z</dcterms:created>
  <dcterms:modified xsi:type="dcterms:W3CDTF">2016-01-12T00:55:19Z</dcterms:modified>
</cp:coreProperties>
</file>