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7" r:id="rId4"/>
    <p:sldId id="258" r:id="rId5"/>
    <p:sldId id="272" r:id="rId6"/>
    <p:sldId id="259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25/04/35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53285"/>
            <a:ext cx="8953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214589" cy="222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مثلث متساوي الساقين 16"/>
          <p:cNvSpPr/>
          <p:nvPr/>
        </p:nvSpPr>
        <p:spPr>
          <a:xfrm>
            <a:off x="2692919" y="1697064"/>
            <a:ext cx="1564760" cy="1110907"/>
          </a:xfrm>
          <a:prstGeom prst="triangle">
            <a:avLst>
              <a:gd name="adj" fmla="val 82979"/>
            </a:avLst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2" name="مثلث متساوي الساقين 51"/>
          <p:cNvSpPr/>
          <p:nvPr/>
        </p:nvSpPr>
        <p:spPr>
          <a:xfrm rot="10800000">
            <a:off x="2414499" y="1697064"/>
            <a:ext cx="1564760" cy="1110907"/>
          </a:xfrm>
          <a:prstGeom prst="triangle">
            <a:avLst>
              <a:gd name="adj" fmla="val 82979"/>
            </a:avLst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077491"/>
            <a:ext cx="39243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014" y="2252518"/>
            <a:ext cx="27813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739" y="3202179"/>
            <a:ext cx="30765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161" y="4005064"/>
            <a:ext cx="26955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506" y="4797152"/>
            <a:ext cx="337185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89" y="5661248"/>
            <a:ext cx="64198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" name="مربع نص 63"/>
          <p:cNvSpPr txBox="1"/>
          <p:nvPr/>
        </p:nvSpPr>
        <p:spPr>
          <a:xfrm>
            <a:off x="4427984" y="2217320"/>
            <a:ext cx="17427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 × 4 = 24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4716016" y="3936156"/>
            <a:ext cx="11380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متطابقان</a:t>
            </a:r>
            <a:endParaRPr lang="ar-SA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3563888" y="4737769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12 وحدة مربعة</a:t>
            </a:r>
            <a:endParaRPr lang="ar-SA" sz="2400" b="1" dirty="0"/>
          </a:p>
        </p:txBody>
      </p:sp>
      <p:grpSp>
        <p:nvGrpSpPr>
          <p:cNvPr id="47" name="مجموعة 46"/>
          <p:cNvGrpSpPr/>
          <p:nvPr/>
        </p:nvGrpSpPr>
        <p:grpSpPr>
          <a:xfrm>
            <a:off x="2947848" y="5920252"/>
            <a:ext cx="1235084" cy="768207"/>
            <a:chOff x="2037206" y="4704997"/>
            <a:chExt cx="1235084" cy="768207"/>
          </a:xfrm>
        </p:grpSpPr>
        <p:grpSp>
          <p:nvGrpSpPr>
            <p:cNvPr id="60" name="مجموعة 59"/>
            <p:cNvGrpSpPr/>
            <p:nvPr/>
          </p:nvGrpSpPr>
          <p:grpSpPr>
            <a:xfrm>
              <a:off x="2552210" y="4704997"/>
              <a:ext cx="720080" cy="768207"/>
              <a:chOff x="5901857" y="4197744"/>
              <a:chExt cx="720080" cy="768207"/>
            </a:xfrm>
          </p:grpSpPr>
          <p:sp>
            <p:nvSpPr>
              <p:cNvPr id="61" name="مربع نص 60"/>
              <p:cNvSpPr txBox="1"/>
              <p:nvPr/>
            </p:nvSpPr>
            <p:spPr>
              <a:xfrm>
                <a:off x="5969438" y="4197744"/>
                <a:ext cx="61729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</a:t>
                </a:r>
                <a:endParaRPr lang="ar-SA" sz="2400" b="1" dirty="0"/>
              </a:p>
            </p:txBody>
          </p:sp>
          <p:sp>
            <p:nvSpPr>
              <p:cNvPr id="62" name="مربع نص 61"/>
              <p:cNvSpPr txBox="1"/>
              <p:nvPr/>
            </p:nvSpPr>
            <p:spPr>
              <a:xfrm>
                <a:off x="5901857" y="4504286"/>
                <a:ext cx="72008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</a:t>
                </a:r>
                <a:endParaRPr lang="ar-SA" sz="2400" b="1" dirty="0"/>
              </a:p>
            </p:txBody>
          </p:sp>
          <p:cxnSp>
            <p:nvCxnSpPr>
              <p:cNvPr id="63" name="رابط مستقيم 62"/>
              <p:cNvCxnSpPr/>
              <p:nvPr/>
            </p:nvCxnSpPr>
            <p:spPr>
              <a:xfrm flipH="1">
                <a:off x="6139407" y="4567067"/>
                <a:ext cx="32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مربع نص 66"/>
            <p:cNvSpPr txBox="1"/>
            <p:nvPr/>
          </p:nvSpPr>
          <p:spPr>
            <a:xfrm>
              <a:off x="2037206" y="4796001"/>
              <a:ext cx="68636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ق ع</a:t>
              </a:r>
              <a:endParaRPr lang="ar-SA" sz="2400" b="1" dirty="0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3979259" y="1206643"/>
            <a:ext cx="1180530" cy="1584935"/>
            <a:chOff x="3964745" y="1206643"/>
            <a:chExt cx="1180530" cy="1584935"/>
          </a:xfrm>
        </p:grpSpPr>
        <p:cxnSp>
          <p:nvCxnSpPr>
            <p:cNvPr id="49" name="رابط مستقيم 48"/>
            <p:cNvCxnSpPr/>
            <p:nvPr/>
          </p:nvCxnSpPr>
          <p:spPr>
            <a:xfrm>
              <a:off x="3964745" y="1711578"/>
              <a:ext cx="0" cy="1080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وسيلة شرح مستطيلة مستديرة الزوايا 50"/>
            <p:cNvSpPr/>
            <p:nvPr/>
          </p:nvSpPr>
          <p:spPr>
            <a:xfrm>
              <a:off x="4137163" y="1206643"/>
              <a:ext cx="1008112" cy="504056"/>
            </a:xfrm>
            <a:prstGeom prst="wedgeRoundRectCallout">
              <a:avLst>
                <a:gd name="adj1" fmla="val -66904"/>
                <a:gd name="adj2" fmla="val 150325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b="1" dirty="0" smtClean="0">
                  <a:solidFill>
                    <a:srgbClr val="FF0000"/>
                  </a:solidFill>
                </a:rPr>
                <a:t>ارتفاع</a:t>
              </a:r>
              <a:endParaRPr lang="ar-SA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2" name="وسيلة شرح مستطيلة مستديرة الزوايا 71"/>
          <p:cNvSpPr/>
          <p:nvPr/>
        </p:nvSpPr>
        <p:spPr>
          <a:xfrm>
            <a:off x="2692919" y="3161294"/>
            <a:ext cx="1008112" cy="421885"/>
          </a:xfrm>
          <a:prstGeom prst="wedgeRoundRectCallout">
            <a:avLst>
              <a:gd name="adj1" fmla="val 22360"/>
              <a:gd name="adj2" fmla="val -12795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قاعدة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00208 L -0.1993 0.0013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 animBg="1"/>
      <p:bldP spid="52" grpId="1" animBg="1"/>
      <p:bldP spid="64" grpId="0"/>
      <p:bldP spid="65" grpId="0"/>
      <p:bldP spid="66" grpId="0"/>
      <p:bldP spid="7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788024" y="5415607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90,4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3952494" y="4681013"/>
            <a:ext cx="8586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15,6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84040"/>
            <a:ext cx="4914900" cy="333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95" y="937186"/>
            <a:ext cx="1858982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828" y="1916832"/>
            <a:ext cx="3046388" cy="2145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96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439535" y="5415607"/>
            <a:ext cx="173140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10200 كلم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60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067944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165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175</a:t>
            </a:r>
            <a:endParaRPr lang="ar-SA" sz="2400" b="1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522" y="886409"/>
            <a:ext cx="4029075" cy="695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61623"/>
            <a:ext cx="2736304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9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889060" y="5415607"/>
            <a:ext cx="12818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204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067944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15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19</a:t>
            </a:r>
            <a:endParaRPr lang="ar-SA" sz="2400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95" y="937186"/>
            <a:ext cx="1858982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591" y="856223"/>
            <a:ext cx="45148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060849"/>
            <a:ext cx="3401566" cy="19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265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781844"/>
            <a:ext cx="51911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7159128" cy="28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مثلث متساوي الساقين 32"/>
          <p:cNvSpPr/>
          <p:nvPr/>
        </p:nvSpPr>
        <p:spPr>
          <a:xfrm>
            <a:off x="5887560" y="4937921"/>
            <a:ext cx="1060704" cy="914400"/>
          </a:xfrm>
          <a:prstGeom prst="triangle">
            <a:avLst>
              <a:gd name="adj" fmla="val 1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5" name="مجموعة 14"/>
          <p:cNvGrpSpPr/>
          <p:nvPr/>
        </p:nvGrpSpPr>
        <p:grpSpPr>
          <a:xfrm>
            <a:off x="1403648" y="5085184"/>
            <a:ext cx="1872208" cy="770384"/>
            <a:chOff x="1475656" y="5085184"/>
            <a:chExt cx="1872208" cy="770384"/>
          </a:xfrm>
        </p:grpSpPr>
        <p:cxnSp>
          <p:nvCxnSpPr>
            <p:cNvPr id="11" name="رابط مستقيم 10"/>
            <p:cNvCxnSpPr/>
            <p:nvPr/>
          </p:nvCxnSpPr>
          <p:spPr>
            <a:xfrm flipH="1">
              <a:off x="1475656" y="5855568"/>
              <a:ext cx="106070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رابط مستقيم 35"/>
            <p:cNvCxnSpPr/>
            <p:nvPr/>
          </p:nvCxnSpPr>
          <p:spPr>
            <a:xfrm flipH="1">
              <a:off x="2536360" y="5085184"/>
              <a:ext cx="811504" cy="7703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flipH="1">
              <a:off x="1475656" y="5085184"/>
              <a:ext cx="1872208" cy="77038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رابط مستقيم 16"/>
          <p:cNvCxnSpPr/>
          <p:nvPr/>
        </p:nvCxnSpPr>
        <p:spPr>
          <a:xfrm flipH="1">
            <a:off x="2464352" y="5855568"/>
            <a:ext cx="792000" cy="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>
            <a:off x="3261904" y="5099698"/>
            <a:ext cx="0" cy="770384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مستطيل 18"/>
          <p:cNvSpPr/>
          <p:nvPr/>
        </p:nvSpPr>
        <p:spPr>
          <a:xfrm>
            <a:off x="6746778" y="5668244"/>
            <a:ext cx="180000" cy="1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ستطيل 62"/>
          <p:cNvSpPr/>
          <p:nvPr/>
        </p:nvSpPr>
        <p:spPr>
          <a:xfrm>
            <a:off x="3081342" y="5675568"/>
            <a:ext cx="180000" cy="180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وسيلة شرح مستطيلة مستديرة الزوايا 63"/>
          <p:cNvSpPr/>
          <p:nvPr/>
        </p:nvSpPr>
        <p:spPr>
          <a:xfrm>
            <a:off x="5738666" y="6179818"/>
            <a:ext cx="1008112" cy="421885"/>
          </a:xfrm>
          <a:prstGeom prst="wedgeRoundRectCallout">
            <a:avLst>
              <a:gd name="adj1" fmla="val 22360"/>
              <a:gd name="adj2" fmla="val -12795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قاعدة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5" name="وسيلة شرح مستطيلة مستديرة الزوايا 64"/>
          <p:cNvSpPr/>
          <p:nvPr/>
        </p:nvSpPr>
        <p:spPr>
          <a:xfrm>
            <a:off x="7524328" y="5246359"/>
            <a:ext cx="1008112" cy="421885"/>
          </a:xfrm>
          <a:prstGeom prst="wedgeRoundRectCallout">
            <a:avLst>
              <a:gd name="adj1" fmla="val -102898"/>
              <a:gd name="adj2" fmla="val -1442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ارتفاع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6" name="وسيلة شرح مستطيلة مستديرة الزوايا 65"/>
          <p:cNvSpPr/>
          <p:nvPr/>
        </p:nvSpPr>
        <p:spPr>
          <a:xfrm>
            <a:off x="1259632" y="6179818"/>
            <a:ext cx="1008112" cy="421885"/>
          </a:xfrm>
          <a:prstGeom prst="wedgeRoundRectCallout">
            <a:avLst>
              <a:gd name="adj1" fmla="val 22360"/>
              <a:gd name="adj2" fmla="val -127958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قاعدة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7" name="وسيلة شرح مستطيلة مستديرة الزوايا 66"/>
          <p:cNvSpPr/>
          <p:nvPr/>
        </p:nvSpPr>
        <p:spPr>
          <a:xfrm>
            <a:off x="3794426" y="5246359"/>
            <a:ext cx="1008112" cy="421885"/>
          </a:xfrm>
          <a:prstGeom prst="wedgeRoundRectCallout">
            <a:avLst>
              <a:gd name="adj1" fmla="val -102898"/>
              <a:gd name="adj2" fmla="val -1442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ارتفاع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9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73" y="1166927"/>
            <a:ext cx="2771775" cy="314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64904"/>
            <a:ext cx="2448272" cy="181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مربع نص 29"/>
          <p:cNvSpPr txBox="1"/>
          <p:nvPr/>
        </p:nvSpPr>
        <p:spPr>
          <a:xfrm>
            <a:off x="6854200" y="2865450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6287000" y="2737948"/>
            <a:ext cx="720080" cy="768207"/>
            <a:chOff x="5901857" y="4197744"/>
            <a:chExt cx="720080" cy="768207"/>
          </a:xfrm>
        </p:grpSpPr>
        <p:sp>
          <p:nvSpPr>
            <p:cNvPr id="34" name="مربع نص 33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7" name="مربع نص 36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38" name="رابط مستقيم 37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مربع نص 32"/>
          <p:cNvSpPr txBox="1"/>
          <p:nvPr/>
        </p:nvSpPr>
        <p:spPr>
          <a:xfrm>
            <a:off x="6043489" y="28724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660347" y="28724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5300307" y="28724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4940267" y="28724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543818" y="2895327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6,5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4788024" y="28808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913511" y="36154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660347" y="3615407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32,5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3" grpId="0"/>
      <p:bldP spid="39" grpId="0"/>
      <p:bldP spid="39" grpId="1"/>
      <p:bldP spid="40" grpId="0"/>
      <p:bldP spid="41" grpId="0"/>
      <p:bldP spid="41" grpId="1"/>
      <p:bldP spid="42" grpId="0"/>
      <p:bldP spid="43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75321"/>
            <a:ext cx="5743575" cy="361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76872"/>
            <a:ext cx="7416824" cy="1780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مربع نص 30"/>
          <p:cNvSpPr txBox="1"/>
          <p:nvPr/>
        </p:nvSpPr>
        <p:spPr>
          <a:xfrm>
            <a:off x="7068184" y="4449626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6500984" y="4322124"/>
            <a:ext cx="720080" cy="768207"/>
            <a:chOff x="5901857" y="4197744"/>
            <a:chExt cx="720080" cy="768207"/>
          </a:xfrm>
        </p:grpSpPr>
        <p:sp>
          <p:nvSpPr>
            <p:cNvPr id="33" name="مربع نص 32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37" name="رابط مستقيم 36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مربع نص 37"/>
          <p:cNvSpPr txBox="1"/>
          <p:nvPr/>
        </p:nvSpPr>
        <p:spPr>
          <a:xfrm>
            <a:off x="6257473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87433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551429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15425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757802" y="447950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5002008" y="4464989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11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7127495" y="5199583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212996" y="5199583"/>
            <a:ext cx="10442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77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2315656" y="4449626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47" name="مجموعة 46"/>
          <p:cNvGrpSpPr/>
          <p:nvPr/>
        </p:nvGrpSpPr>
        <p:grpSpPr>
          <a:xfrm>
            <a:off x="1748456" y="4322124"/>
            <a:ext cx="720080" cy="768207"/>
            <a:chOff x="5901857" y="4197744"/>
            <a:chExt cx="720080" cy="768207"/>
          </a:xfrm>
        </p:grpSpPr>
        <p:sp>
          <p:nvSpPr>
            <p:cNvPr id="48" name="مربع نص 4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50" name="رابط مستقيم 4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1504945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121803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761763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401723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1005274" y="447950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7,5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249480" y="447950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2374967" y="5199583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602757" y="5199583"/>
            <a:ext cx="90195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30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03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39" grpId="0"/>
      <p:bldP spid="39" grpId="1"/>
      <p:bldP spid="40" grpId="0"/>
      <p:bldP spid="41" grpId="0"/>
      <p:bldP spid="41" grpId="1"/>
      <p:bldP spid="42" grpId="0"/>
      <p:bldP spid="43" grpId="0"/>
      <p:bldP spid="44" grpId="0"/>
      <p:bldP spid="45" grpId="0"/>
      <p:bldP spid="46" grpId="0"/>
      <p:bldP spid="51" grpId="0"/>
      <p:bldP spid="52" grpId="0"/>
      <p:bldP spid="52" grpId="1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75321"/>
            <a:ext cx="5743575" cy="361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مربع نص 30"/>
          <p:cNvSpPr txBox="1"/>
          <p:nvPr/>
        </p:nvSpPr>
        <p:spPr>
          <a:xfrm>
            <a:off x="7068184" y="4449626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32" name="مجموعة 31"/>
          <p:cNvGrpSpPr/>
          <p:nvPr/>
        </p:nvGrpSpPr>
        <p:grpSpPr>
          <a:xfrm>
            <a:off x="6500984" y="4322124"/>
            <a:ext cx="720080" cy="768207"/>
            <a:chOff x="5901857" y="4197744"/>
            <a:chExt cx="720080" cy="768207"/>
          </a:xfrm>
        </p:grpSpPr>
        <p:sp>
          <p:nvSpPr>
            <p:cNvPr id="33" name="مربع نص 32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37" name="رابط مستقيم 36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مربع نص 37"/>
          <p:cNvSpPr txBox="1"/>
          <p:nvPr/>
        </p:nvSpPr>
        <p:spPr>
          <a:xfrm>
            <a:off x="6257473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87433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551429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515425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757802" y="447950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5002008" y="4464989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7127495" y="5199583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300192" y="5199583"/>
            <a:ext cx="10442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 سم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2459672" y="4449626"/>
            <a:ext cx="196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المثلث  =</a:t>
            </a:r>
            <a:endParaRPr lang="ar-SA" sz="2400" b="1" dirty="0"/>
          </a:p>
        </p:txBody>
      </p:sp>
      <p:grpSp>
        <p:nvGrpSpPr>
          <p:cNvPr id="47" name="مجموعة 46"/>
          <p:cNvGrpSpPr/>
          <p:nvPr/>
        </p:nvGrpSpPr>
        <p:grpSpPr>
          <a:xfrm>
            <a:off x="1892472" y="4322124"/>
            <a:ext cx="720080" cy="768207"/>
            <a:chOff x="5901857" y="4197744"/>
            <a:chExt cx="720080" cy="768207"/>
          </a:xfrm>
        </p:grpSpPr>
        <p:sp>
          <p:nvSpPr>
            <p:cNvPr id="48" name="مربع نص 4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50" name="رابط مستقيم 4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مربع نص 50"/>
          <p:cNvSpPr txBox="1"/>
          <p:nvPr/>
        </p:nvSpPr>
        <p:spPr>
          <a:xfrm>
            <a:off x="1648961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1218194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792269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432229" y="4456670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1029094" y="4479503"/>
            <a:ext cx="81076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12,8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121456" y="4479503"/>
            <a:ext cx="8693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16,5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2518983" y="5199583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1032747" y="5199583"/>
            <a:ext cx="16159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105,6 سم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495" y="937186"/>
            <a:ext cx="1858982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74" y="1916832"/>
            <a:ext cx="7455157" cy="216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رابط مستقيم 18"/>
          <p:cNvCxnSpPr/>
          <p:nvPr/>
        </p:nvCxnSpPr>
        <p:spPr>
          <a:xfrm>
            <a:off x="4644008" y="2492896"/>
            <a:ext cx="0" cy="40324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63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  <p:bldP spid="39" grpId="0"/>
      <p:bldP spid="39" grpId="1"/>
      <p:bldP spid="40" grpId="0"/>
      <p:bldP spid="41" grpId="0"/>
      <p:bldP spid="41" grpId="1"/>
      <p:bldP spid="42" grpId="0"/>
      <p:bldP spid="43" grpId="0"/>
      <p:bldP spid="44" grpId="0"/>
      <p:bldP spid="45" grpId="0"/>
      <p:bldP spid="46" grpId="0"/>
      <p:bldP spid="51" grpId="0"/>
      <p:bldP spid="52" grpId="0"/>
      <p:bldP spid="52" grpId="1"/>
      <p:bldP spid="53" grpId="0"/>
      <p:bldP spid="54" grpId="0"/>
      <p:bldP spid="54" grpId="1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67966"/>
            <a:ext cx="67437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717478"/>
            <a:ext cx="7848871" cy="2511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989112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788024" y="5415607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59,5 سم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836712"/>
            <a:ext cx="3914775" cy="704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48662"/>
            <a:ext cx="3099023" cy="204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067944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12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60563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788024" y="5415607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14,6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067944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2,5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4,8</a:t>
            </a:r>
            <a:endParaRPr lang="ar-SA" sz="2400" b="1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84040"/>
            <a:ext cx="4914900" cy="333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844824"/>
            <a:ext cx="3046512" cy="2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9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0648"/>
            <a:ext cx="28651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مربع نص 5"/>
          <p:cNvSpPr txBox="1"/>
          <p:nvPr/>
        </p:nvSpPr>
        <p:spPr>
          <a:xfrm>
            <a:off x="6033669" y="4665650"/>
            <a:ext cx="27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مساحة </a:t>
            </a:r>
            <a:r>
              <a:rPr lang="ar-SA" sz="2400" b="1" dirty="0" smtClean="0"/>
              <a:t>شبه المنحرف  =</a:t>
            </a:r>
            <a:endParaRPr lang="ar-SA" sz="24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5494912" y="4538148"/>
            <a:ext cx="720080" cy="768207"/>
            <a:chOff x="5901857" y="4197744"/>
            <a:chExt cx="720080" cy="768207"/>
          </a:xfrm>
        </p:grpSpPr>
        <p:sp>
          <p:nvSpPr>
            <p:cNvPr id="8" name="مربع نص 7"/>
            <p:cNvSpPr txBox="1"/>
            <p:nvPr/>
          </p:nvSpPr>
          <p:spPr>
            <a:xfrm>
              <a:off x="5969438" y="4197744"/>
              <a:ext cx="61729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</a:t>
              </a:r>
              <a:endParaRPr lang="ar-SA" sz="2400" b="1" dirty="0"/>
            </a:p>
          </p:txBody>
        </p:sp>
        <p:sp>
          <p:nvSpPr>
            <p:cNvPr id="9" name="مربع نص 8"/>
            <p:cNvSpPr txBox="1"/>
            <p:nvPr/>
          </p:nvSpPr>
          <p:spPr>
            <a:xfrm>
              <a:off x="5901857" y="4504286"/>
              <a:ext cx="72008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2</a:t>
              </a:r>
              <a:endParaRPr lang="ar-SA" sz="2400" b="1" dirty="0"/>
            </a:p>
          </p:txBody>
        </p:sp>
        <p:cxnSp>
          <p:nvCxnSpPr>
            <p:cNvPr id="10" name="رابط مستقيم 9"/>
            <p:cNvCxnSpPr/>
            <p:nvPr/>
          </p:nvCxnSpPr>
          <p:spPr>
            <a:xfrm flipH="1">
              <a:off x="6139407" y="4567067"/>
              <a:ext cx="32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مربع نص 10"/>
          <p:cNvSpPr txBox="1"/>
          <p:nvPr/>
        </p:nvSpPr>
        <p:spPr>
          <a:xfrm>
            <a:off x="5251401" y="4672694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×</a:t>
            </a:r>
            <a:endParaRPr lang="ar-SA" sz="2400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889060" y="4624108"/>
            <a:ext cx="4809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ع</a:t>
            </a:r>
            <a:endParaRPr lang="ar-SA" sz="2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2987824" y="4643666"/>
            <a:ext cx="192934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(        +        )</a:t>
            </a:r>
            <a:endParaRPr lang="ar-SA" sz="2400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4067944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1</a:t>
            </a:r>
            <a:endParaRPr lang="ar-SA" sz="3200" b="1" baseline="-25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6097874" y="5415607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788024" y="5415607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0,225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145792" y="4643666"/>
            <a:ext cx="6480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ق</a:t>
            </a:r>
            <a:r>
              <a:rPr lang="ar-SA" sz="3200" b="1" baseline="-25000" dirty="0" smtClean="0"/>
              <a:t>2</a:t>
            </a:r>
            <a:endParaRPr lang="ar-SA" sz="3200" b="1" baseline="-25000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4746325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0,3</a:t>
            </a:r>
            <a:endParaRPr lang="ar-SA" sz="2400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4067944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0,5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3131840" y="4681013"/>
            <a:ext cx="7431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</a:t>
            </a:r>
            <a:endParaRPr lang="ar-SA" sz="2400" b="1" dirty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980728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84040"/>
            <a:ext cx="4914900" cy="3333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06525"/>
            <a:ext cx="3733466" cy="2270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6097874" y="5991671"/>
            <a:ext cx="4183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≈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4788024" y="5991671"/>
            <a:ext cx="13829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0,2 م</a:t>
            </a:r>
            <a:r>
              <a:rPr lang="ar-SA" sz="3200" b="1" baseline="30000" dirty="0" smtClean="0"/>
              <a:t>2</a:t>
            </a:r>
            <a:endParaRPr lang="ar-SA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335980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2" grpId="1"/>
      <p:bldP spid="13" grpId="0"/>
      <p:bldP spid="14" grpId="0"/>
      <p:bldP spid="14" grpId="1"/>
      <p:bldP spid="17" grpId="0"/>
      <p:bldP spid="18" grpId="0"/>
      <p:bldP spid="21" grpId="0"/>
      <p:bldP spid="21" grpId="1"/>
      <p:bldP spid="15" grpId="0"/>
      <p:bldP spid="16" grpId="0"/>
      <p:bldP spid="22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208</Words>
  <Application>Microsoft Office PowerPoint</Application>
  <PresentationFormat>عرض على الشاشة (3:4)‏</PresentationFormat>
  <Paragraphs>149</Paragraphs>
  <Slides>12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50</cp:revision>
  <dcterms:created xsi:type="dcterms:W3CDTF">2013-12-12T20:17:43Z</dcterms:created>
  <dcterms:modified xsi:type="dcterms:W3CDTF">2014-02-25T16:55:29Z</dcterms:modified>
</cp:coreProperties>
</file>