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no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12"/>
    <p:sldId id="257" r:id="rId13"/>
    <p:sldId id="258" r:id="rId14"/>
    <p:sldId id="259" r:id="rId15"/>
    <p:sldId id="260" r:id="rId16"/>
    <p:sldId id="261" r:id="rId17"/>
  </p:sldIdLst>
  <p:sldSz cx="7556500" cy="106934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Marshmallow" charset="1" panose="020B0306030504020204"/>
      <p:regular r:id="rId10"/>
    </p:embeddedFont>
    <p:embeddedFont>
      <p:font typeface="Tabshoor Demo" charset="1" panose="00000500000000000000"/>
      <p:regular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no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slides/slide1.xml" Type="http://schemas.openxmlformats.org/officeDocument/2006/relationships/slide"/><Relationship Id="rId13" Target="slides/slide2.xml" Type="http://schemas.openxmlformats.org/officeDocument/2006/relationships/slide"/><Relationship Id="rId14" Target="slides/slide3.xml" Type="http://schemas.openxmlformats.org/officeDocument/2006/relationships/slide"/><Relationship Id="rId15" Target="slides/slide4.xml" Type="http://schemas.openxmlformats.org/officeDocument/2006/relationships/slide"/><Relationship Id="rId16" Target="slides/slide5.xml" Type="http://schemas.openxmlformats.org/officeDocument/2006/relationships/slide"/><Relationship Id="rId17" Target="slides/slide6.xml" Type="http://schemas.openxmlformats.org/officeDocument/2006/relationships/slide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svg" Type="http://schemas.openxmlformats.org/officeDocument/2006/relationships/image"/><Relationship Id="rId11" Target="../media/image10.png" Type="http://schemas.openxmlformats.org/officeDocument/2006/relationships/image"/><Relationship Id="rId12" Target="../media/image11.svg" Type="http://schemas.openxmlformats.org/officeDocument/2006/relationships/image"/><Relationship Id="rId13" Target="../media/image12.png" Type="http://schemas.openxmlformats.org/officeDocument/2006/relationships/image"/><Relationship Id="rId14" Target="../media/image13.svg" Type="http://schemas.openxmlformats.org/officeDocument/2006/relationships/image"/><Relationship Id="rId15" Target="../media/image14.png" Type="http://schemas.openxmlformats.org/officeDocument/2006/relationships/image"/><Relationship Id="rId16" Target="../media/image15.svg" Type="http://schemas.openxmlformats.org/officeDocument/2006/relationships/image"/><Relationship Id="rId17" Target="../media/image16.png" Type="http://schemas.openxmlformats.org/officeDocument/2006/relationships/image"/><Relationship Id="rId18" Target="../media/image17.svg" Type="http://schemas.openxmlformats.org/officeDocument/2006/relationships/image"/><Relationship Id="rId19" Target="../media/image18.pn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png" Type="http://schemas.openxmlformats.org/officeDocument/2006/relationships/image"/><Relationship Id="rId8" Target="../media/image7.svg" Type="http://schemas.openxmlformats.org/officeDocument/2006/relationships/image"/><Relationship Id="rId9" Target="../media/image8.png" Type="http://schemas.openxmlformats.org/officeDocument/2006/relationships/image"/></Relationships>
</file>

<file path=ppt/slides/_rels/slide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8.png" Type="http://schemas.openxmlformats.org/officeDocument/2006/relationships/image"/><Relationship Id="rId11" Target="../media/image19.png" Type="http://schemas.openxmlformats.org/officeDocument/2006/relationships/image"/><Relationship Id="rId12" Target="../media/image20.svg" Type="http://schemas.openxmlformats.org/officeDocument/2006/relationships/image"/><Relationship Id="rId13" Target="../media/image21.png" Type="http://schemas.openxmlformats.org/officeDocument/2006/relationships/image"/><Relationship Id="rId14" Target="../media/image22.svg" Type="http://schemas.openxmlformats.org/officeDocument/2006/relationships/image"/><Relationship Id="rId15" Target="../media/image23.png" Type="http://schemas.openxmlformats.org/officeDocument/2006/relationships/image"/><Relationship Id="rId16" Target="../media/image24.svg" Type="http://schemas.openxmlformats.org/officeDocument/2006/relationships/image"/><Relationship Id="rId17" Target="../media/image25.png" Type="http://schemas.openxmlformats.org/officeDocument/2006/relationships/image"/><Relationship Id="rId18" Target="../media/image26.svg" Type="http://schemas.openxmlformats.org/officeDocument/2006/relationships/image"/><Relationship Id="rId19" Target="../media/image27.png" Type="http://schemas.openxmlformats.org/officeDocument/2006/relationships/image"/><Relationship Id="rId2" Target="../media/image1.png" Type="http://schemas.openxmlformats.org/officeDocument/2006/relationships/image"/><Relationship Id="rId20" Target="../media/image28.svg" Type="http://schemas.openxmlformats.org/officeDocument/2006/relationships/image"/><Relationship Id="rId21" Target="../media/image29.png" Type="http://schemas.openxmlformats.org/officeDocument/2006/relationships/image"/><Relationship Id="rId22" Target="../media/image30.svg" Type="http://schemas.openxmlformats.org/officeDocument/2006/relationships/image"/><Relationship Id="rId23" Target="../media/image31.png" Type="http://schemas.openxmlformats.org/officeDocument/2006/relationships/image"/><Relationship Id="rId24" Target="../media/image32.svg" Type="http://schemas.openxmlformats.org/officeDocument/2006/relationships/image"/><Relationship Id="rId25" Target="../media/image33.png" Type="http://schemas.openxmlformats.org/officeDocument/2006/relationships/image"/><Relationship Id="rId26" Target="../media/image34.svg" Type="http://schemas.openxmlformats.org/officeDocument/2006/relationships/image"/><Relationship Id="rId27" Target="../media/image35.png" Type="http://schemas.openxmlformats.org/officeDocument/2006/relationships/image"/><Relationship Id="rId28" Target="../media/image36.svg" Type="http://schemas.openxmlformats.org/officeDocument/2006/relationships/image"/><Relationship Id="rId29" Target="../media/image37.png" Type="http://schemas.openxmlformats.org/officeDocument/2006/relationships/image"/><Relationship Id="rId3" Target="../media/image2.svg" Type="http://schemas.openxmlformats.org/officeDocument/2006/relationships/image"/><Relationship Id="rId30" Target="../media/image38.svg" Type="http://schemas.openxmlformats.org/officeDocument/2006/relationships/image"/><Relationship Id="rId31" Target="../media/image39.png" Type="http://schemas.openxmlformats.org/officeDocument/2006/relationships/image"/><Relationship Id="rId32" Target="../media/image40.svg" Type="http://schemas.openxmlformats.org/officeDocument/2006/relationships/image"/><Relationship Id="rId33" Target="../media/image41.png" Type="http://schemas.openxmlformats.org/officeDocument/2006/relationships/image"/><Relationship Id="rId34" Target="../media/image42.svg" Type="http://schemas.openxmlformats.org/officeDocument/2006/relationships/image"/><Relationship Id="rId4" Target="../media/image10.png" Type="http://schemas.openxmlformats.org/officeDocument/2006/relationships/image"/><Relationship Id="rId5" Target="../media/image11.svg" Type="http://schemas.openxmlformats.org/officeDocument/2006/relationships/image"/><Relationship Id="rId6" Target="../media/image3.png" Type="http://schemas.openxmlformats.org/officeDocument/2006/relationships/image"/><Relationship Id="rId7" Target="../media/image4.svg" Type="http://schemas.openxmlformats.org/officeDocument/2006/relationships/image"/><Relationship Id="rId8" Target="../media/image16.png" Type="http://schemas.openxmlformats.org/officeDocument/2006/relationships/image"/><Relationship Id="rId9" Target="../media/image17.svg" Type="http://schemas.openxmlformats.org/officeDocument/2006/relationships/image"/></Relationships>
</file>

<file path=ppt/slides/_rels/slide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3.png" Type="http://schemas.openxmlformats.org/officeDocument/2006/relationships/image"/><Relationship Id="rId3" Target="../media/image44.svg" Type="http://schemas.openxmlformats.org/officeDocument/2006/relationships/image"/><Relationship Id="rId4" Target="../media/image45.png" Type="http://schemas.openxmlformats.org/officeDocument/2006/relationships/image"/><Relationship Id="rId5" Target="../media/image46.png" Type="http://schemas.openxmlformats.org/officeDocument/2006/relationships/image"/><Relationship Id="rId6" Target="../media/image47.svg" Type="http://schemas.openxmlformats.org/officeDocument/2006/relationships/image"/><Relationship Id="rId7" Target="../media/image48.png" Type="http://schemas.openxmlformats.org/officeDocument/2006/relationships/image"/><Relationship Id="rId8" Target="../media/image49.svg" Type="http://schemas.openxmlformats.org/officeDocument/2006/relationships/image"/></Relationships>
</file>

<file path=ppt/slides/_rels/slide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56.png" Type="http://schemas.openxmlformats.org/officeDocument/2006/relationships/image"/><Relationship Id="rId11" Target="../media/image57.svg" Type="http://schemas.openxmlformats.org/officeDocument/2006/relationships/image"/><Relationship Id="rId12" Target="../media/image58.png" Type="http://schemas.openxmlformats.org/officeDocument/2006/relationships/image"/><Relationship Id="rId13" Target="../media/image59.svg" Type="http://schemas.openxmlformats.org/officeDocument/2006/relationships/image"/><Relationship Id="rId14" Target="../media/image12.png" Type="http://schemas.openxmlformats.org/officeDocument/2006/relationships/image"/><Relationship Id="rId15" Target="../media/image13.svg" Type="http://schemas.openxmlformats.org/officeDocument/2006/relationships/image"/><Relationship Id="rId16" Target="../media/image8.png" Type="http://schemas.openxmlformats.org/officeDocument/2006/relationships/image"/><Relationship Id="rId17" Target="../media/image9.svg" Type="http://schemas.openxmlformats.org/officeDocument/2006/relationships/image"/><Relationship Id="rId18" Target="../media/image60.png" Type="http://schemas.openxmlformats.org/officeDocument/2006/relationships/image"/><Relationship Id="rId19" Target="../media/image61.svg" Type="http://schemas.openxmlformats.org/officeDocument/2006/relationships/image"/><Relationship Id="rId2" Target="../media/image1.png" Type="http://schemas.openxmlformats.org/officeDocument/2006/relationships/image"/><Relationship Id="rId20" Target="../media/image62.png" Type="http://schemas.openxmlformats.org/officeDocument/2006/relationships/image"/><Relationship Id="rId21" Target="../media/image63.svg" Type="http://schemas.openxmlformats.org/officeDocument/2006/relationships/image"/><Relationship Id="rId22" Target="../media/image64.png" Type="http://schemas.openxmlformats.org/officeDocument/2006/relationships/image"/><Relationship Id="rId23" Target="../media/image65.svg" Type="http://schemas.openxmlformats.org/officeDocument/2006/relationships/image"/><Relationship Id="rId24" Target="../media/image66.png" Type="http://schemas.openxmlformats.org/officeDocument/2006/relationships/image"/><Relationship Id="rId25" Target="../media/image67.svg" Type="http://schemas.openxmlformats.org/officeDocument/2006/relationships/image"/><Relationship Id="rId3" Target="../media/image2.svg" Type="http://schemas.openxmlformats.org/officeDocument/2006/relationships/image"/><Relationship Id="rId4" Target="../media/image50.png" Type="http://schemas.openxmlformats.org/officeDocument/2006/relationships/image"/><Relationship Id="rId5" Target="../media/image51.svg" Type="http://schemas.openxmlformats.org/officeDocument/2006/relationships/image"/><Relationship Id="rId6" Target="../media/image52.png" Type="http://schemas.openxmlformats.org/officeDocument/2006/relationships/image"/><Relationship Id="rId7" Target="../media/image53.svg" Type="http://schemas.openxmlformats.org/officeDocument/2006/relationships/image"/><Relationship Id="rId8" Target="../media/image54.png" Type="http://schemas.openxmlformats.org/officeDocument/2006/relationships/image"/><Relationship Id="rId9" Target="../media/image55.svg" Type="http://schemas.openxmlformats.org/officeDocument/2006/relationships/image"/></Relationships>
</file>

<file path=ppt/slides/_rels/slide5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56.png" Type="http://schemas.openxmlformats.org/officeDocument/2006/relationships/image"/><Relationship Id="rId11" Target="../media/image57.svg" Type="http://schemas.openxmlformats.org/officeDocument/2006/relationships/image"/><Relationship Id="rId12" Target="../media/image58.png" Type="http://schemas.openxmlformats.org/officeDocument/2006/relationships/image"/><Relationship Id="rId13" Target="../media/image59.svg" Type="http://schemas.openxmlformats.org/officeDocument/2006/relationships/image"/><Relationship Id="rId14" Target="../media/image12.png" Type="http://schemas.openxmlformats.org/officeDocument/2006/relationships/image"/><Relationship Id="rId15" Target="../media/image13.svg" Type="http://schemas.openxmlformats.org/officeDocument/2006/relationships/image"/><Relationship Id="rId16" Target="../media/image8.png" Type="http://schemas.openxmlformats.org/officeDocument/2006/relationships/image"/><Relationship Id="rId17" Target="../media/image9.svg" Type="http://schemas.openxmlformats.org/officeDocument/2006/relationships/image"/><Relationship Id="rId18" Target="../media/image60.png" Type="http://schemas.openxmlformats.org/officeDocument/2006/relationships/image"/><Relationship Id="rId19" Target="../media/image61.svg" Type="http://schemas.openxmlformats.org/officeDocument/2006/relationships/image"/><Relationship Id="rId2" Target="../media/image1.png" Type="http://schemas.openxmlformats.org/officeDocument/2006/relationships/image"/><Relationship Id="rId20" Target="../media/image62.png" Type="http://schemas.openxmlformats.org/officeDocument/2006/relationships/image"/><Relationship Id="rId21" Target="../media/image63.svg" Type="http://schemas.openxmlformats.org/officeDocument/2006/relationships/image"/><Relationship Id="rId22" Target="../media/image64.png" Type="http://schemas.openxmlformats.org/officeDocument/2006/relationships/image"/><Relationship Id="rId23" Target="../media/image65.svg" Type="http://schemas.openxmlformats.org/officeDocument/2006/relationships/image"/><Relationship Id="rId24" Target="../media/image66.png" Type="http://schemas.openxmlformats.org/officeDocument/2006/relationships/image"/><Relationship Id="rId25" Target="../media/image67.svg" Type="http://schemas.openxmlformats.org/officeDocument/2006/relationships/image"/><Relationship Id="rId3" Target="../media/image2.svg" Type="http://schemas.openxmlformats.org/officeDocument/2006/relationships/image"/><Relationship Id="rId4" Target="../media/image50.png" Type="http://schemas.openxmlformats.org/officeDocument/2006/relationships/image"/><Relationship Id="rId5" Target="../media/image51.svg" Type="http://schemas.openxmlformats.org/officeDocument/2006/relationships/image"/><Relationship Id="rId6" Target="../media/image52.png" Type="http://schemas.openxmlformats.org/officeDocument/2006/relationships/image"/><Relationship Id="rId7" Target="../media/image53.svg" Type="http://schemas.openxmlformats.org/officeDocument/2006/relationships/image"/><Relationship Id="rId8" Target="../media/image54.png" Type="http://schemas.openxmlformats.org/officeDocument/2006/relationships/image"/><Relationship Id="rId9" Target="../media/image55.svg" Type="http://schemas.openxmlformats.org/officeDocument/2006/relationships/image"/></Relationships>
</file>

<file path=ppt/slides/_rels/slide6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56.png" Type="http://schemas.openxmlformats.org/officeDocument/2006/relationships/image"/><Relationship Id="rId11" Target="../media/image57.svg" Type="http://schemas.openxmlformats.org/officeDocument/2006/relationships/image"/><Relationship Id="rId12" Target="../media/image58.png" Type="http://schemas.openxmlformats.org/officeDocument/2006/relationships/image"/><Relationship Id="rId13" Target="../media/image59.svg" Type="http://schemas.openxmlformats.org/officeDocument/2006/relationships/image"/><Relationship Id="rId14" Target="../media/image12.png" Type="http://schemas.openxmlformats.org/officeDocument/2006/relationships/image"/><Relationship Id="rId15" Target="../media/image13.svg" Type="http://schemas.openxmlformats.org/officeDocument/2006/relationships/image"/><Relationship Id="rId16" Target="../media/image8.png" Type="http://schemas.openxmlformats.org/officeDocument/2006/relationships/image"/><Relationship Id="rId17" Target="../media/image9.svg" Type="http://schemas.openxmlformats.org/officeDocument/2006/relationships/image"/><Relationship Id="rId18" Target="../media/image60.png" Type="http://schemas.openxmlformats.org/officeDocument/2006/relationships/image"/><Relationship Id="rId19" Target="../media/image61.svg" Type="http://schemas.openxmlformats.org/officeDocument/2006/relationships/image"/><Relationship Id="rId2" Target="../media/image1.png" Type="http://schemas.openxmlformats.org/officeDocument/2006/relationships/image"/><Relationship Id="rId20" Target="../media/image62.png" Type="http://schemas.openxmlformats.org/officeDocument/2006/relationships/image"/><Relationship Id="rId21" Target="../media/image63.svg" Type="http://schemas.openxmlformats.org/officeDocument/2006/relationships/image"/><Relationship Id="rId22" Target="../media/image64.png" Type="http://schemas.openxmlformats.org/officeDocument/2006/relationships/image"/><Relationship Id="rId23" Target="../media/image65.svg" Type="http://schemas.openxmlformats.org/officeDocument/2006/relationships/image"/><Relationship Id="rId24" Target="../media/image66.png" Type="http://schemas.openxmlformats.org/officeDocument/2006/relationships/image"/><Relationship Id="rId25" Target="../media/image67.svg" Type="http://schemas.openxmlformats.org/officeDocument/2006/relationships/image"/><Relationship Id="rId3" Target="../media/image2.svg" Type="http://schemas.openxmlformats.org/officeDocument/2006/relationships/image"/><Relationship Id="rId4" Target="../media/image50.png" Type="http://schemas.openxmlformats.org/officeDocument/2006/relationships/image"/><Relationship Id="rId5" Target="../media/image51.svg" Type="http://schemas.openxmlformats.org/officeDocument/2006/relationships/image"/><Relationship Id="rId6" Target="../media/image52.png" Type="http://schemas.openxmlformats.org/officeDocument/2006/relationships/image"/><Relationship Id="rId7" Target="../media/image53.svg" Type="http://schemas.openxmlformats.org/officeDocument/2006/relationships/image"/><Relationship Id="rId8" Target="../media/image54.png" Type="http://schemas.openxmlformats.org/officeDocument/2006/relationships/image"/><Relationship Id="rId9" Target="../media/image55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77489" y="236056"/>
            <a:ext cx="7205022" cy="10219889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4006031" y="2020853"/>
            <a:ext cx="1332889" cy="838054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6"/>
          <a:srcRect l="0" t="0" r="0" b="0"/>
          <a:stretch>
            <a:fillRect/>
          </a:stretch>
        </p:blipFill>
        <p:spPr>
          <a:xfrm flipH="false" flipV="false" rot="0">
            <a:off x="2955998" y="5748858"/>
            <a:ext cx="4604002" cy="4567121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785416" y="2964484"/>
            <a:ext cx="689755" cy="433683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785416" y="1137453"/>
            <a:ext cx="872101" cy="548334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2955998" y="756000"/>
            <a:ext cx="1050033" cy="660208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399014" y="1086104"/>
            <a:ext cx="1927317" cy="1869498"/>
          </a:xfrm>
          <a:prstGeom prst="rect">
            <a:avLst/>
          </a:prstGeom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125588" y="4141758"/>
            <a:ext cx="531929" cy="1030372"/>
          </a:xfrm>
          <a:prstGeom prst="rect">
            <a:avLst/>
          </a:prstGeom>
        </p:spPr>
      </p:pic>
      <p:pic>
        <p:nvPicPr>
          <p:cNvPr name="Picture 10" id="10"/>
          <p:cNvPicPr>
            <a:picLocks noChangeAspect="true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 l="0" t="0" r="0" b="0"/>
          <a:stretch>
            <a:fillRect/>
          </a:stretch>
        </p:blipFill>
        <p:spPr>
          <a:xfrm flipH="false" flipV="false" rot="-1927322">
            <a:off x="5397752" y="4618442"/>
            <a:ext cx="1213014" cy="874886"/>
          </a:xfrm>
          <a:prstGeom prst="rect">
            <a:avLst/>
          </a:prstGeom>
        </p:spPr>
      </p:pic>
      <p:pic>
        <p:nvPicPr>
          <p:cNvPr name="Picture 11" id="11"/>
          <p:cNvPicPr>
            <a:picLocks noChangeAspect="true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3906543" y="5055885"/>
            <a:ext cx="602918" cy="858756"/>
          </a:xfrm>
          <a:prstGeom prst="rect">
            <a:avLst/>
          </a:prstGeom>
        </p:spPr>
      </p:pic>
      <p:pic>
        <p:nvPicPr>
          <p:cNvPr name="Picture 12" id="12"/>
          <p:cNvPicPr>
            <a:picLocks noChangeAspect="true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3267080" y="4751171"/>
            <a:ext cx="427869" cy="609428"/>
          </a:xfrm>
          <a:prstGeom prst="rect">
            <a:avLst/>
          </a:prstGeom>
        </p:spPr>
      </p:pic>
      <p:pic>
        <p:nvPicPr>
          <p:cNvPr name="Picture 13" id="13"/>
          <p:cNvPicPr>
            <a:picLocks noChangeAspect="true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2839211" y="4047516"/>
            <a:ext cx="427869" cy="609428"/>
          </a:xfrm>
          <a:prstGeom prst="rect">
            <a:avLst/>
          </a:prstGeom>
        </p:spPr>
      </p:pic>
      <p:pic>
        <p:nvPicPr>
          <p:cNvPr name="Picture 14" id="14"/>
          <p:cNvPicPr>
            <a:picLocks noChangeAspect="true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3158006" y="8545982"/>
            <a:ext cx="1058007" cy="1667247"/>
          </a:xfrm>
          <a:prstGeom prst="rect">
            <a:avLst/>
          </a:prstGeom>
        </p:spPr>
      </p:pic>
      <p:pic>
        <p:nvPicPr>
          <p:cNvPr name="Picture 15" id="15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6214371" y="5533641"/>
            <a:ext cx="689755" cy="433683"/>
          </a:xfrm>
          <a:prstGeom prst="rect">
            <a:avLst/>
          </a:prstGeom>
        </p:spPr>
      </p:pic>
      <p:pic>
        <p:nvPicPr>
          <p:cNvPr name="Picture 16" id="16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6004259" y="703769"/>
            <a:ext cx="689755" cy="433683"/>
          </a:xfrm>
          <a:prstGeom prst="rect">
            <a:avLst/>
          </a:prstGeom>
        </p:spPr>
      </p:pic>
      <p:pic>
        <p:nvPicPr>
          <p:cNvPr name="Picture 17" id="17"/>
          <p:cNvPicPr>
            <a:picLocks noChangeAspect="true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6114245" y="2110310"/>
            <a:ext cx="890006" cy="530666"/>
          </a:xfrm>
          <a:prstGeom prst="rect">
            <a:avLst/>
          </a:prstGeom>
        </p:spPr>
      </p:pic>
      <p:pic>
        <p:nvPicPr>
          <p:cNvPr name="Picture 18" id="18"/>
          <p:cNvPicPr>
            <a:picLocks noChangeAspect="true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221467" y="5533641"/>
            <a:ext cx="638995" cy="381001"/>
          </a:xfrm>
          <a:prstGeom prst="rect">
            <a:avLst/>
          </a:prstGeom>
        </p:spPr>
      </p:pic>
      <p:pic>
        <p:nvPicPr>
          <p:cNvPr name="Picture 19" id="19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2813129" y="8112299"/>
            <a:ext cx="689755" cy="433683"/>
          </a:xfrm>
          <a:prstGeom prst="rect">
            <a:avLst/>
          </a:prstGeom>
        </p:spPr>
      </p:pic>
      <p:pic>
        <p:nvPicPr>
          <p:cNvPr name="Picture 20" id="20"/>
          <p:cNvPicPr>
            <a:picLocks noChangeAspect="true"/>
          </p:cNvPicPr>
          <p:nvPr/>
        </p:nvPicPr>
        <p:blipFill>
          <a:blip r:embed="rId19"/>
          <a:srcRect l="0" t="0" r="0" b="0"/>
          <a:stretch>
            <a:fillRect/>
          </a:stretch>
        </p:blipFill>
        <p:spPr>
          <a:xfrm flipH="false" flipV="false" rot="0">
            <a:off x="930272" y="8795902"/>
            <a:ext cx="1432401" cy="1167407"/>
          </a:xfrm>
          <a:prstGeom prst="rect">
            <a:avLst/>
          </a:prstGeom>
        </p:spPr>
      </p:pic>
      <p:pic>
        <p:nvPicPr>
          <p:cNvPr name="Picture 21" id="21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785416" y="6602117"/>
            <a:ext cx="1896754" cy="1192584"/>
          </a:xfrm>
          <a:prstGeom prst="rect">
            <a:avLst/>
          </a:prstGeom>
        </p:spPr>
      </p:pic>
      <p:sp>
        <p:nvSpPr>
          <p:cNvPr name="TextBox 22" id="22"/>
          <p:cNvSpPr txBox="true"/>
          <p:nvPr/>
        </p:nvSpPr>
        <p:spPr>
          <a:xfrm rot="0">
            <a:off x="1345629" y="2772934"/>
            <a:ext cx="4868741" cy="188195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997"/>
              </a:lnSpc>
            </a:pPr>
            <a:r>
              <a:rPr lang="en-US" sz="7855">
                <a:solidFill>
                  <a:srgbClr val="FBA183"/>
                </a:solidFill>
                <a:cs typeface="Tabshoor Demo Bold"/>
              </a:rPr>
              <a:t>يوم السعادة </a:t>
            </a:r>
          </a:p>
          <a:p>
            <a:pPr>
              <a:lnSpc>
                <a:spcPts val="2275"/>
              </a:lnSpc>
            </a:pP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77489" y="236056"/>
            <a:ext cx="7205022" cy="10219889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-1927322">
            <a:off x="5162860" y="7665486"/>
            <a:ext cx="1213014" cy="874886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5769367" y="756000"/>
            <a:ext cx="689755" cy="433683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0" t="0" r="0" b="0"/>
          <a:stretch>
            <a:fillRect/>
          </a:stretch>
        </p:blipFill>
        <p:spPr>
          <a:xfrm flipH="false" flipV="false" rot="-1701253">
            <a:off x="1104708" y="942147"/>
            <a:ext cx="655114" cy="390612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10"/>
          <a:srcRect l="0" t="0" r="0" b="0"/>
          <a:stretch>
            <a:fillRect/>
          </a:stretch>
        </p:blipFill>
        <p:spPr>
          <a:xfrm flipH="false" flipV="false" rot="0">
            <a:off x="930272" y="8795902"/>
            <a:ext cx="1432401" cy="1167407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756000" y="3125478"/>
            <a:ext cx="6048000" cy="1678320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756000" y="5436289"/>
            <a:ext cx="6048000" cy="1678320"/>
          </a:xfrm>
          <a:prstGeom prst="rect">
            <a:avLst/>
          </a:prstGeom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135440" y="3015441"/>
            <a:ext cx="337518" cy="497265"/>
          </a:xfrm>
          <a:prstGeom prst="rect">
            <a:avLst/>
          </a:prstGeom>
        </p:spPr>
      </p:pic>
      <p:pic>
        <p:nvPicPr>
          <p:cNvPr name="Picture 10" id="10"/>
          <p:cNvPicPr>
            <a:picLocks noChangeAspect="true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2296100" y="2955747"/>
            <a:ext cx="506883" cy="525020"/>
          </a:xfrm>
          <a:prstGeom prst="rect">
            <a:avLst/>
          </a:prstGeom>
        </p:spPr>
      </p:pic>
      <p:pic>
        <p:nvPicPr>
          <p:cNvPr name="Picture 11" id="11"/>
          <p:cNvPicPr>
            <a:picLocks noChangeAspect="true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3567321" y="3084231"/>
            <a:ext cx="425358" cy="428475"/>
          </a:xfrm>
          <a:prstGeom prst="rect">
            <a:avLst/>
          </a:prstGeom>
        </p:spPr>
      </p:pic>
      <p:pic>
        <p:nvPicPr>
          <p:cNvPr name="Picture 12" id="12"/>
          <p:cNvPicPr>
            <a:picLocks noChangeAspect="true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4780540" y="2995633"/>
            <a:ext cx="485134" cy="485134"/>
          </a:xfrm>
          <a:prstGeom prst="rect">
            <a:avLst/>
          </a:prstGeom>
        </p:spPr>
      </p:pic>
      <p:pic>
        <p:nvPicPr>
          <p:cNvPr name="Picture 13" id="13"/>
          <p:cNvPicPr>
            <a:picLocks noChangeAspect="true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135440" y="5436289"/>
            <a:ext cx="390191" cy="392152"/>
          </a:xfrm>
          <a:prstGeom prst="rect">
            <a:avLst/>
          </a:prstGeom>
        </p:spPr>
      </p:pic>
      <p:pic>
        <p:nvPicPr>
          <p:cNvPr name="Picture 14" id="14"/>
          <p:cNvPicPr>
            <a:picLocks noChangeAspect="true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6021617" y="2983900"/>
            <a:ext cx="378935" cy="560348"/>
          </a:xfrm>
          <a:prstGeom prst="rect">
            <a:avLst/>
          </a:prstGeom>
        </p:spPr>
      </p:pic>
      <p:pic>
        <p:nvPicPr>
          <p:cNvPr name="Picture 15" id="15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2995420">
            <a:off x="1578754" y="2479796"/>
            <a:ext cx="714050" cy="515008"/>
          </a:xfrm>
          <a:prstGeom prst="rect">
            <a:avLst/>
          </a:prstGeom>
        </p:spPr>
      </p:pic>
      <p:pic>
        <p:nvPicPr>
          <p:cNvPr name="Picture 16" id="16"/>
          <p:cNvPicPr>
            <a:picLocks noChangeAspect="true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720971" y="1864643"/>
            <a:ext cx="689755" cy="433683"/>
          </a:xfrm>
          <a:prstGeom prst="rect">
            <a:avLst/>
          </a:prstGeom>
        </p:spPr>
      </p:pic>
      <p:pic>
        <p:nvPicPr>
          <p:cNvPr name="Picture 17" id="17"/>
          <p:cNvPicPr>
            <a:picLocks noChangeAspect="true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720971" y="7667059"/>
            <a:ext cx="1092308" cy="686789"/>
          </a:xfrm>
          <a:prstGeom prst="rect">
            <a:avLst/>
          </a:prstGeom>
        </p:spPr>
      </p:pic>
      <p:pic>
        <p:nvPicPr>
          <p:cNvPr name="Picture 18" id="18"/>
          <p:cNvPicPr>
            <a:picLocks noChangeAspect="true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4270049" y="4976322"/>
            <a:ext cx="457164" cy="287442"/>
          </a:xfrm>
          <a:prstGeom prst="rect">
            <a:avLst/>
          </a:prstGeom>
        </p:spPr>
      </p:pic>
      <p:pic>
        <p:nvPicPr>
          <p:cNvPr name="Picture 19" id="19"/>
          <p:cNvPicPr>
            <a:picLocks noChangeAspect="true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6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2407376" y="5218136"/>
            <a:ext cx="605728" cy="610305"/>
          </a:xfrm>
          <a:prstGeom prst="rect">
            <a:avLst/>
          </a:prstGeom>
        </p:spPr>
      </p:pic>
      <p:pic>
        <p:nvPicPr>
          <p:cNvPr name="Picture 20" id="20"/>
          <p:cNvPicPr>
            <a:picLocks noChangeAspect="true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8"/>
              </a:ext>
            </a:extLst>
          </a:blip>
          <a:srcRect l="0" t="0" r="0" b="0"/>
          <a:stretch>
            <a:fillRect/>
          </a:stretch>
        </p:blipFill>
        <p:spPr>
          <a:xfrm flipH="false" flipV="false" rot="-4749309">
            <a:off x="3464112" y="5091571"/>
            <a:ext cx="914719" cy="570556"/>
          </a:xfrm>
          <a:prstGeom prst="rect">
            <a:avLst/>
          </a:prstGeom>
        </p:spPr>
      </p:pic>
      <p:pic>
        <p:nvPicPr>
          <p:cNvPr name="Picture 21" id="21"/>
          <p:cNvPicPr>
            <a:picLocks noChangeAspect="true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0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4729445" y="5229627"/>
            <a:ext cx="587323" cy="587323"/>
          </a:xfrm>
          <a:prstGeom prst="rect">
            <a:avLst/>
          </a:prstGeom>
        </p:spPr>
      </p:pic>
      <p:pic>
        <p:nvPicPr>
          <p:cNvPr name="Picture 22" id="22"/>
          <p:cNvPicPr>
            <a:picLocks noChangeAspect="true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2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6074498" y="5432326"/>
            <a:ext cx="384625" cy="384625"/>
          </a:xfrm>
          <a:prstGeom prst="rect">
            <a:avLst/>
          </a:prstGeom>
        </p:spPr>
      </p:pic>
      <p:pic>
        <p:nvPicPr>
          <p:cNvPr name="Picture 23" id="23"/>
          <p:cNvPicPr>
            <a:picLocks noChangeAspect="true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4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813280" y="1264512"/>
            <a:ext cx="3943084" cy="433739"/>
          </a:xfrm>
          <a:prstGeom prst="rect">
            <a:avLst/>
          </a:prstGeom>
        </p:spPr>
      </p:pic>
      <p:sp>
        <p:nvSpPr>
          <p:cNvPr name="TextBox 24" id="24"/>
          <p:cNvSpPr txBox="true"/>
          <p:nvPr/>
        </p:nvSpPr>
        <p:spPr>
          <a:xfrm rot="0">
            <a:off x="1570799" y="975528"/>
            <a:ext cx="4543446" cy="7659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56"/>
              </a:lnSpc>
            </a:pPr>
            <a:r>
              <a:rPr lang="en-US" sz="3969">
                <a:solidFill>
                  <a:srgbClr val="F7AAA2"/>
                </a:solidFill>
                <a:cs typeface="Tabshoor Demo Bold"/>
              </a:rPr>
              <a:t>فوائد صحية للضحك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795118" y="3666442"/>
            <a:ext cx="1018161" cy="6140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380"/>
              </a:lnSpc>
            </a:pPr>
            <a:r>
              <a:rPr lang="en-US" sz="1700">
                <a:solidFill>
                  <a:srgbClr val="56BCC7"/>
                </a:solidFill>
                <a:cs typeface="Tabshoor Demo Bold"/>
              </a:rPr>
              <a:t>تحسين المزاج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2040461" y="3861704"/>
            <a:ext cx="1018161" cy="3187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380"/>
              </a:lnSpc>
            </a:pPr>
            <a:r>
              <a:rPr lang="en-US" sz="1700">
                <a:solidFill>
                  <a:srgbClr val="FBD2A5"/>
                </a:solidFill>
                <a:cs typeface="Tabshoor Demo Bold"/>
              </a:rPr>
              <a:t>الطاقة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3269546" y="3692477"/>
            <a:ext cx="1018161" cy="9093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380"/>
              </a:lnSpc>
            </a:pPr>
            <a:r>
              <a:rPr lang="en-US" sz="1700">
                <a:solidFill>
                  <a:srgbClr val="F8917B"/>
                </a:solidFill>
                <a:cs typeface="Tabshoor Demo Bold"/>
              </a:rPr>
              <a:t>تعزيز الجهاز المناعي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4498631" y="3471179"/>
            <a:ext cx="1018161" cy="12045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380"/>
              </a:lnSpc>
            </a:pPr>
            <a:r>
              <a:rPr lang="en-US" sz="1700">
                <a:solidFill>
                  <a:srgbClr val="F8917B"/>
                </a:solidFill>
                <a:cs typeface="Tabshoor Demo Bold"/>
              </a:rPr>
              <a:t>خفض معدل ضربات القلب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795118" y="6043050"/>
            <a:ext cx="1018161" cy="6140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380"/>
              </a:lnSpc>
            </a:pPr>
            <a:r>
              <a:rPr lang="en-US" sz="1700">
                <a:solidFill>
                  <a:srgbClr val="56BCC7"/>
                </a:solidFill>
                <a:cs typeface="Tabshoor Demo Bold"/>
              </a:rPr>
              <a:t>قتل </a:t>
            </a:r>
          </a:p>
          <a:p>
            <a:pPr algn="ctr">
              <a:lnSpc>
                <a:spcPts val="2380"/>
              </a:lnSpc>
            </a:pPr>
            <a:r>
              <a:rPr lang="en-US" sz="1700">
                <a:solidFill>
                  <a:srgbClr val="56BCC7"/>
                </a:solidFill>
                <a:cs typeface="Tabshoor Demo Bold"/>
              </a:rPr>
              <a:t>الألم</a:t>
            </a:r>
          </a:p>
        </p:txBody>
      </p:sp>
      <p:sp>
        <p:nvSpPr>
          <p:cNvPr name="TextBox 30" id="30"/>
          <p:cNvSpPr txBox="true"/>
          <p:nvPr/>
        </p:nvSpPr>
        <p:spPr>
          <a:xfrm rot="0">
            <a:off x="5745392" y="3714067"/>
            <a:ext cx="1018161" cy="6140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380"/>
              </a:lnSpc>
            </a:pPr>
            <a:r>
              <a:rPr lang="en-US" sz="1700">
                <a:solidFill>
                  <a:srgbClr val="AC6F7D"/>
                </a:solidFill>
                <a:cs typeface="Tabshoor Demo Bold"/>
              </a:rPr>
              <a:t>محاربة الشيخوخة</a:t>
            </a:r>
          </a:p>
        </p:txBody>
      </p:sp>
      <p:sp>
        <p:nvSpPr>
          <p:cNvPr name="TextBox 31" id="31"/>
          <p:cNvSpPr txBox="true"/>
          <p:nvPr/>
        </p:nvSpPr>
        <p:spPr>
          <a:xfrm rot="0">
            <a:off x="2040461" y="6082727"/>
            <a:ext cx="1018161" cy="6140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380"/>
              </a:lnSpc>
            </a:pPr>
            <a:r>
              <a:rPr lang="en-US" sz="1700">
                <a:solidFill>
                  <a:srgbClr val="FBD2A5"/>
                </a:solidFill>
                <a:cs typeface="Tabshoor Demo Bold"/>
              </a:rPr>
              <a:t>إطالة </a:t>
            </a:r>
          </a:p>
          <a:p>
            <a:pPr algn="ctr">
              <a:lnSpc>
                <a:spcPts val="2380"/>
              </a:lnSpc>
            </a:pPr>
            <a:r>
              <a:rPr lang="en-US" sz="1700">
                <a:solidFill>
                  <a:srgbClr val="FBD2A5"/>
                </a:solidFill>
                <a:cs typeface="Tabshoor Demo Bold"/>
              </a:rPr>
              <a:t>العمر</a:t>
            </a:r>
          </a:p>
        </p:txBody>
      </p:sp>
      <p:sp>
        <p:nvSpPr>
          <p:cNvPr name="TextBox 32" id="32"/>
          <p:cNvSpPr txBox="true"/>
          <p:nvPr/>
        </p:nvSpPr>
        <p:spPr>
          <a:xfrm rot="0">
            <a:off x="3270919" y="5984490"/>
            <a:ext cx="1018161" cy="9093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380"/>
              </a:lnSpc>
            </a:pPr>
            <a:r>
              <a:rPr lang="en-US" sz="1700">
                <a:solidFill>
                  <a:srgbClr val="F8917B"/>
                </a:solidFill>
                <a:cs typeface="Tabshoor Demo Bold"/>
              </a:rPr>
              <a:t>خفض ضغط </a:t>
            </a:r>
          </a:p>
          <a:p>
            <a:pPr algn="ctr">
              <a:lnSpc>
                <a:spcPts val="2380"/>
              </a:lnSpc>
            </a:pPr>
            <a:r>
              <a:rPr lang="en-US" sz="1700">
                <a:solidFill>
                  <a:srgbClr val="F8917B"/>
                </a:solidFill>
                <a:cs typeface="Tabshoor Demo Bold"/>
              </a:rPr>
              <a:t>الدم</a:t>
            </a:r>
          </a:p>
        </p:txBody>
      </p:sp>
      <p:sp>
        <p:nvSpPr>
          <p:cNvPr name="TextBox 33" id="33"/>
          <p:cNvSpPr txBox="true"/>
          <p:nvPr/>
        </p:nvSpPr>
        <p:spPr>
          <a:xfrm rot="0">
            <a:off x="4514026" y="6043050"/>
            <a:ext cx="1018161" cy="6140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380"/>
              </a:lnSpc>
            </a:pPr>
            <a:r>
              <a:rPr lang="en-US" sz="1700">
                <a:solidFill>
                  <a:srgbClr val="F8917B"/>
                </a:solidFill>
                <a:cs typeface="Tabshoor Demo Bold"/>
              </a:rPr>
              <a:t>تقليل الإجهاد</a:t>
            </a:r>
          </a:p>
        </p:txBody>
      </p:sp>
      <p:sp>
        <p:nvSpPr>
          <p:cNvPr name="TextBox 34" id="34"/>
          <p:cNvSpPr txBox="true"/>
          <p:nvPr/>
        </p:nvSpPr>
        <p:spPr>
          <a:xfrm rot="0">
            <a:off x="5741737" y="6043050"/>
            <a:ext cx="1018161" cy="6140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380"/>
              </a:lnSpc>
            </a:pPr>
            <a:r>
              <a:rPr lang="en-US" sz="1700">
                <a:solidFill>
                  <a:srgbClr val="AC6F7D"/>
                </a:solidFill>
                <a:cs typeface="Tabshoor Demo Bold"/>
              </a:rPr>
              <a:t>زيادة التركيز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-5400000">
            <a:off x="2163216" y="-483899"/>
            <a:ext cx="3233568" cy="4586622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4"/>
          <a:srcRect l="0" t="0" r="0" b="0"/>
          <a:stretch>
            <a:fillRect/>
          </a:stretch>
        </p:blipFill>
        <p:spPr>
          <a:xfrm flipH="false" flipV="false" rot="0">
            <a:off x="2786377" y="417157"/>
            <a:ext cx="2101459" cy="1455261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-5400000">
            <a:off x="2163216" y="3052689"/>
            <a:ext cx="3233568" cy="4586622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-5400000">
            <a:off x="2163216" y="6589278"/>
            <a:ext cx="3233568" cy="4586622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2895799" y="4015423"/>
            <a:ext cx="2132686" cy="1260951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3094182" y="7667634"/>
            <a:ext cx="1454687" cy="1214954"/>
          </a:xfrm>
          <a:prstGeom prst="rect">
            <a:avLst/>
          </a:prstGeom>
        </p:spPr>
      </p:pic>
      <p:sp>
        <p:nvSpPr>
          <p:cNvPr name="TextBox 8" id="8"/>
          <p:cNvSpPr txBox="true"/>
          <p:nvPr/>
        </p:nvSpPr>
        <p:spPr>
          <a:xfrm rot="0">
            <a:off x="2323005" y="1448585"/>
            <a:ext cx="3028205" cy="114641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245"/>
              </a:lnSpc>
            </a:pPr>
            <a:r>
              <a:rPr lang="en-US" sz="6603">
                <a:solidFill>
                  <a:srgbClr val="BAADBD"/>
                </a:solidFill>
                <a:cs typeface="Marshmallow Bold"/>
              </a:rPr>
              <a:t>الابتسامة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2065147" y="2485928"/>
            <a:ext cx="3429705" cy="4186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32"/>
              </a:lnSpc>
            </a:pPr>
            <a:r>
              <a:rPr lang="en-US" sz="2166">
                <a:solidFill>
                  <a:srgbClr val="6A8BAD"/>
                </a:solidFill>
                <a:cs typeface="Tabshoor Demo"/>
              </a:rPr>
              <a:t>هي اللغة التي لا تحتاج إلى ترجمة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2215624" y="5397511"/>
            <a:ext cx="3242965" cy="80222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32"/>
              </a:lnSpc>
            </a:pPr>
            <a:r>
              <a:rPr lang="en-US" sz="2166">
                <a:solidFill>
                  <a:srgbClr val="A5DBBD"/>
                </a:solidFill>
                <a:cs typeface="Tabshoor Demo"/>
              </a:rPr>
              <a:t>في بطن الحوت كان هناك أمل. </a:t>
            </a:r>
          </a:p>
          <a:p>
            <a:pPr algn="ctr">
              <a:lnSpc>
                <a:spcPts val="3032"/>
              </a:lnSpc>
            </a:pPr>
          </a:p>
        </p:txBody>
      </p:sp>
      <p:sp>
        <p:nvSpPr>
          <p:cNvPr name="TextBox 11" id="11"/>
          <p:cNvSpPr txBox="true"/>
          <p:nvPr/>
        </p:nvSpPr>
        <p:spPr>
          <a:xfrm rot="0">
            <a:off x="1872675" y="5658618"/>
            <a:ext cx="3814651" cy="95870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689"/>
              </a:lnSpc>
            </a:pPr>
            <a:r>
              <a:rPr lang="en-US" sz="5492">
                <a:solidFill>
                  <a:srgbClr val="FF80A6"/>
                </a:solidFill>
                <a:cs typeface="Marshmallow Bold"/>
              </a:rPr>
              <a:t>ما عذر إحباطك؟!!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2215624" y="9006413"/>
            <a:ext cx="3244900" cy="118322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32"/>
              </a:lnSpc>
            </a:pPr>
            <a:r>
              <a:rPr lang="en-US" sz="2166">
                <a:solidFill>
                  <a:srgbClr val="A5DBBD"/>
                </a:solidFill>
                <a:latin typeface="Tabshoor Demo"/>
              </a:rPr>
              <a:t>"لا يكون الإنسان عظيماً </a:t>
            </a:r>
          </a:p>
          <a:p>
            <a:pPr algn="ctr">
              <a:lnSpc>
                <a:spcPts val="3032"/>
              </a:lnSpc>
            </a:pPr>
            <a:r>
              <a:rPr lang="en-US" sz="2166">
                <a:solidFill>
                  <a:srgbClr val="A5DBBD"/>
                </a:solidFill>
                <a:cs typeface="Tabshoor Demo"/>
              </a:rPr>
              <a:t>إلا إذا صمم على أن يكون كذلك"</a:t>
            </a:r>
          </a:p>
          <a:p>
            <a:pPr algn="ctr">
              <a:lnSpc>
                <a:spcPts val="3032"/>
              </a:lnSpc>
            </a:pP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-5400000">
            <a:off x="2431681" y="411147"/>
            <a:ext cx="2982619" cy="4230665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-5400000">
            <a:off x="2431681" y="3618505"/>
            <a:ext cx="2982619" cy="4230665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0" t="0" r="0" b="0"/>
          <a:stretch>
            <a:fillRect/>
          </a:stretch>
        </p:blipFill>
        <p:spPr>
          <a:xfrm flipH="false" flipV="false" rot="-5400000">
            <a:off x="2431681" y="6825864"/>
            <a:ext cx="2982619" cy="4230665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3358581" y="1175218"/>
            <a:ext cx="1128818" cy="1122661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3358581" y="4611176"/>
            <a:ext cx="1128818" cy="1122661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3358581" y="7818535"/>
            <a:ext cx="1128818" cy="1122661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17925" t="81152" r="0" b="717"/>
          <a:stretch>
            <a:fillRect/>
          </a:stretch>
        </p:blipFill>
        <p:spPr>
          <a:xfrm flipH="false" flipV="false" rot="0">
            <a:off x="2016528" y="2435741"/>
            <a:ext cx="3812926" cy="1216237"/>
          </a:xfrm>
          <a:prstGeom prst="rect">
            <a:avLst/>
          </a:prstGeom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2016528" y="1603520"/>
            <a:ext cx="1082121" cy="922959"/>
          </a:xfrm>
          <a:prstGeom prst="rect">
            <a:avLst/>
          </a:prstGeom>
        </p:spPr>
      </p:pic>
      <p:pic>
        <p:nvPicPr>
          <p:cNvPr name="Picture 10" id="10"/>
          <p:cNvPicPr>
            <a:picLocks noChangeAspect="true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-1860330">
            <a:off x="4796538" y="1464229"/>
            <a:ext cx="672252" cy="957511"/>
          </a:xfrm>
          <a:prstGeom prst="rect">
            <a:avLst/>
          </a:prstGeom>
        </p:spPr>
      </p:pic>
      <p:pic>
        <p:nvPicPr>
          <p:cNvPr name="Picture 11" id="11"/>
          <p:cNvPicPr>
            <a:picLocks noChangeAspect="true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 l="0" t="0" r="0" b="0"/>
          <a:stretch>
            <a:fillRect/>
          </a:stretch>
        </p:blipFill>
        <p:spPr>
          <a:xfrm flipH="false" flipV="false" rot="-2372579">
            <a:off x="5420548" y="1291793"/>
            <a:ext cx="272296" cy="527024"/>
          </a:xfrm>
          <a:prstGeom prst="rect">
            <a:avLst/>
          </a:prstGeom>
        </p:spPr>
      </p:pic>
      <p:pic>
        <p:nvPicPr>
          <p:cNvPr name="Picture 12" id="12"/>
          <p:cNvPicPr>
            <a:picLocks noChangeAspect="true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17925" t="81152" r="0" b="717"/>
          <a:stretch>
            <a:fillRect/>
          </a:stretch>
        </p:blipFill>
        <p:spPr>
          <a:xfrm flipH="false" flipV="false" rot="0">
            <a:off x="2016528" y="5733838"/>
            <a:ext cx="3812926" cy="1216237"/>
          </a:xfrm>
          <a:prstGeom prst="rect">
            <a:avLst/>
          </a:prstGeom>
        </p:spPr>
      </p:pic>
      <p:pic>
        <p:nvPicPr>
          <p:cNvPr name="Picture 13" id="13"/>
          <p:cNvPicPr>
            <a:picLocks noChangeAspect="true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17925" t="81152" r="0" b="717"/>
          <a:stretch>
            <a:fillRect/>
          </a:stretch>
        </p:blipFill>
        <p:spPr>
          <a:xfrm flipH="false" flipV="false" rot="0">
            <a:off x="2016528" y="9031934"/>
            <a:ext cx="3812926" cy="1216237"/>
          </a:xfrm>
          <a:prstGeom prst="rect">
            <a:avLst/>
          </a:prstGeom>
        </p:spPr>
      </p:pic>
      <p:pic>
        <p:nvPicPr>
          <p:cNvPr name="Picture 14" id="14"/>
          <p:cNvPicPr>
            <a:picLocks noChangeAspect="true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2208697" y="8149223"/>
            <a:ext cx="697781" cy="679464"/>
          </a:xfrm>
          <a:prstGeom prst="rect">
            <a:avLst/>
          </a:prstGeom>
        </p:spPr>
      </p:pic>
      <p:pic>
        <p:nvPicPr>
          <p:cNvPr name="Picture 15" id="15"/>
          <p:cNvPicPr>
            <a:picLocks noChangeAspect="true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2043420" y="4611176"/>
            <a:ext cx="1055229" cy="1085068"/>
          </a:xfrm>
          <a:prstGeom prst="rect">
            <a:avLst/>
          </a:prstGeom>
        </p:spPr>
      </p:pic>
      <p:pic>
        <p:nvPicPr>
          <p:cNvPr name="Picture 16" id="16"/>
          <p:cNvPicPr>
            <a:picLocks noChangeAspect="true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 l="0" t="0" r="0" b="0"/>
          <a:stretch>
            <a:fillRect/>
          </a:stretch>
        </p:blipFill>
        <p:spPr>
          <a:xfrm flipH="false" flipV="false" rot="-2578099">
            <a:off x="5100586" y="4272298"/>
            <a:ext cx="366706" cy="709754"/>
          </a:xfrm>
          <a:prstGeom prst="rect">
            <a:avLst/>
          </a:prstGeom>
        </p:spPr>
      </p:pic>
      <p:pic>
        <p:nvPicPr>
          <p:cNvPr name="Picture 17" id="17"/>
          <p:cNvPicPr>
            <a:picLocks noChangeAspect="true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4744574" y="4843080"/>
            <a:ext cx="625386" cy="890757"/>
          </a:xfrm>
          <a:prstGeom prst="rect">
            <a:avLst/>
          </a:prstGeom>
        </p:spPr>
      </p:pic>
      <p:pic>
        <p:nvPicPr>
          <p:cNvPr name="Picture 18" id="18"/>
          <p:cNvPicPr>
            <a:picLocks noChangeAspect="true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4870704" y="7818535"/>
            <a:ext cx="958749" cy="892435"/>
          </a:xfrm>
          <a:prstGeom prst="rect">
            <a:avLst/>
          </a:prstGeom>
        </p:spPr>
      </p:pic>
      <p:sp>
        <p:nvSpPr>
          <p:cNvPr name="TextBox 19" id="19"/>
          <p:cNvSpPr txBox="true"/>
          <p:nvPr/>
        </p:nvSpPr>
        <p:spPr>
          <a:xfrm rot="0">
            <a:off x="782750" y="-123825"/>
            <a:ext cx="5994499" cy="9561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673"/>
              </a:lnSpc>
            </a:pPr>
            <a:r>
              <a:rPr lang="en-US" sz="5480">
                <a:solidFill>
                  <a:srgbClr val="A5DBBD"/>
                </a:solidFill>
                <a:cs typeface="Marshmallow Bold"/>
              </a:rPr>
              <a:t>عبر عن سعادتك في يوم السعادة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-5400000">
            <a:off x="2431681" y="411147"/>
            <a:ext cx="2982619" cy="4230665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-5400000">
            <a:off x="2431681" y="3618505"/>
            <a:ext cx="2982619" cy="4230665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0" t="0" r="0" b="0"/>
          <a:stretch>
            <a:fillRect/>
          </a:stretch>
        </p:blipFill>
        <p:spPr>
          <a:xfrm flipH="false" flipV="false" rot="-5400000">
            <a:off x="2431681" y="6825864"/>
            <a:ext cx="2982619" cy="4230665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3358581" y="1175218"/>
            <a:ext cx="1128818" cy="1122661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3358581" y="4611176"/>
            <a:ext cx="1128818" cy="1122661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3358581" y="7818535"/>
            <a:ext cx="1128818" cy="1122661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17925" t="81152" r="0" b="717"/>
          <a:stretch>
            <a:fillRect/>
          </a:stretch>
        </p:blipFill>
        <p:spPr>
          <a:xfrm flipH="false" flipV="false" rot="0">
            <a:off x="2016528" y="2435741"/>
            <a:ext cx="3812926" cy="1216237"/>
          </a:xfrm>
          <a:prstGeom prst="rect">
            <a:avLst/>
          </a:prstGeom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2016528" y="1603520"/>
            <a:ext cx="1082121" cy="922959"/>
          </a:xfrm>
          <a:prstGeom prst="rect">
            <a:avLst/>
          </a:prstGeom>
        </p:spPr>
      </p:pic>
      <p:pic>
        <p:nvPicPr>
          <p:cNvPr name="Picture 10" id="10"/>
          <p:cNvPicPr>
            <a:picLocks noChangeAspect="true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-1860330">
            <a:off x="4796538" y="1464229"/>
            <a:ext cx="672252" cy="957511"/>
          </a:xfrm>
          <a:prstGeom prst="rect">
            <a:avLst/>
          </a:prstGeom>
        </p:spPr>
      </p:pic>
      <p:pic>
        <p:nvPicPr>
          <p:cNvPr name="Picture 11" id="11"/>
          <p:cNvPicPr>
            <a:picLocks noChangeAspect="true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 l="0" t="0" r="0" b="0"/>
          <a:stretch>
            <a:fillRect/>
          </a:stretch>
        </p:blipFill>
        <p:spPr>
          <a:xfrm flipH="false" flipV="false" rot="-2372579">
            <a:off x="5420548" y="1291793"/>
            <a:ext cx="272296" cy="527024"/>
          </a:xfrm>
          <a:prstGeom prst="rect">
            <a:avLst/>
          </a:prstGeom>
        </p:spPr>
      </p:pic>
      <p:pic>
        <p:nvPicPr>
          <p:cNvPr name="Picture 12" id="12"/>
          <p:cNvPicPr>
            <a:picLocks noChangeAspect="true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17925" t="81152" r="0" b="717"/>
          <a:stretch>
            <a:fillRect/>
          </a:stretch>
        </p:blipFill>
        <p:spPr>
          <a:xfrm flipH="false" flipV="false" rot="0">
            <a:off x="2016528" y="5733838"/>
            <a:ext cx="3812926" cy="1216237"/>
          </a:xfrm>
          <a:prstGeom prst="rect">
            <a:avLst/>
          </a:prstGeom>
        </p:spPr>
      </p:pic>
      <p:pic>
        <p:nvPicPr>
          <p:cNvPr name="Picture 13" id="13"/>
          <p:cNvPicPr>
            <a:picLocks noChangeAspect="true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17925" t="81152" r="0" b="717"/>
          <a:stretch>
            <a:fillRect/>
          </a:stretch>
        </p:blipFill>
        <p:spPr>
          <a:xfrm flipH="false" flipV="false" rot="0">
            <a:off x="2016528" y="9031934"/>
            <a:ext cx="3812926" cy="1216237"/>
          </a:xfrm>
          <a:prstGeom prst="rect">
            <a:avLst/>
          </a:prstGeom>
        </p:spPr>
      </p:pic>
      <p:pic>
        <p:nvPicPr>
          <p:cNvPr name="Picture 14" id="14"/>
          <p:cNvPicPr>
            <a:picLocks noChangeAspect="true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2208697" y="8149223"/>
            <a:ext cx="697781" cy="679464"/>
          </a:xfrm>
          <a:prstGeom prst="rect">
            <a:avLst/>
          </a:prstGeom>
        </p:spPr>
      </p:pic>
      <p:pic>
        <p:nvPicPr>
          <p:cNvPr name="Picture 15" id="15"/>
          <p:cNvPicPr>
            <a:picLocks noChangeAspect="true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2043420" y="4611176"/>
            <a:ext cx="1055229" cy="1085068"/>
          </a:xfrm>
          <a:prstGeom prst="rect">
            <a:avLst/>
          </a:prstGeom>
        </p:spPr>
      </p:pic>
      <p:pic>
        <p:nvPicPr>
          <p:cNvPr name="Picture 16" id="16"/>
          <p:cNvPicPr>
            <a:picLocks noChangeAspect="true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 l="0" t="0" r="0" b="0"/>
          <a:stretch>
            <a:fillRect/>
          </a:stretch>
        </p:blipFill>
        <p:spPr>
          <a:xfrm flipH="false" flipV="false" rot="-2578099">
            <a:off x="5100586" y="4272298"/>
            <a:ext cx="366706" cy="709754"/>
          </a:xfrm>
          <a:prstGeom prst="rect">
            <a:avLst/>
          </a:prstGeom>
        </p:spPr>
      </p:pic>
      <p:pic>
        <p:nvPicPr>
          <p:cNvPr name="Picture 17" id="17"/>
          <p:cNvPicPr>
            <a:picLocks noChangeAspect="true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4744574" y="4843080"/>
            <a:ext cx="625386" cy="890757"/>
          </a:xfrm>
          <a:prstGeom prst="rect">
            <a:avLst/>
          </a:prstGeom>
        </p:spPr>
      </p:pic>
      <p:pic>
        <p:nvPicPr>
          <p:cNvPr name="Picture 18" id="18"/>
          <p:cNvPicPr>
            <a:picLocks noChangeAspect="true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4870704" y="7818535"/>
            <a:ext cx="958749" cy="892435"/>
          </a:xfrm>
          <a:prstGeom prst="rect">
            <a:avLst/>
          </a:prstGeom>
        </p:spPr>
      </p:pic>
      <p:sp>
        <p:nvSpPr>
          <p:cNvPr name="TextBox 19" id="19"/>
          <p:cNvSpPr txBox="true"/>
          <p:nvPr/>
        </p:nvSpPr>
        <p:spPr>
          <a:xfrm rot="0">
            <a:off x="782750" y="-123825"/>
            <a:ext cx="5994499" cy="9561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673"/>
              </a:lnSpc>
            </a:pPr>
            <a:r>
              <a:rPr lang="en-US" sz="5480">
                <a:solidFill>
                  <a:srgbClr val="A5DBBD"/>
                </a:solidFill>
                <a:cs typeface="Marshmallow Bold"/>
              </a:rPr>
              <a:t>عبر عن سعادتك في يوم السعادة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-5400000">
            <a:off x="2431681" y="411147"/>
            <a:ext cx="2982619" cy="4230665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-5400000">
            <a:off x="2431681" y="3618505"/>
            <a:ext cx="2982619" cy="4230665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0" t="0" r="0" b="0"/>
          <a:stretch>
            <a:fillRect/>
          </a:stretch>
        </p:blipFill>
        <p:spPr>
          <a:xfrm flipH="false" flipV="false" rot="-5400000">
            <a:off x="2431681" y="6825864"/>
            <a:ext cx="2982619" cy="4230665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3358581" y="1175218"/>
            <a:ext cx="1128818" cy="1122661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3358581" y="4611176"/>
            <a:ext cx="1128818" cy="1122661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3358581" y="7818535"/>
            <a:ext cx="1128818" cy="1122661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17925" t="81152" r="0" b="717"/>
          <a:stretch>
            <a:fillRect/>
          </a:stretch>
        </p:blipFill>
        <p:spPr>
          <a:xfrm flipH="false" flipV="false" rot="0">
            <a:off x="2016528" y="2435741"/>
            <a:ext cx="3812926" cy="1216237"/>
          </a:xfrm>
          <a:prstGeom prst="rect">
            <a:avLst/>
          </a:prstGeom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2016528" y="1603520"/>
            <a:ext cx="1082121" cy="922959"/>
          </a:xfrm>
          <a:prstGeom prst="rect">
            <a:avLst/>
          </a:prstGeom>
        </p:spPr>
      </p:pic>
      <p:pic>
        <p:nvPicPr>
          <p:cNvPr name="Picture 10" id="10"/>
          <p:cNvPicPr>
            <a:picLocks noChangeAspect="true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-1860330">
            <a:off x="4796538" y="1464229"/>
            <a:ext cx="672252" cy="957511"/>
          </a:xfrm>
          <a:prstGeom prst="rect">
            <a:avLst/>
          </a:prstGeom>
        </p:spPr>
      </p:pic>
      <p:pic>
        <p:nvPicPr>
          <p:cNvPr name="Picture 11" id="11"/>
          <p:cNvPicPr>
            <a:picLocks noChangeAspect="true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 l="0" t="0" r="0" b="0"/>
          <a:stretch>
            <a:fillRect/>
          </a:stretch>
        </p:blipFill>
        <p:spPr>
          <a:xfrm flipH="false" flipV="false" rot="-2372579">
            <a:off x="5420548" y="1291793"/>
            <a:ext cx="272296" cy="527024"/>
          </a:xfrm>
          <a:prstGeom prst="rect">
            <a:avLst/>
          </a:prstGeom>
        </p:spPr>
      </p:pic>
      <p:pic>
        <p:nvPicPr>
          <p:cNvPr name="Picture 12" id="12"/>
          <p:cNvPicPr>
            <a:picLocks noChangeAspect="true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17925" t="81152" r="0" b="717"/>
          <a:stretch>
            <a:fillRect/>
          </a:stretch>
        </p:blipFill>
        <p:spPr>
          <a:xfrm flipH="false" flipV="false" rot="0">
            <a:off x="2016528" y="5733838"/>
            <a:ext cx="3812926" cy="1216237"/>
          </a:xfrm>
          <a:prstGeom prst="rect">
            <a:avLst/>
          </a:prstGeom>
        </p:spPr>
      </p:pic>
      <p:pic>
        <p:nvPicPr>
          <p:cNvPr name="Picture 13" id="13"/>
          <p:cNvPicPr>
            <a:picLocks noChangeAspect="true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17925" t="81152" r="0" b="717"/>
          <a:stretch>
            <a:fillRect/>
          </a:stretch>
        </p:blipFill>
        <p:spPr>
          <a:xfrm flipH="false" flipV="false" rot="0">
            <a:off x="2016528" y="9031934"/>
            <a:ext cx="3812926" cy="1216237"/>
          </a:xfrm>
          <a:prstGeom prst="rect">
            <a:avLst/>
          </a:prstGeom>
        </p:spPr>
      </p:pic>
      <p:pic>
        <p:nvPicPr>
          <p:cNvPr name="Picture 14" id="14"/>
          <p:cNvPicPr>
            <a:picLocks noChangeAspect="true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2208697" y="8149223"/>
            <a:ext cx="697781" cy="679464"/>
          </a:xfrm>
          <a:prstGeom prst="rect">
            <a:avLst/>
          </a:prstGeom>
        </p:spPr>
      </p:pic>
      <p:pic>
        <p:nvPicPr>
          <p:cNvPr name="Picture 15" id="15"/>
          <p:cNvPicPr>
            <a:picLocks noChangeAspect="true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2043420" y="4611176"/>
            <a:ext cx="1055229" cy="1085068"/>
          </a:xfrm>
          <a:prstGeom prst="rect">
            <a:avLst/>
          </a:prstGeom>
        </p:spPr>
      </p:pic>
      <p:pic>
        <p:nvPicPr>
          <p:cNvPr name="Picture 16" id="16"/>
          <p:cNvPicPr>
            <a:picLocks noChangeAspect="true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 l="0" t="0" r="0" b="0"/>
          <a:stretch>
            <a:fillRect/>
          </a:stretch>
        </p:blipFill>
        <p:spPr>
          <a:xfrm flipH="false" flipV="false" rot="-2578099">
            <a:off x="5100586" y="4272298"/>
            <a:ext cx="366706" cy="709754"/>
          </a:xfrm>
          <a:prstGeom prst="rect">
            <a:avLst/>
          </a:prstGeom>
        </p:spPr>
      </p:pic>
      <p:pic>
        <p:nvPicPr>
          <p:cNvPr name="Picture 17" id="17"/>
          <p:cNvPicPr>
            <a:picLocks noChangeAspect="true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4744574" y="4843080"/>
            <a:ext cx="625386" cy="890757"/>
          </a:xfrm>
          <a:prstGeom prst="rect">
            <a:avLst/>
          </a:prstGeom>
        </p:spPr>
      </p:pic>
      <p:pic>
        <p:nvPicPr>
          <p:cNvPr name="Picture 18" id="18"/>
          <p:cNvPicPr>
            <a:picLocks noChangeAspect="true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4870704" y="7818535"/>
            <a:ext cx="958749" cy="892435"/>
          </a:xfrm>
          <a:prstGeom prst="rect">
            <a:avLst/>
          </a:prstGeom>
        </p:spPr>
      </p:pic>
      <p:sp>
        <p:nvSpPr>
          <p:cNvPr name="TextBox 19" id="19"/>
          <p:cNvSpPr txBox="true"/>
          <p:nvPr/>
        </p:nvSpPr>
        <p:spPr>
          <a:xfrm rot="0">
            <a:off x="782750" y="-123825"/>
            <a:ext cx="5994499" cy="9561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673"/>
              </a:lnSpc>
            </a:pPr>
            <a:r>
              <a:rPr lang="en-US" sz="5480">
                <a:solidFill>
                  <a:srgbClr val="A5DBBD"/>
                </a:solidFill>
                <a:cs typeface="Marshmallow Bold"/>
              </a:rPr>
              <a:t>عبر عن سعادتك في يوم السعادة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DAFWjcBb7hw</dc:identifier>
  <dcterms:modified xsi:type="dcterms:W3CDTF">2011-08-01T06:04:30Z</dcterms:modified>
  <cp:revision>1</cp:revision>
  <dc:title>يوم السعادة 2023</dc:title>
</cp:coreProperties>
</file>