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</p:sldIdLst>
  <p:sldSz cx="6858000" cy="9144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r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chemeClr val="accent1">
              <a:alpha val="20000"/>
            </a:scheme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chemeClr val="accent1">
              <a:alpha val="20000"/>
            </a:scheme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508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254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5"/>
              </a:solidFill>
              <a:prstDash val="solid"/>
              <a:round/>
            </a:ln>
          </a:left>
          <a:right>
            <a:ln w="12700" cap="flat">
              <a:solidFill>
                <a:schemeClr val="accent5"/>
              </a:solidFill>
              <a:prstDash val="solid"/>
              <a:round/>
            </a:ln>
          </a:right>
          <a:top>
            <a:ln w="12700" cap="flat">
              <a:solidFill>
                <a:schemeClr val="accent5"/>
              </a:solidFill>
              <a:prstDash val="solid"/>
              <a:round/>
            </a:ln>
          </a:top>
          <a:bottom>
            <a:ln w="12700" cap="flat">
              <a:solidFill>
                <a:schemeClr val="accent5"/>
              </a:solidFill>
              <a:prstDash val="solid"/>
              <a:round/>
            </a:ln>
          </a:bottom>
          <a:insideH>
            <a:ln w="12700" cap="flat">
              <a:solidFill>
                <a:schemeClr val="accent5"/>
              </a:solidFill>
              <a:prstDash val="solid"/>
              <a:round/>
            </a:ln>
          </a:insideH>
          <a:insideV>
            <a:ln w="12700" cap="flat">
              <a:solidFill>
                <a:schemeClr val="accent5"/>
              </a:solidFill>
              <a:prstDash val="solid"/>
              <a:round/>
            </a:ln>
          </a:insideV>
        </a:tcBdr>
        <a:fill>
          <a:solidFill>
            <a:schemeClr val="accent5">
              <a:alpha val="20000"/>
            </a:scheme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5"/>
              </a:solidFill>
              <a:prstDash val="solid"/>
              <a:round/>
            </a:ln>
          </a:left>
          <a:right>
            <a:ln w="12700" cap="flat">
              <a:solidFill>
                <a:schemeClr val="accent5"/>
              </a:solidFill>
              <a:prstDash val="solid"/>
              <a:round/>
            </a:ln>
          </a:right>
          <a:top>
            <a:ln w="12700" cap="flat">
              <a:solidFill>
                <a:schemeClr val="accent5"/>
              </a:solidFill>
              <a:prstDash val="solid"/>
              <a:round/>
            </a:ln>
          </a:top>
          <a:bottom>
            <a:ln w="12700" cap="flat">
              <a:solidFill>
                <a:schemeClr val="accent5"/>
              </a:solidFill>
              <a:prstDash val="solid"/>
              <a:round/>
            </a:ln>
          </a:bottom>
          <a:insideH>
            <a:ln w="12700" cap="flat">
              <a:solidFill>
                <a:schemeClr val="accent5"/>
              </a:solidFill>
              <a:prstDash val="solid"/>
              <a:round/>
            </a:ln>
          </a:insideH>
          <a:insideV>
            <a:ln w="12700" cap="flat">
              <a:solidFill>
                <a:schemeClr val="accent5"/>
              </a:solidFill>
              <a:prstDash val="solid"/>
              <a:round/>
            </a:ln>
          </a:insideV>
        </a:tcBdr>
        <a:fill>
          <a:solidFill>
            <a:schemeClr val="accent5">
              <a:alpha val="20000"/>
            </a:scheme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5"/>
              </a:solidFill>
              <a:prstDash val="solid"/>
              <a:round/>
            </a:ln>
          </a:left>
          <a:right>
            <a:ln w="12700" cap="flat">
              <a:solidFill>
                <a:schemeClr val="accent5"/>
              </a:solidFill>
              <a:prstDash val="solid"/>
              <a:round/>
            </a:ln>
          </a:right>
          <a:top>
            <a:ln w="50800" cap="flat">
              <a:solidFill>
                <a:schemeClr val="accent5"/>
              </a:solidFill>
              <a:prstDash val="solid"/>
              <a:round/>
            </a:ln>
          </a:top>
          <a:bottom>
            <a:ln w="12700" cap="flat">
              <a:solidFill>
                <a:schemeClr val="accent5"/>
              </a:solidFill>
              <a:prstDash val="solid"/>
              <a:round/>
            </a:ln>
          </a:bottom>
          <a:insideH>
            <a:ln w="12700" cap="flat">
              <a:solidFill>
                <a:schemeClr val="accent5"/>
              </a:solidFill>
              <a:prstDash val="solid"/>
              <a:round/>
            </a:ln>
          </a:insideH>
          <a:insideV>
            <a:ln w="12700" cap="flat">
              <a:solidFill>
                <a:schemeClr val="accent5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5"/>
              </a:solidFill>
              <a:prstDash val="solid"/>
              <a:round/>
            </a:ln>
          </a:left>
          <a:right>
            <a:ln w="12700" cap="flat">
              <a:solidFill>
                <a:schemeClr val="accent5"/>
              </a:solidFill>
              <a:prstDash val="solid"/>
              <a:round/>
            </a:ln>
          </a:right>
          <a:top>
            <a:ln w="12700" cap="flat">
              <a:solidFill>
                <a:schemeClr val="accent5"/>
              </a:solidFill>
              <a:prstDash val="solid"/>
              <a:round/>
            </a:ln>
          </a:top>
          <a:bottom>
            <a:ln w="25400" cap="flat">
              <a:solidFill>
                <a:schemeClr val="accent5"/>
              </a:solidFill>
              <a:prstDash val="solid"/>
              <a:round/>
            </a:ln>
          </a:bottom>
          <a:insideH>
            <a:ln w="12700" cap="flat">
              <a:solidFill>
                <a:schemeClr val="accent5"/>
              </a:solidFill>
              <a:prstDash val="solid"/>
              <a:round/>
            </a:ln>
          </a:insideH>
          <a:insideV>
            <a:ln w="12700" cap="flat">
              <a:solidFill>
                <a:schemeClr val="accent5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0" name="Shape 11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latinLnBrk="0">
      <a:defRPr sz="1200">
        <a:latin typeface="+mj-lt"/>
        <a:ea typeface="+mj-ea"/>
        <a:cs typeface="+mj-cs"/>
        <a:sym typeface="Calibri"/>
      </a:defRPr>
    </a:lvl1pPr>
    <a:lvl2pPr indent="228600" algn="r" rtl="1" latinLnBrk="0">
      <a:defRPr sz="1200">
        <a:latin typeface="+mj-lt"/>
        <a:ea typeface="+mj-ea"/>
        <a:cs typeface="+mj-cs"/>
        <a:sym typeface="Calibri"/>
      </a:defRPr>
    </a:lvl2pPr>
    <a:lvl3pPr indent="457200" algn="r" rtl="1" latinLnBrk="0">
      <a:defRPr sz="1200">
        <a:latin typeface="+mj-lt"/>
        <a:ea typeface="+mj-ea"/>
        <a:cs typeface="+mj-cs"/>
        <a:sym typeface="Calibri"/>
      </a:defRPr>
    </a:lvl3pPr>
    <a:lvl4pPr indent="685800" algn="r" rtl="1" latinLnBrk="0">
      <a:defRPr sz="1200">
        <a:latin typeface="+mj-lt"/>
        <a:ea typeface="+mj-ea"/>
        <a:cs typeface="+mj-cs"/>
        <a:sym typeface="Calibri"/>
      </a:defRPr>
    </a:lvl4pPr>
    <a:lvl5pPr indent="914400" algn="r" rtl="1" latinLnBrk="0">
      <a:defRPr sz="1200">
        <a:latin typeface="+mj-lt"/>
        <a:ea typeface="+mj-ea"/>
        <a:cs typeface="+mj-cs"/>
        <a:sym typeface="Calibri"/>
      </a:defRPr>
    </a:lvl5pPr>
    <a:lvl6pPr indent="1143000" algn="r" rtl="1" latinLnBrk="0">
      <a:defRPr sz="1200">
        <a:latin typeface="+mj-lt"/>
        <a:ea typeface="+mj-ea"/>
        <a:cs typeface="+mj-cs"/>
        <a:sym typeface="Calibri"/>
      </a:defRPr>
    </a:lvl6pPr>
    <a:lvl7pPr indent="1371600" algn="r" rtl="1" latinLnBrk="0">
      <a:defRPr sz="1200">
        <a:latin typeface="+mj-lt"/>
        <a:ea typeface="+mj-ea"/>
        <a:cs typeface="+mj-cs"/>
        <a:sym typeface="Calibri"/>
      </a:defRPr>
    </a:lvl7pPr>
    <a:lvl8pPr indent="1600200" algn="r" rtl="1" latinLnBrk="0">
      <a:defRPr sz="1200">
        <a:latin typeface="+mj-lt"/>
        <a:ea typeface="+mj-ea"/>
        <a:cs typeface="+mj-cs"/>
        <a:sym typeface="Calibri"/>
      </a:defRPr>
    </a:lvl8pPr>
    <a:lvl9pPr indent="1828800" algn="r" rtl="1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/>
          <p:nvPr>
            <p:ph type="title"/>
          </p:nvPr>
        </p:nvSpPr>
        <p:spPr>
          <a:xfrm>
            <a:off x="514350" y="2840568"/>
            <a:ext cx="5829300" cy="1960034"/>
          </a:xfrm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12" name="مستوى النص الأول…"/>
          <p:cNvSpPr txBox="1"/>
          <p:nvPr>
            <p:ph type="body" sz="quarter" idx="1"/>
          </p:nvPr>
        </p:nvSpPr>
        <p:spPr>
          <a:xfrm>
            <a:off x="1028700" y="5181600"/>
            <a:ext cx="4800600" cy="23368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93" name="مستوى النص الأول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94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نص العنوان"/>
          <p:cNvSpPr txBox="1"/>
          <p:nvPr>
            <p:ph type="title"/>
          </p:nvPr>
        </p:nvSpPr>
        <p:spPr>
          <a:xfrm>
            <a:off x="3729037" y="488951"/>
            <a:ext cx="1157289" cy="10401301"/>
          </a:xfrm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102" name="مستوى النص الأول…"/>
          <p:cNvSpPr txBox="1"/>
          <p:nvPr>
            <p:ph type="body" idx="1"/>
          </p:nvPr>
        </p:nvSpPr>
        <p:spPr>
          <a:xfrm>
            <a:off x="257175" y="488951"/>
            <a:ext cx="3357563" cy="10401301"/>
          </a:xfrm>
          <a:prstGeom prst="rect">
            <a:avLst/>
          </a:prstGeom>
        </p:spPr>
        <p:txBody>
          <a:bodyPr/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0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21" name="مستوى النص الأول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22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نص العنوان"/>
          <p:cNvSpPr txBox="1"/>
          <p:nvPr>
            <p:ph type="title"/>
          </p:nvPr>
        </p:nvSpPr>
        <p:spPr>
          <a:xfrm>
            <a:off x="541735" y="5875866"/>
            <a:ext cx="5829301" cy="1816101"/>
          </a:xfrm>
          <a:prstGeom prst="rect">
            <a:avLst/>
          </a:prstGeom>
        </p:spPr>
        <p:txBody>
          <a:bodyPr anchor="t"/>
          <a:lstStyle>
            <a:lvl1pPr algn="r">
              <a:defRPr b="1" cap="all" sz="4000"/>
            </a:lvl1pPr>
          </a:lstStyle>
          <a:p>
            <a:pPr/>
            <a:r>
              <a:t>نص العنوان</a:t>
            </a:r>
          </a:p>
        </p:txBody>
      </p:sp>
      <p:sp>
        <p:nvSpPr>
          <p:cNvPr id="30" name="مستوى النص الأول…"/>
          <p:cNvSpPr txBox="1"/>
          <p:nvPr>
            <p:ph type="body" sz="quarter" idx="1"/>
          </p:nvPr>
        </p:nvSpPr>
        <p:spPr>
          <a:xfrm>
            <a:off x="541735" y="3875618"/>
            <a:ext cx="5829301" cy="200025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3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39" name="مستوى النص الأول…"/>
          <p:cNvSpPr txBox="1"/>
          <p:nvPr>
            <p:ph type="body" sz="half" idx="1"/>
          </p:nvPr>
        </p:nvSpPr>
        <p:spPr>
          <a:xfrm>
            <a:off x="257175" y="2844800"/>
            <a:ext cx="2257425" cy="8045451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0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48" name="مستوى النص الأول…"/>
          <p:cNvSpPr txBox="1"/>
          <p:nvPr>
            <p:ph type="body" sz="quarter" idx="1"/>
          </p:nvPr>
        </p:nvSpPr>
        <p:spPr>
          <a:xfrm>
            <a:off x="342900" y="2046816"/>
            <a:ext cx="3030142" cy="853017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9" name="عنصر نائب للنص 4"/>
          <p:cNvSpPr/>
          <p:nvPr>
            <p:ph type="body" sz="quarter" idx="13"/>
          </p:nvPr>
        </p:nvSpPr>
        <p:spPr>
          <a:xfrm>
            <a:off x="3483769" y="2046816"/>
            <a:ext cx="3031332" cy="853016"/>
          </a:xfrm>
          <a:prstGeom prst="rect">
            <a:avLst/>
          </a:prstGeom>
        </p:spPr>
        <p:txBody>
          <a:bodyPr anchor="b"/>
          <a:lstStyle/>
          <a:p>
            <a:pPr marL="0" indent="0" rtl="0">
              <a:spcBef>
                <a:spcPts val="500"/>
              </a:spcBef>
              <a:buSzTx/>
              <a:buFontTx/>
              <a:buNone/>
              <a:defRPr b="1" sz="2400"/>
            </a:pPr>
          </a:p>
        </p:txBody>
      </p:sp>
      <p:sp>
        <p:nvSpPr>
          <p:cNvPr id="50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5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نص العنوان"/>
          <p:cNvSpPr txBox="1"/>
          <p:nvPr>
            <p:ph type="title"/>
          </p:nvPr>
        </p:nvSpPr>
        <p:spPr>
          <a:xfrm>
            <a:off x="342900" y="364066"/>
            <a:ext cx="2256235" cy="1549401"/>
          </a:xfrm>
          <a:prstGeom prst="rect">
            <a:avLst/>
          </a:prstGeom>
        </p:spPr>
        <p:txBody>
          <a:bodyPr anchor="b"/>
          <a:lstStyle>
            <a:lvl1pPr algn="r">
              <a:defRPr b="1" sz="2000"/>
            </a:lvl1pPr>
          </a:lstStyle>
          <a:p>
            <a:pPr/>
            <a:r>
              <a:t>نص العنوان</a:t>
            </a:r>
          </a:p>
        </p:txBody>
      </p:sp>
      <p:sp>
        <p:nvSpPr>
          <p:cNvPr id="73" name="مستوى النص الأول…"/>
          <p:cNvSpPr txBox="1"/>
          <p:nvPr>
            <p:ph type="body" idx="1"/>
          </p:nvPr>
        </p:nvSpPr>
        <p:spPr>
          <a:xfrm>
            <a:off x="2681286" y="364066"/>
            <a:ext cx="3833814" cy="7804152"/>
          </a:xfrm>
          <a:prstGeom prst="rect">
            <a:avLst/>
          </a:prstGeom>
        </p:spPr>
        <p:txBody>
          <a:bodyPr/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74" name="عنصر نائب للنص 3"/>
          <p:cNvSpPr/>
          <p:nvPr>
            <p:ph type="body" sz="half" idx="13"/>
          </p:nvPr>
        </p:nvSpPr>
        <p:spPr>
          <a:xfrm>
            <a:off x="342900" y="1913466"/>
            <a:ext cx="2256235" cy="6254753"/>
          </a:xfrm>
          <a:prstGeom prst="rect">
            <a:avLst/>
          </a:prstGeom>
        </p:spPr>
        <p:txBody>
          <a:bodyPr/>
          <a:lstStyle/>
          <a:p>
            <a:pPr marL="0" indent="0" rtl="0">
              <a:spcBef>
                <a:spcPts val="300"/>
              </a:spcBef>
              <a:buSzTx/>
              <a:buFontTx/>
              <a:buNone/>
              <a:defRPr sz="1400"/>
            </a:pPr>
          </a:p>
        </p:txBody>
      </p:sp>
      <p:sp>
        <p:nvSpPr>
          <p:cNvPr id="75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نص العنوان"/>
          <p:cNvSpPr txBox="1"/>
          <p:nvPr>
            <p:ph type="title"/>
          </p:nvPr>
        </p:nvSpPr>
        <p:spPr>
          <a:xfrm>
            <a:off x="1344216" y="6400800"/>
            <a:ext cx="4114801" cy="755652"/>
          </a:xfrm>
          <a:prstGeom prst="rect">
            <a:avLst/>
          </a:prstGeom>
        </p:spPr>
        <p:txBody>
          <a:bodyPr anchor="b"/>
          <a:lstStyle>
            <a:lvl1pPr algn="r">
              <a:defRPr b="1" sz="2000"/>
            </a:lvl1pPr>
          </a:lstStyle>
          <a:p>
            <a:pPr/>
            <a:r>
              <a:t>نص العنوان</a:t>
            </a:r>
          </a:p>
        </p:txBody>
      </p:sp>
      <p:sp>
        <p:nvSpPr>
          <p:cNvPr id="83" name="عنصر نائب للصورة 2"/>
          <p:cNvSpPr/>
          <p:nvPr>
            <p:ph type="pic" sz="half" idx="13"/>
          </p:nvPr>
        </p:nvSpPr>
        <p:spPr>
          <a:xfrm>
            <a:off x="1344216" y="817032"/>
            <a:ext cx="4114801" cy="54864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مستوى النص الأول…"/>
          <p:cNvSpPr txBox="1"/>
          <p:nvPr>
            <p:ph type="body" sz="quarter" idx="1"/>
          </p:nvPr>
        </p:nvSpPr>
        <p:spPr>
          <a:xfrm>
            <a:off x="1344216" y="7156450"/>
            <a:ext cx="4114801" cy="107315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85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نص العنوان"/>
          <p:cNvSpPr txBox="1"/>
          <p:nvPr>
            <p:ph type="title"/>
          </p:nvPr>
        </p:nvSpPr>
        <p:spPr>
          <a:xfrm>
            <a:off x="342900" y="366183"/>
            <a:ext cx="6172200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نص العنوان</a:t>
            </a:r>
          </a:p>
        </p:txBody>
      </p:sp>
      <p:sp>
        <p:nvSpPr>
          <p:cNvPr id="3" name="مستوى النص الأول…"/>
          <p:cNvSpPr txBox="1"/>
          <p:nvPr>
            <p:ph type="body" idx="1"/>
          </p:nvPr>
        </p:nvSpPr>
        <p:spPr>
          <a:xfrm>
            <a:off x="342900" y="2133600"/>
            <a:ext cx="6172200" cy="60346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" name="رقم الشريحة"/>
          <p:cNvSpPr txBox="1"/>
          <p:nvPr>
            <p:ph type="sldNum" sz="quarter" idx="2"/>
          </p:nvPr>
        </p:nvSpPr>
        <p:spPr>
          <a:xfrm>
            <a:off x="342900" y="8575214"/>
            <a:ext cx="264257" cy="286672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l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r" defTabSz="914400" rtl="1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r" defTabSz="914400" rtl="1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r" defTabSz="914400" rtl="1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r" defTabSz="914400" rtl="1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r" defTabSz="914400" rtl="1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r" defTabSz="914400" rtl="1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r" defTabSz="914400" rtl="1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r" defTabSz="914400" rtl="1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r" defTabSz="914400" rtl="1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8.png"/><Relationship Id="rId4" Type="http://schemas.openxmlformats.org/officeDocument/2006/relationships/image" Target="../media/image2.png"/><Relationship Id="rId5" Type="http://schemas.openxmlformats.org/officeDocument/2006/relationships/image" Target="../media/image3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10.png"/><Relationship Id="rId4" Type="http://schemas.openxmlformats.org/officeDocument/2006/relationships/image" Target="../media/image10.jpe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8.jpeg"/><Relationship Id="rId4" Type="http://schemas.openxmlformats.org/officeDocument/2006/relationships/image" Target="../media/image11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10.jpeg"/><Relationship Id="rId4" Type="http://schemas.openxmlformats.org/officeDocument/2006/relationships/image" Target="../media/image12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10.jpeg"/><Relationship Id="rId4" Type="http://schemas.openxmlformats.org/officeDocument/2006/relationships/image" Target="../media/image1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8.jpeg"/><Relationship Id="rId4" Type="http://schemas.openxmlformats.org/officeDocument/2006/relationships/image" Target="../media/image12.jpe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10.jpeg"/><Relationship Id="rId4" Type="http://schemas.openxmlformats.org/officeDocument/2006/relationships/image" Target="../media/image13.jpe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8.jpeg"/><Relationship Id="rId4" Type="http://schemas.openxmlformats.org/officeDocument/2006/relationships/image" Target="../media/image13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10.jpeg"/><Relationship Id="rId4" Type="http://schemas.openxmlformats.org/officeDocument/2006/relationships/image" Target="../media/image14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8.jpe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10.jpe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5.png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15.png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15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2.png"/><Relationship Id="rId6" Type="http://schemas.openxmlformats.org/officeDocument/2006/relationships/image" Target="../media/image3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8.png"/><Relationship Id="rId4" Type="http://schemas.openxmlformats.org/officeDocument/2006/relationships/image" Target="../media/image2.png"/><Relationship Id="rId5" Type="http://schemas.openxmlformats.org/officeDocument/2006/relationships/image" Target="../media/image3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8.png"/><Relationship Id="rId4" Type="http://schemas.openxmlformats.org/officeDocument/2006/relationships/image" Target="../media/image2.png"/><Relationship Id="rId5" Type="http://schemas.openxmlformats.org/officeDocument/2006/relationships/image" Target="../media/image3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8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9.png"/><Relationship Id="rId7" Type="http://schemas.openxmlformats.org/officeDocument/2006/relationships/image" Target="../media/image5.jpeg"/><Relationship Id="rId8" Type="http://schemas.openxmlformats.org/officeDocument/2006/relationships/image" Target="../media/image6.jpeg"/><Relationship Id="rId9" Type="http://schemas.openxmlformats.org/officeDocument/2006/relationships/image" Target="../media/image7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صورة 3" descr="صورة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" y="0"/>
            <a:ext cx="6858001" cy="9144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3" name="صورة 4" descr="صورة 4"/>
          <p:cNvPicPr>
            <a:picLocks noChangeAspect="1"/>
          </p:cNvPicPr>
          <p:nvPr/>
        </p:nvPicPr>
        <p:blipFill>
          <a:blip r:embed="rId3">
            <a:extLst/>
          </a:blip>
          <a:srcRect l="0" t="20833" r="0" b="17708"/>
          <a:stretch>
            <a:fillRect/>
          </a:stretch>
        </p:blipFill>
        <p:spPr>
          <a:xfrm>
            <a:off x="1714487" y="1500165"/>
            <a:ext cx="2714645" cy="14287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صورة 5" descr="صورة 5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429131" y="3286116"/>
            <a:ext cx="1988486" cy="122726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صورة 6" descr="صورة 6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142984" y="3571868"/>
            <a:ext cx="1767178" cy="13166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16" name="صورة 7" descr="صورة 7"/>
          <p:cNvPicPr>
            <a:picLocks noChangeAspect="1"/>
          </p:cNvPicPr>
          <p:nvPr/>
        </p:nvPicPr>
        <p:blipFill>
          <a:blip r:embed="rId6">
            <a:extLst/>
          </a:blip>
          <a:srcRect l="0" t="42249" r="55207" b="0"/>
          <a:stretch>
            <a:fillRect/>
          </a:stretch>
        </p:blipFill>
        <p:spPr>
          <a:xfrm rot="1773085">
            <a:off x="2894132" y="4044666"/>
            <a:ext cx="1595727" cy="138228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7" name="صورة 8" descr="صورة 8"/>
          <p:cNvPicPr>
            <a:picLocks noChangeAspect="1"/>
          </p:cNvPicPr>
          <p:nvPr/>
        </p:nvPicPr>
        <p:blipFill>
          <a:blip r:embed="rId6">
            <a:extLst/>
          </a:blip>
          <a:srcRect l="0" t="42249" r="55207" b="0"/>
          <a:stretch>
            <a:fillRect/>
          </a:stretch>
        </p:blipFill>
        <p:spPr>
          <a:xfrm rot="15762339">
            <a:off x="4203805" y="2045371"/>
            <a:ext cx="1595727" cy="1382287"/>
          </a:xfrm>
          <a:prstGeom prst="rect">
            <a:avLst/>
          </a:prstGeom>
          <a:ln w="12700">
            <a:miter lim="400000"/>
          </a:ln>
        </p:spPr>
      </p:pic>
      <p:sp>
        <p:nvSpPr>
          <p:cNvPr id="118" name="مربع نص 9"/>
          <p:cNvSpPr txBox="1"/>
          <p:nvPr/>
        </p:nvSpPr>
        <p:spPr>
          <a:xfrm>
            <a:off x="4643446" y="1571603"/>
            <a:ext cx="1714513" cy="8969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400">
                <a:solidFill>
                  <a:srgbClr val="002060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تعليم جيد لوطن أفضل</a:t>
            </a:r>
          </a:p>
        </p:txBody>
      </p:sp>
      <p:sp>
        <p:nvSpPr>
          <p:cNvPr id="119" name="مربع نص 10"/>
          <p:cNvSpPr txBox="1"/>
          <p:nvPr/>
        </p:nvSpPr>
        <p:spPr>
          <a:xfrm>
            <a:off x="2857495" y="3500430"/>
            <a:ext cx="1714513" cy="17777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400">
                <a:solidFill>
                  <a:srgbClr val="002060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لتطوير تعليمنا نبني شخصيات أبنائنا</a:t>
            </a:r>
          </a:p>
        </p:txBody>
      </p:sp>
      <p:sp>
        <p:nvSpPr>
          <p:cNvPr id="120" name="مربع نص 11"/>
          <p:cNvSpPr txBox="1"/>
          <p:nvPr/>
        </p:nvSpPr>
        <p:spPr>
          <a:xfrm>
            <a:off x="428604" y="5500694"/>
            <a:ext cx="5929354" cy="38290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rtl="0">
              <a:defRPr sz="7200">
                <a:solidFill>
                  <a:srgbClr val="FF0066"/>
                </a:solidFill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بصمة </a:t>
            </a:r>
            <a:endParaRPr>
              <a:latin typeface="W1 THAGHR 05 037"/>
              <a:ea typeface="W1 THAGHR 05 037"/>
              <a:cs typeface="W1 THAGHR 05 037"/>
              <a:sym typeface="W1 THAGHR 05 037"/>
            </a:endParaRPr>
          </a:p>
          <a:p>
            <a:pPr algn="ctr" rtl="0">
              <a:defRPr sz="7200">
                <a:solidFill>
                  <a:srgbClr val="FF0066"/>
                </a:solidFill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في الميدان التربوي</a:t>
            </a:r>
          </a:p>
        </p:txBody>
      </p:sp>
      <p:pic>
        <p:nvPicPr>
          <p:cNvPr id="121" name="صورة 12" descr="صورة 12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4286255" y="5715008"/>
            <a:ext cx="714381" cy="78917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صورة 3" descr="صورة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6" name="صورة 4" descr="صورة 4"/>
          <p:cNvPicPr>
            <a:picLocks noChangeAspect="1"/>
          </p:cNvPicPr>
          <p:nvPr/>
        </p:nvPicPr>
        <p:blipFill>
          <a:blip r:embed="rId3">
            <a:extLst/>
          </a:blip>
          <a:srcRect l="0" t="20833" r="0" b="17708"/>
          <a:stretch>
            <a:fillRect/>
          </a:stretch>
        </p:blipFill>
        <p:spPr>
          <a:xfrm>
            <a:off x="5429263" y="1428727"/>
            <a:ext cx="1000133" cy="526387"/>
          </a:xfrm>
          <a:prstGeom prst="rect">
            <a:avLst/>
          </a:prstGeom>
          <a:ln w="12700">
            <a:miter lim="400000"/>
          </a:ln>
        </p:spPr>
      </p:pic>
      <p:pic>
        <p:nvPicPr>
          <p:cNvPr id="177" name="صورة 5" descr="صورة 5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857495" y="1571603"/>
            <a:ext cx="1367270" cy="8438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78" name="صورة 6" descr="صورة 6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500701" y="785785"/>
            <a:ext cx="857257" cy="638719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179" name="جدول 7"/>
          <p:cNvGraphicFramePr/>
          <p:nvPr/>
        </p:nvGraphicFramePr>
        <p:xfrm>
          <a:off x="642917" y="2928926"/>
          <a:ext cx="5643604" cy="5095896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0" rtl="1">
                <a:tableStyleId>{4C3C2611-4C71-4FC5-86AE-919BDF0F9419}</a:tableStyleId>
              </a:tblPr>
              <a:tblGrid>
                <a:gridCol w="2400931"/>
                <a:gridCol w="1709626"/>
                <a:gridCol w="1533046"/>
              </a:tblGrid>
              <a:tr h="424658">
                <a:tc>
                  <a:txBody>
                    <a:bodyPr/>
                    <a:lstStyle/>
                    <a:p>
                      <a:pPr algn="ctr" rtl="0">
                        <a:defRPr b="0" sz="1800">
                          <a:solidFill>
                            <a:srgbClr val="002060"/>
                          </a:solidFill>
                        </a:defRPr>
                      </a:pPr>
                      <a:r>
                        <a:rPr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أسم الدورة او البرنامج</a:t>
                      </a: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chemeClr val="accent5"/>
                      </a:solidFill>
                    </a:lnL>
                    <a:lnR w="12700">
                      <a:solidFill>
                        <a:schemeClr val="accent5"/>
                      </a:solidFill>
                    </a:lnR>
                    <a:lnT w="12700">
                      <a:solidFill>
                        <a:schemeClr val="accent5"/>
                      </a:solidFill>
                    </a:lnT>
                    <a:lnB w="25400">
                      <a:solidFill>
                        <a:schemeClr val="accent5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b="0" sz="1800">
                          <a:solidFill>
                            <a:srgbClr val="002060"/>
                          </a:solidFill>
                        </a:defRPr>
                      </a:pPr>
                      <a:r>
                        <a:rPr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المكان</a:t>
                      </a: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chemeClr val="accent5"/>
                      </a:solidFill>
                    </a:lnL>
                    <a:lnR w="12700">
                      <a:solidFill>
                        <a:schemeClr val="accent5"/>
                      </a:solidFill>
                    </a:lnR>
                    <a:lnT w="12700">
                      <a:solidFill>
                        <a:schemeClr val="accent5"/>
                      </a:solidFill>
                    </a:lnT>
                    <a:lnB w="25400">
                      <a:solidFill>
                        <a:schemeClr val="accent5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b="0" sz="1800">
                          <a:solidFill>
                            <a:srgbClr val="002060"/>
                          </a:solidFill>
                        </a:defRPr>
                      </a:pPr>
                      <a:r>
                        <a:rPr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التاريخ</a:t>
                      </a: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chemeClr val="accent5"/>
                      </a:solidFill>
                    </a:lnL>
                    <a:lnR w="12700">
                      <a:solidFill>
                        <a:schemeClr val="accent5"/>
                      </a:solidFill>
                    </a:lnR>
                    <a:lnT w="12700">
                      <a:solidFill>
                        <a:schemeClr val="accent5"/>
                      </a:solidFill>
                    </a:lnT>
                    <a:lnB w="25400">
                      <a:solidFill>
                        <a:schemeClr val="accent5"/>
                      </a:solidFill>
                    </a:lnB>
                  </a:tcPr>
                </a:tc>
              </a:tr>
              <a:tr h="424658"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chemeClr val="accent5"/>
                      </a:solidFill>
                    </a:lnL>
                    <a:lnR w="12700">
                      <a:solidFill>
                        <a:schemeClr val="accent5"/>
                      </a:solidFill>
                    </a:lnR>
                    <a:lnT w="25400">
                      <a:solidFill>
                        <a:schemeClr val="accent5"/>
                      </a:solidFill>
                    </a:lnT>
                    <a:lnB w="12700">
                      <a:solidFill>
                        <a:schemeClr val="accent5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chemeClr val="accent5"/>
                      </a:solidFill>
                    </a:lnL>
                    <a:lnR w="12700">
                      <a:solidFill>
                        <a:schemeClr val="accent5"/>
                      </a:solidFill>
                    </a:lnR>
                    <a:lnT w="25400">
                      <a:solidFill>
                        <a:schemeClr val="accent5"/>
                      </a:solidFill>
                    </a:lnT>
                    <a:lnB w="12700">
                      <a:solidFill>
                        <a:schemeClr val="accent5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chemeClr val="accent5"/>
                      </a:solidFill>
                    </a:lnL>
                    <a:lnR w="12700">
                      <a:solidFill>
                        <a:schemeClr val="accent5"/>
                      </a:solidFill>
                    </a:lnR>
                    <a:lnT w="25400">
                      <a:solidFill>
                        <a:schemeClr val="accent5"/>
                      </a:solidFill>
                    </a:lnT>
                    <a:lnB w="12700">
                      <a:solidFill>
                        <a:schemeClr val="accent5"/>
                      </a:solidFill>
                    </a:lnB>
                    <a:noFill/>
                  </a:tcPr>
                </a:tc>
              </a:tr>
              <a:tr h="424658"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chemeClr val="accent5"/>
                      </a:solidFill>
                    </a:lnL>
                    <a:lnR w="12700">
                      <a:solidFill>
                        <a:schemeClr val="accent5"/>
                      </a:solidFill>
                    </a:lnR>
                    <a:lnT w="12700">
                      <a:solidFill>
                        <a:schemeClr val="accent5"/>
                      </a:solidFill>
                    </a:lnT>
                    <a:lnB w="12700">
                      <a:solidFill>
                        <a:schemeClr val="accent5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chemeClr val="accent5"/>
                      </a:solidFill>
                    </a:lnL>
                    <a:lnR w="12700">
                      <a:solidFill>
                        <a:schemeClr val="accent5"/>
                      </a:solidFill>
                    </a:lnR>
                    <a:lnT w="12700">
                      <a:solidFill>
                        <a:schemeClr val="accent5"/>
                      </a:solidFill>
                    </a:lnT>
                    <a:lnB w="12700">
                      <a:solidFill>
                        <a:schemeClr val="accent5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chemeClr val="accent5"/>
                      </a:solidFill>
                    </a:lnL>
                    <a:lnR w="12700">
                      <a:solidFill>
                        <a:schemeClr val="accent5"/>
                      </a:solidFill>
                    </a:lnR>
                    <a:lnT w="12700">
                      <a:solidFill>
                        <a:schemeClr val="accent5"/>
                      </a:solidFill>
                    </a:lnT>
                    <a:lnB w="12700">
                      <a:solidFill>
                        <a:schemeClr val="accent5"/>
                      </a:solidFill>
                    </a:lnB>
                    <a:noFill/>
                  </a:tcPr>
                </a:tc>
              </a:tr>
              <a:tr h="424658"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chemeClr val="accent5"/>
                      </a:solidFill>
                    </a:lnL>
                    <a:lnR w="12700">
                      <a:solidFill>
                        <a:schemeClr val="accent5"/>
                      </a:solidFill>
                    </a:lnR>
                    <a:lnT w="12700">
                      <a:solidFill>
                        <a:schemeClr val="accent5"/>
                      </a:solidFill>
                    </a:lnT>
                    <a:lnB w="12700">
                      <a:solidFill>
                        <a:schemeClr val="accent5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chemeClr val="accent5"/>
                      </a:solidFill>
                    </a:lnL>
                    <a:lnR w="12700">
                      <a:solidFill>
                        <a:schemeClr val="accent5"/>
                      </a:solidFill>
                    </a:lnR>
                    <a:lnT w="12700">
                      <a:solidFill>
                        <a:schemeClr val="accent5"/>
                      </a:solidFill>
                    </a:lnT>
                    <a:lnB w="12700">
                      <a:solidFill>
                        <a:schemeClr val="accent5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chemeClr val="accent5"/>
                      </a:solidFill>
                    </a:lnL>
                    <a:lnR w="12700">
                      <a:solidFill>
                        <a:schemeClr val="accent5"/>
                      </a:solidFill>
                    </a:lnR>
                    <a:lnT w="12700">
                      <a:solidFill>
                        <a:schemeClr val="accent5"/>
                      </a:solidFill>
                    </a:lnT>
                    <a:lnB w="12700">
                      <a:solidFill>
                        <a:schemeClr val="accent5"/>
                      </a:solidFill>
                    </a:lnB>
                    <a:noFill/>
                  </a:tcPr>
                </a:tc>
              </a:tr>
              <a:tr h="424658"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chemeClr val="accent5"/>
                      </a:solidFill>
                    </a:lnL>
                    <a:lnR w="12700">
                      <a:solidFill>
                        <a:schemeClr val="accent5"/>
                      </a:solidFill>
                    </a:lnR>
                    <a:lnT w="12700">
                      <a:solidFill>
                        <a:schemeClr val="accent5"/>
                      </a:solidFill>
                    </a:lnT>
                    <a:lnB w="12700">
                      <a:solidFill>
                        <a:schemeClr val="accent5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chemeClr val="accent5"/>
                      </a:solidFill>
                    </a:lnL>
                    <a:lnR w="12700">
                      <a:solidFill>
                        <a:schemeClr val="accent5"/>
                      </a:solidFill>
                    </a:lnR>
                    <a:lnT w="12700">
                      <a:solidFill>
                        <a:schemeClr val="accent5"/>
                      </a:solidFill>
                    </a:lnT>
                    <a:lnB w="12700">
                      <a:solidFill>
                        <a:schemeClr val="accent5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chemeClr val="accent5"/>
                      </a:solidFill>
                    </a:lnL>
                    <a:lnR w="12700">
                      <a:solidFill>
                        <a:schemeClr val="accent5"/>
                      </a:solidFill>
                    </a:lnR>
                    <a:lnT w="12700">
                      <a:solidFill>
                        <a:schemeClr val="accent5"/>
                      </a:solidFill>
                    </a:lnT>
                    <a:lnB w="12700">
                      <a:solidFill>
                        <a:schemeClr val="accent5"/>
                      </a:solidFill>
                    </a:lnB>
                    <a:noFill/>
                  </a:tcPr>
                </a:tc>
              </a:tr>
              <a:tr h="424658"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chemeClr val="accent5"/>
                      </a:solidFill>
                    </a:lnL>
                    <a:lnR w="12700">
                      <a:solidFill>
                        <a:schemeClr val="accent5"/>
                      </a:solidFill>
                    </a:lnR>
                    <a:lnT w="12700">
                      <a:solidFill>
                        <a:schemeClr val="accent5"/>
                      </a:solidFill>
                    </a:lnT>
                    <a:lnB w="12700">
                      <a:solidFill>
                        <a:schemeClr val="accent5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chemeClr val="accent5"/>
                      </a:solidFill>
                    </a:lnL>
                    <a:lnR w="12700">
                      <a:solidFill>
                        <a:schemeClr val="accent5"/>
                      </a:solidFill>
                    </a:lnR>
                    <a:lnT w="12700">
                      <a:solidFill>
                        <a:schemeClr val="accent5"/>
                      </a:solidFill>
                    </a:lnT>
                    <a:lnB w="12700">
                      <a:solidFill>
                        <a:schemeClr val="accent5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chemeClr val="accent5"/>
                      </a:solidFill>
                    </a:lnL>
                    <a:lnR w="12700">
                      <a:solidFill>
                        <a:schemeClr val="accent5"/>
                      </a:solidFill>
                    </a:lnR>
                    <a:lnT w="12700">
                      <a:solidFill>
                        <a:schemeClr val="accent5"/>
                      </a:solidFill>
                    </a:lnT>
                    <a:lnB w="12700">
                      <a:solidFill>
                        <a:schemeClr val="accent5"/>
                      </a:solidFill>
                    </a:lnB>
                    <a:noFill/>
                  </a:tcPr>
                </a:tc>
              </a:tr>
              <a:tr h="424658"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chemeClr val="accent5"/>
                      </a:solidFill>
                    </a:lnL>
                    <a:lnR w="12700">
                      <a:solidFill>
                        <a:schemeClr val="accent5"/>
                      </a:solidFill>
                    </a:lnR>
                    <a:lnT w="12700">
                      <a:solidFill>
                        <a:schemeClr val="accent5"/>
                      </a:solidFill>
                    </a:lnT>
                    <a:lnB w="12700">
                      <a:solidFill>
                        <a:schemeClr val="accent5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chemeClr val="accent5"/>
                      </a:solidFill>
                    </a:lnL>
                    <a:lnR w="12700">
                      <a:solidFill>
                        <a:schemeClr val="accent5"/>
                      </a:solidFill>
                    </a:lnR>
                    <a:lnT w="12700">
                      <a:solidFill>
                        <a:schemeClr val="accent5"/>
                      </a:solidFill>
                    </a:lnT>
                    <a:lnB w="12700">
                      <a:solidFill>
                        <a:schemeClr val="accent5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chemeClr val="accent5"/>
                      </a:solidFill>
                    </a:lnL>
                    <a:lnR w="12700">
                      <a:solidFill>
                        <a:schemeClr val="accent5"/>
                      </a:solidFill>
                    </a:lnR>
                    <a:lnT w="12700">
                      <a:solidFill>
                        <a:schemeClr val="accent5"/>
                      </a:solidFill>
                    </a:lnT>
                    <a:lnB w="12700">
                      <a:solidFill>
                        <a:schemeClr val="accent5"/>
                      </a:solidFill>
                    </a:lnB>
                    <a:noFill/>
                  </a:tcPr>
                </a:tc>
              </a:tr>
              <a:tr h="424658"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chemeClr val="accent5"/>
                      </a:solidFill>
                    </a:lnL>
                    <a:lnR w="12700">
                      <a:solidFill>
                        <a:schemeClr val="accent5"/>
                      </a:solidFill>
                    </a:lnR>
                    <a:lnT w="12700">
                      <a:solidFill>
                        <a:schemeClr val="accent5"/>
                      </a:solidFill>
                    </a:lnT>
                    <a:lnB w="12700">
                      <a:solidFill>
                        <a:schemeClr val="accent5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chemeClr val="accent5"/>
                      </a:solidFill>
                    </a:lnL>
                    <a:lnR w="12700">
                      <a:solidFill>
                        <a:schemeClr val="accent5"/>
                      </a:solidFill>
                    </a:lnR>
                    <a:lnT w="12700">
                      <a:solidFill>
                        <a:schemeClr val="accent5"/>
                      </a:solidFill>
                    </a:lnT>
                    <a:lnB w="12700">
                      <a:solidFill>
                        <a:schemeClr val="accent5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chemeClr val="accent5"/>
                      </a:solidFill>
                    </a:lnL>
                    <a:lnR w="12700">
                      <a:solidFill>
                        <a:schemeClr val="accent5"/>
                      </a:solidFill>
                    </a:lnR>
                    <a:lnT w="12700">
                      <a:solidFill>
                        <a:schemeClr val="accent5"/>
                      </a:solidFill>
                    </a:lnT>
                    <a:lnB w="12700">
                      <a:solidFill>
                        <a:schemeClr val="accent5"/>
                      </a:solidFill>
                    </a:lnB>
                    <a:noFill/>
                  </a:tcPr>
                </a:tc>
              </a:tr>
              <a:tr h="424658"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chemeClr val="accent5"/>
                      </a:solidFill>
                    </a:lnL>
                    <a:lnR w="12700">
                      <a:solidFill>
                        <a:schemeClr val="accent5"/>
                      </a:solidFill>
                    </a:lnR>
                    <a:lnT w="12700">
                      <a:solidFill>
                        <a:schemeClr val="accent5"/>
                      </a:solidFill>
                    </a:lnT>
                    <a:lnB w="12700">
                      <a:solidFill>
                        <a:schemeClr val="accent5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chemeClr val="accent5"/>
                      </a:solidFill>
                    </a:lnL>
                    <a:lnR w="12700">
                      <a:solidFill>
                        <a:schemeClr val="accent5"/>
                      </a:solidFill>
                    </a:lnR>
                    <a:lnT w="12700">
                      <a:solidFill>
                        <a:schemeClr val="accent5"/>
                      </a:solidFill>
                    </a:lnT>
                    <a:lnB w="12700">
                      <a:solidFill>
                        <a:schemeClr val="accent5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chemeClr val="accent5"/>
                      </a:solidFill>
                    </a:lnL>
                    <a:lnR w="12700">
                      <a:solidFill>
                        <a:schemeClr val="accent5"/>
                      </a:solidFill>
                    </a:lnR>
                    <a:lnT w="12700">
                      <a:solidFill>
                        <a:schemeClr val="accent5"/>
                      </a:solidFill>
                    </a:lnT>
                    <a:lnB w="12700">
                      <a:solidFill>
                        <a:schemeClr val="accent5"/>
                      </a:solidFill>
                    </a:lnB>
                    <a:noFill/>
                  </a:tcPr>
                </a:tc>
              </a:tr>
              <a:tr h="424658"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chemeClr val="accent5"/>
                      </a:solidFill>
                    </a:lnL>
                    <a:lnR w="12700">
                      <a:solidFill>
                        <a:schemeClr val="accent5"/>
                      </a:solidFill>
                    </a:lnR>
                    <a:lnT w="12700">
                      <a:solidFill>
                        <a:schemeClr val="accent5"/>
                      </a:solidFill>
                    </a:lnT>
                    <a:lnB w="12700">
                      <a:solidFill>
                        <a:schemeClr val="accent5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chemeClr val="accent5"/>
                      </a:solidFill>
                    </a:lnL>
                    <a:lnR w="12700">
                      <a:solidFill>
                        <a:schemeClr val="accent5"/>
                      </a:solidFill>
                    </a:lnR>
                    <a:lnT w="12700">
                      <a:solidFill>
                        <a:schemeClr val="accent5"/>
                      </a:solidFill>
                    </a:lnT>
                    <a:lnB w="12700">
                      <a:solidFill>
                        <a:schemeClr val="accent5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chemeClr val="accent5"/>
                      </a:solidFill>
                    </a:lnL>
                    <a:lnR w="12700">
                      <a:solidFill>
                        <a:schemeClr val="accent5"/>
                      </a:solidFill>
                    </a:lnR>
                    <a:lnT w="12700">
                      <a:solidFill>
                        <a:schemeClr val="accent5"/>
                      </a:solidFill>
                    </a:lnT>
                    <a:lnB w="12700">
                      <a:solidFill>
                        <a:schemeClr val="accent5"/>
                      </a:solidFill>
                    </a:lnB>
                    <a:noFill/>
                  </a:tcPr>
                </a:tc>
              </a:tr>
              <a:tr h="424658"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chemeClr val="accent5"/>
                      </a:solidFill>
                    </a:lnL>
                    <a:lnR w="12700">
                      <a:solidFill>
                        <a:schemeClr val="accent5"/>
                      </a:solidFill>
                    </a:lnR>
                    <a:lnT w="12700">
                      <a:solidFill>
                        <a:schemeClr val="accent5"/>
                      </a:solidFill>
                    </a:lnT>
                    <a:lnB w="12700">
                      <a:solidFill>
                        <a:schemeClr val="accent5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chemeClr val="accent5"/>
                      </a:solidFill>
                    </a:lnL>
                    <a:lnR w="12700">
                      <a:solidFill>
                        <a:schemeClr val="accent5"/>
                      </a:solidFill>
                    </a:lnR>
                    <a:lnT w="12700">
                      <a:solidFill>
                        <a:schemeClr val="accent5"/>
                      </a:solidFill>
                    </a:lnT>
                    <a:lnB w="12700">
                      <a:solidFill>
                        <a:schemeClr val="accent5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chemeClr val="accent5"/>
                      </a:solidFill>
                    </a:lnL>
                    <a:lnR w="12700">
                      <a:solidFill>
                        <a:schemeClr val="accent5"/>
                      </a:solidFill>
                    </a:lnR>
                    <a:lnT w="12700">
                      <a:solidFill>
                        <a:schemeClr val="accent5"/>
                      </a:solidFill>
                    </a:lnT>
                    <a:lnB w="12700">
                      <a:solidFill>
                        <a:schemeClr val="accent5"/>
                      </a:solidFill>
                    </a:lnB>
                    <a:noFill/>
                  </a:tcPr>
                </a:tc>
              </a:tr>
              <a:tr h="424658"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chemeClr val="accent5"/>
                      </a:solidFill>
                    </a:lnL>
                    <a:lnR w="12700">
                      <a:solidFill>
                        <a:schemeClr val="accent5"/>
                      </a:solidFill>
                    </a:lnR>
                    <a:lnT w="12700">
                      <a:solidFill>
                        <a:schemeClr val="accent5"/>
                      </a:solidFill>
                    </a:lnT>
                    <a:lnB w="12700">
                      <a:solidFill>
                        <a:schemeClr val="accent5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chemeClr val="accent5"/>
                      </a:solidFill>
                    </a:lnL>
                    <a:lnR w="12700">
                      <a:solidFill>
                        <a:schemeClr val="accent5"/>
                      </a:solidFill>
                    </a:lnR>
                    <a:lnT w="12700">
                      <a:solidFill>
                        <a:schemeClr val="accent5"/>
                      </a:solidFill>
                    </a:lnT>
                    <a:lnB w="12700">
                      <a:solidFill>
                        <a:schemeClr val="accent5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</a:p>
                  </a:txBody>
                  <a:tcPr marL="45720" marR="45720" marT="45720" marB="45720" anchor="ctr" anchorCtr="0" horzOverflow="overflow">
                    <a:lnL w="12700">
                      <a:solidFill>
                        <a:schemeClr val="accent5"/>
                      </a:solidFill>
                    </a:lnL>
                    <a:lnR w="12700">
                      <a:solidFill>
                        <a:schemeClr val="accent5"/>
                      </a:solidFill>
                    </a:lnR>
                    <a:lnT w="12700">
                      <a:solidFill>
                        <a:schemeClr val="accent5"/>
                      </a:solidFill>
                    </a:lnT>
                    <a:lnB w="12700">
                      <a:solidFill>
                        <a:schemeClr val="accent5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0" name="مربع نص 8"/>
          <p:cNvSpPr txBox="1"/>
          <p:nvPr/>
        </p:nvSpPr>
        <p:spPr>
          <a:xfrm>
            <a:off x="1357297" y="2357421"/>
            <a:ext cx="4143406" cy="5591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800">
                <a:solidFill>
                  <a:srgbClr val="FF0066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الدورات او البرامج التي حضرتها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صورة 3" descr="صورة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" y="0"/>
            <a:ext cx="6858001" cy="9144000"/>
          </a:xfrm>
          <a:prstGeom prst="rect">
            <a:avLst/>
          </a:prstGeom>
          <a:ln w="12700">
            <a:miter lim="400000"/>
          </a:ln>
        </p:spPr>
      </p:pic>
      <p:sp>
        <p:nvSpPr>
          <p:cNvPr id="183" name="مربع نص 6"/>
          <p:cNvSpPr txBox="1"/>
          <p:nvPr/>
        </p:nvSpPr>
        <p:spPr>
          <a:xfrm>
            <a:off x="1969460" y="3786182"/>
            <a:ext cx="3562022" cy="16750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9600">
                <a:solidFill>
                  <a:srgbClr val="002060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الدورات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صورة 3" descr="صورة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ln w="12700">
            <a:miter lim="400000"/>
          </a:ln>
        </p:spPr>
      </p:pic>
      <p:sp>
        <p:nvSpPr>
          <p:cNvPr id="186" name="مربع نص 4"/>
          <p:cNvSpPr txBox="1"/>
          <p:nvPr/>
        </p:nvSpPr>
        <p:spPr>
          <a:xfrm>
            <a:off x="1071546" y="3500430"/>
            <a:ext cx="4786346" cy="38929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7200">
                <a:solidFill>
                  <a:srgbClr val="002060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خطابات الشكر والدروع التذكارية 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صورة 3" descr="صورة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6811200" cy="9144000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مربع نص 4"/>
          <p:cNvSpPr txBox="1"/>
          <p:nvPr/>
        </p:nvSpPr>
        <p:spPr>
          <a:xfrm>
            <a:off x="785793" y="2857487"/>
            <a:ext cx="5429265" cy="38929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7200">
                <a:solidFill>
                  <a:srgbClr val="002060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المشاركة في الملتقيات والمسابقات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صورة 3" descr="صورة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" y="0"/>
            <a:ext cx="6858001" cy="9144000"/>
          </a:xfrm>
          <a:prstGeom prst="rect">
            <a:avLst/>
          </a:prstGeom>
          <a:ln w="12700">
            <a:miter lim="400000"/>
          </a:ln>
        </p:spPr>
      </p:pic>
      <p:sp>
        <p:nvSpPr>
          <p:cNvPr id="192" name="مربع نص 4"/>
          <p:cNvSpPr txBox="1"/>
          <p:nvPr/>
        </p:nvSpPr>
        <p:spPr>
          <a:xfrm>
            <a:off x="1428736" y="3357553"/>
            <a:ext cx="4214843" cy="38929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7200">
                <a:solidFill>
                  <a:srgbClr val="002060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المشاركة في مواقع الانترنت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صورة 3" descr="صورة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مربع نص 4"/>
          <p:cNvSpPr txBox="1"/>
          <p:nvPr/>
        </p:nvSpPr>
        <p:spPr>
          <a:xfrm>
            <a:off x="1571612" y="3214678"/>
            <a:ext cx="4143405" cy="34281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rtl="0">
              <a:defRPr sz="4400">
                <a:solidFill>
                  <a:srgbClr val="FF0066"/>
                </a:solidFill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جوانب التميز </a:t>
            </a:r>
            <a:endParaRPr>
              <a:latin typeface="W1 THAGHR 05 037"/>
              <a:ea typeface="W1 THAGHR 05 037"/>
              <a:cs typeface="W1 THAGHR 05 037"/>
              <a:sym typeface="W1 THAGHR 05 037"/>
            </a:endParaRPr>
          </a:p>
          <a:p>
            <a:pPr algn="ctr" rtl="0">
              <a:defRPr sz="2800">
                <a:solidFill>
                  <a:srgbClr val="002060"/>
                </a:solidFill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العروض التقدمية ، الوسائل الإبداعية ، النشرات التربوية ، ورش تدريبية ، دروس تطبيقية ، بيئة محفزة ، مشاركاتي ، تصاميمي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صورة 1" descr="صورة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ln w="12700">
            <a:miter lim="400000"/>
          </a:ln>
        </p:spPr>
      </p:pic>
      <p:sp>
        <p:nvSpPr>
          <p:cNvPr id="198" name="مربع نص 4"/>
          <p:cNvSpPr txBox="1"/>
          <p:nvPr/>
        </p:nvSpPr>
        <p:spPr>
          <a:xfrm>
            <a:off x="928669" y="3000363"/>
            <a:ext cx="5357852" cy="33826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rtl="0">
              <a:defRPr sz="9600">
                <a:solidFill>
                  <a:srgbClr val="7030A0"/>
                </a:solidFill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العروض التقديمية</a:t>
            </a:r>
            <a:r>
              <a:t> </a:t>
            </a:r>
          </a:p>
        </p:txBody>
      </p:sp>
      <p:pic>
        <p:nvPicPr>
          <p:cNvPr id="199" name="صورة 5" descr="صورة 5"/>
          <p:cNvPicPr>
            <a:picLocks noChangeAspect="1"/>
          </p:cNvPicPr>
          <p:nvPr/>
        </p:nvPicPr>
        <p:blipFill>
          <a:blip r:embed="rId3">
            <a:extLst/>
          </a:blip>
          <a:srcRect l="0" t="0" r="0" b="0"/>
          <a:stretch>
            <a:fillRect/>
          </a:stretch>
        </p:blipFill>
        <p:spPr>
          <a:xfrm>
            <a:off x="4286255" y="1714480"/>
            <a:ext cx="2025154" cy="13573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413" y="0"/>
                </a:moveTo>
                <a:cubicBezTo>
                  <a:pt x="1080" y="0"/>
                  <a:pt x="0" y="1612"/>
                  <a:pt x="0" y="3600"/>
                </a:cubicBezTo>
                <a:lnTo>
                  <a:pt x="0" y="18000"/>
                </a:lnTo>
                <a:cubicBezTo>
                  <a:pt x="0" y="19988"/>
                  <a:pt x="1080" y="21600"/>
                  <a:pt x="2413" y="21600"/>
                </a:cubicBezTo>
                <a:lnTo>
                  <a:pt x="19187" y="21600"/>
                </a:lnTo>
                <a:cubicBezTo>
                  <a:pt x="20520" y="21600"/>
                  <a:pt x="21600" y="19988"/>
                  <a:pt x="21600" y="18000"/>
                </a:cubicBezTo>
                <a:lnTo>
                  <a:pt x="21600" y="3600"/>
                </a:lnTo>
                <a:cubicBezTo>
                  <a:pt x="21600" y="1612"/>
                  <a:pt x="20520" y="0"/>
                  <a:pt x="19187" y="0"/>
                </a:cubicBezTo>
                <a:lnTo>
                  <a:pt x="2413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200" name="صورة 8" descr="صورة 8"/>
          <p:cNvPicPr>
            <a:picLocks noChangeAspect="1"/>
          </p:cNvPicPr>
          <p:nvPr/>
        </p:nvPicPr>
        <p:blipFill>
          <a:blip r:embed="rId4">
            <a:extLst/>
          </a:blip>
          <a:srcRect l="0" t="82031" r="0" b="0"/>
          <a:stretch>
            <a:fillRect/>
          </a:stretch>
        </p:blipFill>
        <p:spPr>
          <a:xfrm>
            <a:off x="46799" y="6858016"/>
            <a:ext cx="6811201" cy="164304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عنوان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03" name="صورة 3" descr="صورة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" y="0"/>
            <a:ext cx="6858001" cy="9144000"/>
          </a:xfrm>
          <a:prstGeom prst="rect">
            <a:avLst/>
          </a:prstGeom>
          <a:ln w="12700">
            <a:miter lim="400000"/>
          </a:ln>
        </p:spPr>
      </p:pic>
      <p:sp>
        <p:nvSpPr>
          <p:cNvPr id="204" name="مربع نص 4"/>
          <p:cNvSpPr txBox="1"/>
          <p:nvPr/>
        </p:nvSpPr>
        <p:spPr>
          <a:xfrm>
            <a:off x="928669" y="2786049"/>
            <a:ext cx="5357852" cy="34239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9600">
                <a:solidFill>
                  <a:srgbClr val="00B0F0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الوسائل الإبداعية </a:t>
            </a:r>
          </a:p>
        </p:txBody>
      </p:sp>
      <p:pic>
        <p:nvPicPr>
          <p:cNvPr id="205" name="صورة 5" descr="صورة 5"/>
          <p:cNvPicPr>
            <a:picLocks noChangeAspect="1"/>
          </p:cNvPicPr>
          <p:nvPr/>
        </p:nvPicPr>
        <p:blipFill>
          <a:blip r:embed="rId3">
            <a:extLst/>
          </a:blip>
          <a:srcRect l="0" t="81250" r="0" b="0"/>
          <a:stretch>
            <a:fillRect/>
          </a:stretch>
        </p:blipFill>
        <p:spPr>
          <a:xfrm>
            <a:off x="0" y="6715139"/>
            <a:ext cx="6858000" cy="1714481"/>
          </a:xfrm>
          <a:prstGeom prst="rect">
            <a:avLst/>
          </a:prstGeom>
          <a:ln w="12700">
            <a:miter lim="400000"/>
          </a:ln>
        </p:spPr>
      </p:pic>
      <p:pic>
        <p:nvPicPr>
          <p:cNvPr id="206" name="عنصر نائب للمحتوى 6" descr="عنصر نائب للمحتوى 6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572008" y="1285852"/>
            <a:ext cx="1842772" cy="21246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عنوان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09" name="صورة 3" descr="صورة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" y="0"/>
            <a:ext cx="6858001" cy="9144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0" name="صورة 4" descr="صورة 4"/>
          <p:cNvPicPr>
            <a:picLocks noChangeAspect="1"/>
          </p:cNvPicPr>
          <p:nvPr/>
        </p:nvPicPr>
        <p:blipFill>
          <a:blip r:embed="rId3">
            <a:extLst/>
          </a:blip>
          <a:srcRect l="0" t="81250" r="0" b="0"/>
          <a:stretch>
            <a:fillRect/>
          </a:stretch>
        </p:blipFill>
        <p:spPr>
          <a:xfrm>
            <a:off x="46799" y="6786578"/>
            <a:ext cx="6811201" cy="1714481"/>
          </a:xfrm>
          <a:prstGeom prst="rect">
            <a:avLst/>
          </a:prstGeom>
          <a:ln w="12700">
            <a:miter lim="400000"/>
          </a:ln>
        </p:spPr>
      </p:pic>
      <p:sp>
        <p:nvSpPr>
          <p:cNvPr id="211" name="مربع نص 5"/>
          <p:cNvSpPr txBox="1"/>
          <p:nvPr/>
        </p:nvSpPr>
        <p:spPr>
          <a:xfrm>
            <a:off x="928669" y="3000363"/>
            <a:ext cx="5357852" cy="34239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9600">
                <a:solidFill>
                  <a:srgbClr val="FF0066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النشرات التربوية </a:t>
            </a:r>
          </a:p>
        </p:txBody>
      </p:sp>
      <p:pic>
        <p:nvPicPr>
          <p:cNvPr id="212" name="عنصر نائب للمحتوى 6" descr="عنصر نائب للمحتوى 6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357694" y="1500165"/>
            <a:ext cx="1669276" cy="165258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عنوان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15" name="صورة 3" descr="صورة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6" name="صورة 4" descr="صورة 4"/>
          <p:cNvPicPr>
            <a:picLocks noChangeAspect="1"/>
          </p:cNvPicPr>
          <p:nvPr/>
        </p:nvPicPr>
        <p:blipFill>
          <a:blip r:embed="rId3">
            <a:extLst/>
          </a:blip>
          <a:srcRect l="0" t="82031" r="0" b="0"/>
          <a:stretch>
            <a:fillRect/>
          </a:stretch>
        </p:blipFill>
        <p:spPr>
          <a:xfrm>
            <a:off x="46799" y="6858016"/>
            <a:ext cx="6811201" cy="1643043"/>
          </a:xfrm>
          <a:prstGeom prst="rect">
            <a:avLst/>
          </a:prstGeom>
          <a:ln w="12700">
            <a:miter lim="400000"/>
          </a:ln>
        </p:spPr>
      </p:pic>
      <p:sp>
        <p:nvSpPr>
          <p:cNvPr id="217" name="مربع نص 5"/>
          <p:cNvSpPr txBox="1"/>
          <p:nvPr/>
        </p:nvSpPr>
        <p:spPr>
          <a:xfrm>
            <a:off x="928669" y="3857619"/>
            <a:ext cx="5357852" cy="16750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9600">
                <a:solidFill>
                  <a:srgbClr val="00B050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ورش تدريبية  </a:t>
            </a:r>
          </a:p>
        </p:txBody>
      </p:sp>
      <p:pic>
        <p:nvPicPr>
          <p:cNvPr id="218" name="عنصر نائب للمحتوى 6" descr="عنصر نائب للمحتوى 6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143380" y="2000231"/>
            <a:ext cx="1736263" cy="173626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صورة 3" descr="صورة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124" name="جدول 4"/>
          <p:cNvGraphicFramePr/>
          <p:nvPr/>
        </p:nvGraphicFramePr>
        <p:xfrm>
          <a:off x="1000108" y="799173"/>
          <a:ext cx="5143504" cy="7264403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0" rtl="1">
                <a:tableStyleId>{4C3C2611-4C71-4FC5-86AE-919BDF0F9419}</a:tableStyleId>
              </a:tblPr>
              <a:tblGrid>
                <a:gridCol w="1966498"/>
                <a:gridCol w="3177006"/>
              </a:tblGrid>
              <a:tr h="370840">
                <a:tc gridSpan="2">
                  <a:txBody>
                    <a:bodyPr/>
                    <a:lstStyle/>
                    <a:p>
                      <a:pPr algn="r" rtl="0">
                        <a:defRPr b="0" sz="2800">
                          <a:solidFill>
                            <a:srgbClr val="FF0066"/>
                          </a:solidFill>
                        </a:defRPr>
                      </a:pPr>
                      <a:r>
                        <a:rPr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الفهرس</a:t>
                      </a:r>
                    </a:p>
                  </a:txBody>
                  <a:tcPr marL="45720" marR="45720" marT="45720" marB="45720" anchor="ctr" anchorCtr="0" horzOverflow="overflow"/>
                </a:tc>
                <a:tc hMerge="1">
                  <a:tcPr/>
                </a:tc>
              </a:tr>
              <a:tr h="370840">
                <a:tc rowSpan="4"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معلومات عامة</a:t>
                      </a:r>
                    </a:p>
                  </a:txBody>
                  <a:tcPr marL="45720" marR="45720" marT="45720" marB="4572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السيرة الذاتية</a:t>
                      </a:r>
                    </a:p>
                  </a:txBody>
                  <a:tcPr marL="45720" marR="45720" marT="45720" marB="45720" anchor="ctr" anchorCtr="0" horzOverflow="overflow">
                    <a:noFill/>
                  </a:tcPr>
                </a:tc>
              </a:tr>
              <a:tr h="370840">
                <a:tc vMerge="1">
                  <a:tcPr/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رؤيتي ورسالتي</a:t>
                      </a:r>
                    </a:p>
                  </a:txBody>
                  <a:tcPr marL="45720" marR="45720" marT="45720" marB="45720" anchor="ctr" anchorCtr="0" horzOverflow="overflow">
                    <a:noFill/>
                  </a:tcPr>
                </a:tc>
              </a:tr>
              <a:tr h="370840">
                <a:tc vMerge="1">
                  <a:tcPr/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أهدافي</a:t>
                      </a:r>
                    </a:p>
                  </a:txBody>
                  <a:tcPr marL="45720" marR="45720" marT="45720" marB="45720" anchor="ctr" anchorCtr="0" horzOverflow="overflow">
                    <a:noFill/>
                  </a:tcPr>
                </a:tc>
              </a:tr>
              <a:tr h="370840">
                <a:tc vMerge="1">
                  <a:tcPr/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التواصل</a:t>
                      </a:r>
                    </a:p>
                  </a:txBody>
                  <a:tcPr marL="45720" marR="45720" marT="45720" marB="45720" anchor="ctr" anchorCtr="0" horzOverflow="overflow">
                    <a:noFill/>
                  </a:tcPr>
                </a:tc>
              </a:tr>
              <a:tr h="370840">
                <a:tc rowSpan="5"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التنمية المهنية </a:t>
                      </a:r>
                    </a:p>
                  </a:txBody>
                  <a:tcPr marL="45720" marR="45720" marT="45720" marB="4572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الدورات</a:t>
                      </a:r>
                    </a:p>
                  </a:txBody>
                  <a:tcPr marL="45720" marR="45720" marT="45720" marB="45720" anchor="ctr" anchorCtr="0" horzOverflow="overflow">
                    <a:noFill/>
                  </a:tcPr>
                </a:tc>
              </a:tr>
              <a:tr h="370840">
                <a:tc vMerge="1">
                  <a:tcPr/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خطابات الشكر و التقدير</a:t>
                      </a:r>
                    </a:p>
                  </a:txBody>
                  <a:tcPr marL="45720" marR="45720" marT="45720" marB="45720" anchor="ctr" anchorCtr="0" horzOverflow="overflow">
                    <a:noFill/>
                  </a:tcPr>
                </a:tc>
              </a:tr>
              <a:tr h="370840">
                <a:tc vMerge="1">
                  <a:tcPr/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الدروع التذكارية</a:t>
                      </a:r>
                    </a:p>
                  </a:txBody>
                  <a:tcPr marL="45720" marR="45720" marT="45720" marB="45720" anchor="ctr" anchorCtr="0" horzOverflow="overflow">
                    <a:noFill/>
                  </a:tcPr>
                </a:tc>
              </a:tr>
              <a:tr h="370840">
                <a:tc vMerge="1">
                  <a:tcPr/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المشاركة في الملتقيات والمسابقات</a:t>
                      </a:r>
                    </a:p>
                  </a:txBody>
                  <a:tcPr marL="45720" marR="45720" marT="45720" marB="45720" anchor="ctr" anchorCtr="0" horzOverflow="overflow">
                    <a:noFill/>
                  </a:tcPr>
                </a:tc>
              </a:tr>
              <a:tr h="370840">
                <a:tc vMerge="1">
                  <a:tcPr/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المشاركة في مواقع الانترانت</a:t>
                      </a:r>
                    </a:p>
                  </a:txBody>
                  <a:tcPr marL="45720" marR="45720" marT="45720" marB="45720" anchor="ctr" anchorCtr="0" horzOverflow="overflow">
                    <a:noFill/>
                  </a:tcPr>
                </a:tc>
              </a:tr>
              <a:tr h="370840">
                <a:tc rowSpan="9"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جوانب التميز</a:t>
                      </a:r>
                    </a:p>
                  </a:txBody>
                  <a:tcPr marL="45720" marR="45720" marT="45720" marB="4572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العروض التقديمية</a:t>
                      </a:r>
                    </a:p>
                  </a:txBody>
                  <a:tcPr marL="45720" marR="45720" marT="45720" marB="45720" anchor="ctr" anchorCtr="0" horzOverflow="overflow">
                    <a:noFill/>
                  </a:tcPr>
                </a:tc>
              </a:tr>
              <a:tr h="370840">
                <a:tc vMerge="1">
                  <a:tcPr/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الوسائل الإبداعية</a:t>
                      </a:r>
                    </a:p>
                  </a:txBody>
                  <a:tcPr marL="45720" marR="45720" marT="45720" marB="45720" anchor="ctr" anchorCtr="0" horzOverflow="overflow">
                    <a:noFill/>
                  </a:tcPr>
                </a:tc>
              </a:tr>
              <a:tr h="370840">
                <a:tc vMerge="1">
                  <a:tcPr/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النشرات التربوية</a:t>
                      </a:r>
                    </a:p>
                  </a:txBody>
                  <a:tcPr marL="45720" marR="45720" marT="45720" marB="45720" anchor="ctr" anchorCtr="0" horzOverflow="overflow">
                    <a:noFill/>
                  </a:tcPr>
                </a:tc>
              </a:tr>
              <a:tr h="370840">
                <a:tc vMerge="1">
                  <a:tcPr/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ورش تدريبية</a:t>
                      </a:r>
                    </a:p>
                  </a:txBody>
                  <a:tcPr marL="45720" marR="45720" marT="45720" marB="45720" anchor="ctr" anchorCtr="0" horzOverflow="overflow">
                    <a:noFill/>
                  </a:tcPr>
                </a:tc>
              </a:tr>
              <a:tr h="370840">
                <a:tc vMerge="1">
                  <a:tcPr/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دروس تطبيقية</a:t>
                      </a:r>
                    </a:p>
                  </a:txBody>
                  <a:tcPr marL="45720" marR="45720" marT="45720" marB="45720" anchor="ctr" anchorCtr="0" horzOverflow="overflow">
                    <a:noFill/>
                  </a:tcPr>
                </a:tc>
              </a:tr>
              <a:tr h="370840">
                <a:tc vMerge="1">
                  <a:tcPr/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مشاركاتي</a:t>
                      </a:r>
                    </a:p>
                  </a:txBody>
                  <a:tcPr marL="45720" marR="45720" marT="45720" marB="45720" anchor="ctr" anchorCtr="0" horzOverflow="overflow">
                    <a:noFill/>
                  </a:tcPr>
                </a:tc>
              </a:tr>
              <a:tr h="370840">
                <a:tc vMerge="1">
                  <a:tcPr/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تصاميمي</a:t>
                      </a:r>
                    </a:p>
                  </a:txBody>
                  <a:tcPr marL="45720" marR="45720" marT="45720" marB="45720" anchor="ctr" anchorCtr="0" horzOverflow="overflow">
                    <a:noFill/>
                  </a:tcPr>
                </a:tc>
              </a:tr>
              <a:tr h="370840">
                <a:tc vMerge="1">
                  <a:tcPr/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بيئة محفزة</a:t>
                      </a:r>
                    </a:p>
                  </a:txBody>
                  <a:tcPr marL="45720" marR="45720" marT="45720" marB="45720" anchor="ctr" anchorCtr="0" horzOverflow="overflow">
                    <a:noFill/>
                  </a:tcPr>
                </a:tc>
              </a:tr>
              <a:tr h="370840">
                <a:tc vMerge="1">
                  <a:tcPr/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نماذج من اعمال الطالبات</a:t>
                      </a:r>
                    </a:p>
                  </a:txBody>
                  <a:tcPr marL="45720" marR="45720" marT="45720" marB="45720" anchor="ctr" anchorCtr="0" horzOverflow="overflow">
                    <a:noFill/>
                  </a:tcPr>
                </a:tc>
              </a:tr>
              <a:tr h="218440">
                <a:tc gridSpan="2"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يتبع</a:t>
                      </a:r>
                    </a:p>
                  </a:txBody>
                  <a:tcPr marL="45720" marR="45720" marT="45720" marB="45720" anchor="ctr" anchorCtr="0" horzOverflow="overflow">
                    <a:noFill/>
                  </a:tcPr>
                </a:tc>
                <a:tc hMerge="1">
                  <a:tcPr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عنوان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21" name="صورة 3" descr="صورة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" y="0"/>
            <a:ext cx="6858001" cy="9144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2" name="صورة 4" descr="صورة 4"/>
          <p:cNvPicPr>
            <a:picLocks noChangeAspect="1"/>
          </p:cNvPicPr>
          <p:nvPr/>
        </p:nvPicPr>
        <p:blipFill>
          <a:blip r:embed="rId3">
            <a:extLst/>
          </a:blip>
          <a:srcRect l="0" t="81250" r="0" b="0"/>
          <a:stretch>
            <a:fillRect/>
          </a:stretch>
        </p:blipFill>
        <p:spPr>
          <a:xfrm>
            <a:off x="0" y="6715139"/>
            <a:ext cx="6858000" cy="1714481"/>
          </a:xfrm>
          <a:prstGeom prst="rect">
            <a:avLst/>
          </a:prstGeom>
          <a:ln w="12700">
            <a:miter lim="400000"/>
          </a:ln>
        </p:spPr>
      </p:pic>
      <p:sp>
        <p:nvSpPr>
          <p:cNvPr id="223" name="مربع نص 5"/>
          <p:cNvSpPr txBox="1"/>
          <p:nvPr/>
        </p:nvSpPr>
        <p:spPr>
          <a:xfrm>
            <a:off x="857231" y="3428991"/>
            <a:ext cx="5357852" cy="34239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9600">
                <a:solidFill>
                  <a:srgbClr val="0070C0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دروس تطبيقية </a:t>
            </a:r>
          </a:p>
        </p:txBody>
      </p:sp>
      <p:pic>
        <p:nvPicPr>
          <p:cNvPr id="224" name="عنصر نائب للمحتوى 6" descr="عنصر نائب للمحتوى 6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786189" y="1714480"/>
            <a:ext cx="2238371" cy="148743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عنوان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27" name="صورة 3" descr="صورة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" y="0"/>
            <a:ext cx="6858001" cy="9144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8" name="صورة 4" descr="صورة 4"/>
          <p:cNvPicPr>
            <a:picLocks noChangeAspect="1"/>
          </p:cNvPicPr>
          <p:nvPr/>
        </p:nvPicPr>
        <p:blipFill>
          <a:blip r:embed="rId3">
            <a:extLst/>
          </a:blip>
          <a:srcRect l="0" t="81250" r="0" b="0"/>
          <a:stretch>
            <a:fillRect/>
          </a:stretch>
        </p:blipFill>
        <p:spPr>
          <a:xfrm>
            <a:off x="46799" y="6786578"/>
            <a:ext cx="6811201" cy="1714481"/>
          </a:xfrm>
          <a:prstGeom prst="rect">
            <a:avLst/>
          </a:prstGeom>
          <a:ln w="12700">
            <a:miter lim="400000"/>
          </a:ln>
        </p:spPr>
      </p:pic>
      <p:sp>
        <p:nvSpPr>
          <p:cNvPr id="229" name="مربع نص 5"/>
          <p:cNvSpPr txBox="1"/>
          <p:nvPr/>
        </p:nvSpPr>
        <p:spPr>
          <a:xfrm>
            <a:off x="928669" y="3714744"/>
            <a:ext cx="5357852" cy="16750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9600">
                <a:solidFill>
                  <a:srgbClr val="FF0066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بيئة محفزة </a:t>
            </a:r>
          </a:p>
        </p:txBody>
      </p:sp>
      <p:pic>
        <p:nvPicPr>
          <p:cNvPr id="230" name="عنصر نائب للمحتوى 6" descr="عنصر نائب للمحتوى 6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571876" y="1928794"/>
            <a:ext cx="2790826" cy="16954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عنوان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33" name="صورة 3" descr="صورة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" y="0"/>
            <a:ext cx="6858001" cy="9144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34" name="صورة 4" descr="صورة 4"/>
          <p:cNvPicPr>
            <a:picLocks noChangeAspect="1"/>
          </p:cNvPicPr>
          <p:nvPr/>
        </p:nvPicPr>
        <p:blipFill>
          <a:blip r:embed="rId3">
            <a:extLst/>
          </a:blip>
          <a:srcRect l="0" t="81250" r="0" b="0"/>
          <a:stretch>
            <a:fillRect/>
          </a:stretch>
        </p:blipFill>
        <p:spPr>
          <a:xfrm>
            <a:off x="0" y="6715139"/>
            <a:ext cx="6858000" cy="1714481"/>
          </a:xfrm>
          <a:prstGeom prst="rect">
            <a:avLst/>
          </a:prstGeom>
          <a:ln w="12700">
            <a:miter lim="400000"/>
          </a:ln>
        </p:spPr>
      </p:pic>
      <p:sp>
        <p:nvSpPr>
          <p:cNvPr id="235" name="مربع نص 5"/>
          <p:cNvSpPr txBox="1"/>
          <p:nvPr/>
        </p:nvSpPr>
        <p:spPr>
          <a:xfrm>
            <a:off x="857231" y="3714744"/>
            <a:ext cx="5357852" cy="15897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9600">
                <a:solidFill>
                  <a:srgbClr val="7030A0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مشاريعي</a:t>
            </a:r>
          </a:p>
        </p:txBody>
      </p:sp>
      <p:pic>
        <p:nvPicPr>
          <p:cNvPr id="236" name="عنصر نائب للمحتوى 6" descr="عنصر نائب للمحتوى 6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714751" y="2071670"/>
            <a:ext cx="2362199" cy="17603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عنوان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39" name="صورة 3" descr="صورة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" y="0"/>
            <a:ext cx="6858001" cy="9144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صورة 4" descr="صورة 4"/>
          <p:cNvPicPr>
            <a:picLocks noChangeAspect="1"/>
          </p:cNvPicPr>
          <p:nvPr/>
        </p:nvPicPr>
        <p:blipFill>
          <a:blip r:embed="rId3">
            <a:extLst/>
          </a:blip>
          <a:srcRect l="0" t="81250" r="0" b="0"/>
          <a:stretch>
            <a:fillRect/>
          </a:stretch>
        </p:blipFill>
        <p:spPr>
          <a:xfrm>
            <a:off x="46799" y="6786578"/>
            <a:ext cx="6811201" cy="1714481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مربع نص 5"/>
          <p:cNvSpPr txBox="1"/>
          <p:nvPr/>
        </p:nvSpPr>
        <p:spPr>
          <a:xfrm>
            <a:off x="928669" y="3571868"/>
            <a:ext cx="5357852" cy="15897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9600">
                <a:solidFill>
                  <a:srgbClr val="00B0F0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مشاركاتي</a:t>
            </a:r>
          </a:p>
        </p:txBody>
      </p:sp>
      <p:pic>
        <p:nvPicPr>
          <p:cNvPr id="242" name="صورة 8" descr="صورة 8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786189" y="2214546"/>
            <a:ext cx="2321193" cy="140493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عنوان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45" name="عنصر نائب للمحتوى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46" name="صورة 3" descr="صورة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" y="0"/>
            <a:ext cx="6858001" cy="9144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47" name="صورة 4" descr="صورة 4"/>
          <p:cNvPicPr>
            <a:picLocks noChangeAspect="1"/>
          </p:cNvPicPr>
          <p:nvPr/>
        </p:nvPicPr>
        <p:blipFill>
          <a:blip r:embed="rId3">
            <a:extLst/>
          </a:blip>
          <a:srcRect l="0" t="81250" r="0" b="0"/>
          <a:stretch>
            <a:fillRect/>
          </a:stretch>
        </p:blipFill>
        <p:spPr>
          <a:xfrm>
            <a:off x="0" y="6715139"/>
            <a:ext cx="6858000" cy="1714481"/>
          </a:xfrm>
          <a:prstGeom prst="rect">
            <a:avLst/>
          </a:prstGeom>
          <a:ln w="12700">
            <a:miter lim="400000"/>
          </a:ln>
        </p:spPr>
      </p:pic>
      <p:sp>
        <p:nvSpPr>
          <p:cNvPr id="248" name="مربع نص 5"/>
          <p:cNvSpPr txBox="1"/>
          <p:nvPr/>
        </p:nvSpPr>
        <p:spPr>
          <a:xfrm>
            <a:off x="928669" y="2786049"/>
            <a:ext cx="5357852" cy="51728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9600">
                <a:solidFill>
                  <a:srgbClr val="002060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تكريم من داخل المدرسة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عنوان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51" name="عنصر نائب للمحتوى 2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252" name="صورة 3" descr="صورة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53" name="صورة 4" descr="صورة 4"/>
          <p:cNvPicPr>
            <a:picLocks noChangeAspect="1"/>
          </p:cNvPicPr>
          <p:nvPr/>
        </p:nvPicPr>
        <p:blipFill>
          <a:blip r:embed="rId3">
            <a:extLst/>
          </a:blip>
          <a:srcRect l="0" t="82031" r="0" b="0"/>
          <a:stretch>
            <a:fillRect/>
          </a:stretch>
        </p:blipFill>
        <p:spPr>
          <a:xfrm>
            <a:off x="46799" y="6858016"/>
            <a:ext cx="6811201" cy="1643043"/>
          </a:xfrm>
          <a:prstGeom prst="rect">
            <a:avLst/>
          </a:prstGeom>
          <a:ln w="12700">
            <a:miter lim="400000"/>
          </a:ln>
        </p:spPr>
      </p:pic>
      <p:sp>
        <p:nvSpPr>
          <p:cNvPr id="254" name="مربع نص 5"/>
          <p:cNvSpPr txBox="1"/>
          <p:nvPr/>
        </p:nvSpPr>
        <p:spPr>
          <a:xfrm>
            <a:off x="928669" y="2786049"/>
            <a:ext cx="5357852" cy="51728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9600">
                <a:solidFill>
                  <a:srgbClr val="002060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تكريم من خارج المدرسة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صورة 3" descr="صورة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ln w="12700">
            <a:miter lim="400000"/>
          </a:ln>
        </p:spPr>
      </p:pic>
      <p:sp>
        <p:nvSpPr>
          <p:cNvPr id="257" name="مربع نص 4"/>
          <p:cNvSpPr txBox="1"/>
          <p:nvPr/>
        </p:nvSpPr>
        <p:spPr>
          <a:xfrm>
            <a:off x="857231" y="3000363"/>
            <a:ext cx="5143538" cy="3026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rtl="0">
              <a:defRPr sz="5400">
                <a:solidFill>
                  <a:srgbClr val="FF0066"/>
                </a:solidFill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تقويم الطالب</a:t>
            </a:r>
            <a:endParaRPr>
              <a:latin typeface="W1 THAGHR 05 037"/>
              <a:ea typeface="W1 THAGHR 05 037"/>
              <a:cs typeface="W1 THAGHR 05 037"/>
              <a:sym typeface="W1 THAGHR 05 037"/>
            </a:endParaRPr>
          </a:p>
          <a:p>
            <a:pPr algn="ctr" rtl="0">
              <a:defRPr/>
            </a:pPr>
          </a:p>
          <a:p>
            <a:pPr algn="ctr" rtl="0">
              <a:defRPr sz="3200">
                <a:solidFill>
                  <a:srgbClr val="0070C0"/>
                </a:solidFill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البرامج الاثرائية للطالبات المتفوقات</a:t>
            </a:r>
            <a:endParaRPr>
              <a:latin typeface="W1 THAGHR 05 037"/>
              <a:ea typeface="W1 THAGHR 05 037"/>
              <a:cs typeface="W1 THAGHR 05 037"/>
              <a:sym typeface="W1 THAGHR 05 037"/>
            </a:endParaRPr>
          </a:p>
          <a:p>
            <a:pPr algn="ctr" rtl="0">
              <a:defRPr sz="3200">
                <a:solidFill>
                  <a:srgbClr val="0070C0"/>
                </a:solidFill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البرامج العلاجية للطالبات المتعثرات</a:t>
            </a:r>
            <a:endParaRPr>
              <a:latin typeface="W1 THAGHR 05 037"/>
              <a:ea typeface="W1 THAGHR 05 037"/>
              <a:cs typeface="W1 THAGHR 05 037"/>
              <a:sym typeface="W1 THAGHR 05 037"/>
            </a:endParaRPr>
          </a:p>
          <a:p>
            <a:pPr algn="ctr" rtl="0">
              <a:defRPr sz="3200">
                <a:solidFill>
                  <a:srgbClr val="0070C0"/>
                </a:solidFill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أساليب تعزيز الطالبات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صورة 3" descr="صورة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" y="0"/>
            <a:ext cx="6858001" cy="9144000"/>
          </a:xfrm>
          <a:prstGeom prst="rect">
            <a:avLst/>
          </a:prstGeom>
          <a:ln w="12700">
            <a:miter lim="400000"/>
          </a:ln>
        </p:spPr>
      </p:pic>
      <p:sp>
        <p:nvSpPr>
          <p:cNvPr id="260" name="مربع نص 4"/>
          <p:cNvSpPr txBox="1"/>
          <p:nvPr/>
        </p:nvSpPr>
        <p:spPr>
          <a:xfrm>
            <a:off x="1000108" y="3500430"/>
            <a:ext cx="4929223" cy="38929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7200">
                <a:solidFill>
                  <a:srgbClr val="002060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البرامج الاثرائية للمتفوقات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صورة 3" descr="صورة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ln w="12700">
            <a:miter lim="400000"/>
          </a:ln>
        </p:spPr>
      </p:pic>
      <p:sp>
        <p:nvSpPr>
          <p:cNvPr id="263" name="مربع نص 4"/>
          <p:cNvSpPr txBox="1"/>
          <p:nvPr/>
        </p:nvSpPr>
        <p:spPr>
          <a:xfrm>
            <a:off x="1000108" y="3500430"/>
            <a:ext cx="4929223" cy="38290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7200">
                <a:solidFill>
                  <a:srgbClr val="002060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البرامج العلاجية للضعيفات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صورة 3" descr="صورة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6811200" cy="9144000"/>
          </a:xfrm>
          <a:prstGeom prst="rect">
            <a:avLst/>
          </a:prstGeom>
          <a:ln w="12700">
            <a:miter lim="400000"/>
          </a:ln>
        </p:spPr>
      </p:pic>
      <p:sp>
        <p:nvSpPr>
          <p:cNvPr id="266" name="مربع نص 4"/>
          <p:cNvSpPr txBox="1"/>
          <p:nvPr/>
        </p:nvSpPr>
        <p:spPr>
          <a:xfrm>
            <a:off x="785793" y="3357553"/>
            <a:ext cx="5429265" cy="25205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7200">
                <a:solidFill>
                  <a:srgbClr val="002060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أساليب تعزيز الطالبات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صورة 3" descr="صورة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127" name="جدول 4"/>
          <p:cNvGraphicFramePr/>
          <p:nvPr/>
        </p:nvGraphicFramePr>
        <p:xfrm>
          <a:off x="1000108" y="2143107"/>
          <a:ext cx="5143504" cy="3185161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0" rtl="1">
                <a:tableStyleId>{4C3C2611-4C71-4FC5-86AE-919BDF0F9419}</a:tableStyleId>
              </a:tblPr>
              <a:tblGrid>
                <a:gridCol w="1966498"/>
                <a:gridCol w="3177006"/>
              </a:tblGrid>
              <a:tr h="370840">
                <a:tc gridSpan="2">
                  <a:txBody>
                    <a:bodyPr/>
                    <a:lstStyle/>
                    <a:p>
                      <a:pPr algn="ctr" rtl="0">
                        <a:defRPr b="0" sz="2800">
                          <a:solidFill>
                            <a:srgbClr val="FF0066"/>
                          </a:solidFill>
                        </a:defRPr>
                      </a:pPr>
                      <a:r>
                        <a:rPr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تابع الفهرس</a:t>
                      </a:r>
                    </a:p>
                  </a:txBody>
                  <a:tcPr marL="45720" marR="45720" marT="45720" marB="45720" anchor="ctr" anchorCtr="0" horzOverflow="overflow"/>
                </a:tc>
                <a:tc hMerge="1">
                  <a:tcPr/>
                </a:tc>
              </a:tr>
              <a:tr h="370840">
                <a:tc rowSpan="3"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تقويم الطالبة</a:t>
                      </a:r>
                    </a:p>
                  </a:txBody>
                  <a:tcPr marL="45720" marR="45720" marT="45720" marB="4572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البرامج الاثرائية للطالبات</a:t>
                      </a:r>
                    </a:p>
                  </a:txBody>
                  <a:tcPr marL="45720" marR="45720" marT="45720" marB="45720" anchor="ctr" anchorCtr="0" horzOverflow="overflow">
                    <a:noFill/>
                  </a:tcPr>
                </a:tc>
              </a:tr>
              <a:tr h="370840">
                <a:tc vMerge="1">
                  <a:tcPr/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البرامج العلاجية للطالبات</a:t>
                      </a:r>
                    </a:p>
                  </a:txBody>
                  <a:tcPr marL="45720" marR="45720" marT="45720" marB="45720" anchor="ctr" anchorCtr="0" horzOverflow="overflow">
                    <a:noFill/>
                  </a:tcPr>
                </a:tc>
              </a:tr>
              <a:tr h="370840">
                <a:tc vMerge="1">
                  <a:tcPr/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اساليب التعزيز</a:t>
                      </a:r>
                    </a:p>
                  </a:txBody>
                  <a:tcPr marL="45720" marR="45720" marT="45720" marB="45720" anchor="ctr" anchorCtr="0" horzOverflow="overflow">
                    <a:noFill/>
                  </a:tcPr>
                </a:tc>
              </a:tr>
              <a:tr h="370840">
                <a:tc rowSpan="4"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تقويم المعلمة</a:t>
                      </a:r>
                    </a:p>
                  </a:txBody>
                  <a:tcPr marL="45720" marR="45720" marT="45720" marB="4572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استمارة رضا المستفيد</a:t>
                      </a:r>
                    </a:p>
                  </a:txBody>
                  <a:tcPr marL="45720" marR="45720" marT="45720" marB="45720" anchor="ctr" anchorCtr="0" horzOverflow="overflow">
                    <a:noFill/>
                  </a:tcPr>
                </a:tc>
              </a:tr>
              <a:tr h="370840">
                <a:tc vMerge="1">
                  <a:tcPr/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استمارة التقويم الذاتي</a:t>
                      </a:r>
                    </a:p>
                  </a:txBody>
                  <a:tcPr marL="45720" marR="45720" marT="45720" marB="45720" anchor="ctr" anchorCtr="0" horzOverflow="overflow">
                    <a:noFill/>
                  </a:tcPr>
                </a:tc>
              </a:tr>
              <a:tr h="370840">
                <a:tc vMerge="1">
                  <a:tcPr/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توجيهات قائدة المدرسة</a:t>
                      </a:r>
                    </a:p>
                  </a:txBody>
                  <a:tcPr marL="45720" marR="45720" marT="45720" marB="45720" anchor="ctr" anchorCtr="0" horzOverflow="overflow">
                    <a:noFill/>
                  </a:tcPr>
                </a:tc>
              </a:tr>
              <a:tr h="370840">
                <a:tc vMerge="1">
                  <a:tcPr/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توجيهات المشرفة التربوية</a:t>
                      </a:r>
                    </a:p>
                  </a:txBody>
                  <a:tcPr marL="45720" marR="45720" marT="45720" marB="45720" anchor="ctr" anchorCtr="0" horzOverflow="overflow">
                    <a:noFill/>
                  </a:tcPr>
                </a:tc>
              </a:tr>
              <a:tr h="218440">
                <a:tc gridSpan="2"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</a:p>
                  </a:txBody>
                  <a:tcPr marL="45720" marR="45720" marT="45720" marB="45720" anchor="ctr" anchorCtr="0" horzOverflow="overflow">
                    <a:noFill/>
                  </a:tcPr>
                </a:tc>
                <a:tc hMerge="1">
                  <a:tcPr/>
                </a:tc>
              </a:tr>
            </a:tbl>
          </a:graphicData>
        </a:graphic>
      </p:graphicFrame>
      <p:sp>
        <p:nvSpPr>
          <p:cNvPr id="128" name="مربع نص 5"/>
          <p:cNvSpPr txBox="1"/>
          <p:nvPr/>
        </p:nvSpPr>
        <p:spPr>
          <a:xfrm>
            <a:off x="428604" y="5857883"/>
            <a:ext cx="5929354" cy="38290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rtl="0">
              <a:defRPr sz="7200">
                <a:solidFill>
                  <a:srgbClr val="FF0066"/>
                </a:solidFill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بصمة </a:t>
            </a:r>
            <a:endParaRPr>
              <a:latin typeface="W1 THAGHR 05 037"/>
              <a:ea typeface="W1 THAGHR 05 037"/>
              <a:cs typeface="W1 THAGHR 05 037"/>
              <a:sym typeface="W1 THAGHR 05 037"/>
            </a:endParaRPr>
          </a:p>
          <a:p>
            <a:pPr algn="ctr" rtl="0">
              <a:defRPr sz="7200">
                <a:solidFill>
                  <a:srgbClr val="FF0066"/>
                </a:solidFill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في الميدان التربوي</a:t>
            </a:r>
          </a:p>
        </p:txBody>
      </p:sp>
      <p:pic>
        <p:nvPicPr>
          <p:cNvPr id="129" name="صورة 6" descr="صورة 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286255" y="6072197"/>
            <a:ext cx="714381" cy="78917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صورة 3" descr="صورة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ln w="12700">
            <a:miter lim="400000"/>
          </a:ln>
        </p:spPr>
      </p:pic>
      <p:sp>
        <p:nvSpPr>
          <p:cNvPr id="269" name="مربع نص 4"/>
          <p:cNvSpPr txBox="1"/>
          <p:nvPr/>
        </p:nvSpPr>
        <p:spPr>
          <a:xfrm>
            <a:off x="857231" y="3000363"/>
            <a:ext cx="5143538" cy="3605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rtl="0">
              <a:defRPr sz="5400">
                <a:solidFill>
                  <a:srgbClr val="FF0066"/>
                </a:solidFill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تقويم المعلمة</a:t>
            </a:r>
            <a:endParaRPr>
              <a:latin typeface="W1 THAGHR 05 037"/>
              <a:ea typeface="W1 THAGHR 05 037"/>
              <a:cs typeface="W1 THAGHR 05 037"/>
              <a:sym typeface="W1 THAGHR 05 037"/>
            </a:endParaRPr>
          </a:p>
          <a:p>
            <a:pPr algn="ctr" rtl="0">
              <a:defRPr/>
            </a:pPr>
          </a:p>
          <a:p>
            <a:pPr algn="ctr" rtl="0">
              <a:defRPr sz="3200">
                <a:solidFill>
                  <a:srgbClr val="0070C0"/>
                </a:solidFill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استمارة رضا المستفيد</a:t>
            </a:r>
            <a:endParaRPr>
              <a:latin typeface="W1 THAGHR 05 037"/>
              <a:ea typeface="W1 THAGHR 05 037"/>
              <a:cs typeface="W1 THAGHR 05 037"/>
              <a:sym typeface="W1 THAGHR 05 037"/>
            </a:endParaRPr>
          </a:p>
          <a:p>
            <a:pPr algn="ctr" rtl="0">
              <a:defRPr sz="3200">
                <a:solidFill>
                  <a:srgbClr val="0070C0"/>
                </a:solidFill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استمارة التقويم الذاتي</a:t>
            </a:r>
            <a:endParaRPr>
              <a:latin typeface="W1 THAGHR 05 037"/>
              <a:ea typeface="W1 THAGHR 05 037"/>
              <a:cs typeface="W1 THAGHR 05 037"/>
              <a:sym typeface="W1 THAGHR 05 037"/>
            </a:endParaRPr>
          </a:p>
          <a:p>
            <a:pPr algn="ctr" rtl="0">
              <a:defRPr sz="3200">
                <a:solidFill>
                  <a:srgbClr val="0070C0"/>
                </a:solidFill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توجيهات قائدة المدرسة</a:t>
            </a:r>
            <a:endParaRPr>
              <a:latin typeface="W1 THAGHR 05 037"/>
              <a:ea typeface="W1 THAGHR 05 037"/>
              <a:cs typeface="W1 THAGHR 05 037"/>
              <a:sym typeface="W1 THAGHR 05 037"/>
            </a:endParaRPr>
          </a:p>
          <a:p>
            <a:pPr algn="ctr" rtl="0">
              <a:defRPr sz="3200">
                <a:solidFill>
                  <a:srgbClr val="0070C0"/>
                </a:solidFill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توجيهات المشرفة التربوية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صورة 3" descr="صورة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6811200" cy="9144000"/>
          </a:xfrm>
          <a:prstGeom prst="rect">
            <a:avLst/>
          </a:prstGeom>
          <a:ln w="12700">
            <a:miter lim="400000"/>
          </a:ln>
        </p:spPr>
      </p:pic>
      <p:sp>
        <p:nvSpPr>
          <p:cNvPr id="272" name="مربع نص 4"/>
          <p:cNvSpPr txBox="1"/>
          <p:nvPr/>
        </p:nvSpPr>
        <p:spPr>
          <a:xfrm>
            <a:off x="785793" y="3357553"/>
            <a:ext cx="5429265" cy="25205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7200">
                <a:solidFill>
                  <a:srgbClr val="002060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استمارة رضا المستفيد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صورة 3" descr="صورة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" y="0"/>
            <a:ext cx="6858001" cy="9144000"/>
          </a:xfrm>
          <a:prstGeom prst="rect">
            <a:avLst/>
          </a:prstGeom>
          <a:ln w="12700">
            <a:miter lim="400000"/>
          </a:ln>
        </p:spPr>
      </p:pic>
      <p:sp>
        <p:nvSpPr>
          <p:cNvPr id="275" name="مربع نص 4"/>
          <p:cNvSpPr txBox="1"/>
          <p:nvPr/>
        </p:nvSpPr>
        <p:spPr>
          <a:xfrm>
            <a:off x="785793" y="3357553"/>
            <a:ext cx="5429265" cy="25205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7200">
                <a:solidFill>
                  <a:srgbClr val="002060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استمارة التقويم الذاتي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صورة 3" descr="صورة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" y="0"/>
            <a:ext cx="6858001" cy="9144000"/>
          </a:xfrm>
          <a:prstGeom prst="rect">
            <a:avLst/>
          </a:prstGeom>
          <a:ln w="12700">
            <a:miter lim="400000"/>
          </a:ln>
        </p:spPr>
      </p:pic>
      <p:sp>
        <p:nvSpPr>
          <p:cNvPr id="278" name="مربع نص 4"/>
          <p:cNvSpPr txBox="1"/>
          <p:nvPr/>
        </p:nvSpPr>
        <p:spPr>
          <a:xfrm>
            <a:off x="1000108" y="1571603"/>
            <a:ext cx="5357851" cy="8895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4800">
                <a:solidFill>
                  <a:srgbClr val="FF0066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توجيهات قائدة المدرسة </a:t>
            </a:r>
          </a:p>
        </p:txBody>
      </p:sp>
      <p:pic>
        <p:nvPicPr>
          <p:cNvPr id="279" name="صورة 5" descr="صورة 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00174" y="2500297"/>
            <a:ext cx="4643471" cy="542928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صورة 5" descr="صورة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ln w="12700">
            <a:miter lim="400000"/>
          </a:ln>
        </p:spPr>
      </p:pic>
      <p:sp>
        <p:nvSpPr>
          <p:cNvPr id="282" name="مربع نص 3"/>
          <p:cNvSpPr txBox="1"/>
          <p:nvPr/>
        </p:nvSpPr>
        <p:spPr>
          <a:xfrm>
            <a:off x="1000108" y="1571603"/>
            <a:ext cx="5357851" cy="1727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4800">
                <a:solidFill>
                  <a:srgbClr val="FF0066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توجيهات المشرفة التربوية</a:t>
            </a:r>
          </a:p>
        </p:txBody>
      </p:sp>
      <p:pic>
        <p:nvPicPr>
          <p:cNvPr id="283" name="صورة 4" descr="صورة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00174" y="2500297"/>
            <a:ext cx="4643471" cy="542928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صورة 3" descr="صورة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ln w="12700">
            <a:miter lim="400000"/>
          </a:ln>
        </p:spPr>
      </p:pic>
      <p:sp>
        <p:nvSpPr>
          <p:cNvPr id="132" name="مربع نص 5"/>
          <p:cNvSpPr txBox="1"/>
          <p:nvPr/>
        </p:nvSpPr>
        <p:spPr>
          <a:xfrm>
            <a:off x="2214554" y="4286248"/>
            <a:ext cx="2643206" cy="6150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3200">
                <a:solidFill>
                  <a:srgbClr val="FF0066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معلومات عامة</a:t>
            </a:r>
          </a:p>
        </p:txBody>
      </p:sp>
      <p:pic>
        <p:nvPicPr>
          <p:cNvPr id="133" name="صورة 6" descr="صورة 6"/>
          <p:cNvPicPr>
            <a:picLocks noChangeAspect="1"/>
          </p:cNvPicPr>
          <p:nvPr/>
        </p:nvPicPr>
        <p:blipFill>
          <a:blip r:embed="rId3">
            <a:extLst/>
          </a:blip>
          <a:srcRect l="0" t="42249" r="55207" b="0"/>
          <a:stretch>
            <a:fillRect/>
          </a:stretch>
        </p:blipFill>
        <p:spPr>
          <a:xfrm>
            <a:off x="2357429" y="4572000"/>
            <a:ext cx="919219" cy="79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صورة 7" descr="صورة 7"/>
          <p:cNvPicPr>
            <a:picLocks noChangeAspect="1"/>
          </p:cNvPicPr>
          <p:nvPr/>
        </p:nvPicPr>
        <p:blipFill>
          <a:blip r:embed="rId3">
            <a:extLst/>
          </a:blip>
          <a:srcRect l="0" t="42249" r="55207" b="0"/>
          <a:stretch>
            <a:fillRect/>
          </a:stretch>
        </p:blipFill>
        <p:spPr>
          <a:xfrm rot="10317709">
            <a:off x="3837347" y="3632224"/>
            <a:ext cx="919219" cy="79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صورة 9" descr="صورة 9"/>
          <p:cNvPicPr>
            <a:picLocks noChangeAspect="1"/>
          </p:cNvPicPr>
          <p:nvPr/>
        </p:nvPicPr>
        <p:blipFill>
          <a:blip r:embed="rId3">
            <a:extLst/>
          </a:blip>
          <a:srcRect l="53693" t="24635" r="0" b="0"/>
          <a:stretch>
            <a:fillRect/>
          </a:stretch>
        </p:blipFill>
        <p:spPr>
          <a:xfrm>
            <a:off x="3929065" y="4429123"/>
            <a:ext cx="884701" cy="9674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36" name="صورة 10" descr="صورة 10"/>
          <p:cNvPicPr>
            <a:picLocks noChangeAspect="1"/>
          </p:cNvPicPr>
          <p:nvPr/>
        </p:nvPicPr>
        <p:blipFill>
          <a:blip r:embed="rId3">
            <a:extLst/>
          </a:blip>
          <a:srcRect l="53693" t="24635" r="0" b="0"/>
          <a:stretch>
            <a:fillRect/>
          </a:stretch>
        </p:blipFill>
        <p:spPr>
          <a:xfrm rot="12014795">
            <a:off x="2534350" y="3663570"/>
            <a:ext cx="884700" cy="967404"/>
          </a:xfrm>
          <a:prstGeom prst="rect">
            <a:avLst/>
          </a:prstGeom>
          <a:ln w="12700">
            <a:miter lim="400000"/>
          </a:ln>
        </p:spPr>
      </p:pic>
      <p:sp>
        <p:nvSpPr>
          <p:cNvPr id="137" name="مستطيل 11"/>
          <p:cNvSpPr txBox="1"/>
          <p:nvPr/>
        </p:nvSpPr>
        <p:spPr>
          <a:xfrm>
            <a:off x="4517809" y="3500430"/>
            <a:ext cx="1283721" cy="4218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2000">
                <a:solidFill>
                  <a:srgbClr val="002060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السيرة الذاتية</a:t>
            </a:r>
          </a:p>
        </p:txBody>
      </p:sp>
      <p:sp>
        <p:nvSpPr>
          <p:cNvPr id="138" name="مستطيل 12"/>
          <p:cNvSpPr txBox="1"/>
          <p:nvPr/>
        </p:nvSpPr>
        <p:spPr>
          <a:xfrm>
            <a:off x="1448134" y="3500430"/>
            <a:ext cx="1447926" cy="4218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2000">
                <a:solidFill>
                  <a:srgbClr val="002060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رؤيتي ورسالتي</a:t>
            </a:r>
          </a:p>
        </p:txBody>
      </p:sp>
      <p:sp>
        <p:nvSpPr>
          <p:cNvPr id="139" name="مستطيل 13"/>
          <p:cNvSpPr txBox="1"/>
          <p:nvPr/>
        </p:nvSpPr>
        <p:spPr>
          <a:xfrm>
            <a:off x="4666506" y="5072065"/>
            <a:ext cx="757514" cy="4125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2000">
                <a:solidFill>
                  <a:srgbClr val="002060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أهدافي</a:t>
            </a:r>
          </a:p>
        </p:txBody>
      </p:sp>
      <p:sp>
        <p:nvSpPr>
          <p:cNvPr id="140" name="مستطيل 14"/>
          <p:cNvSpPr txBox="1"/>
          <p:nvPr/>
        </p:nvSpPr>
        <p:spPr>
          <a:xfrm>
            <a:off x="1636371" y="5000628"/>
            <a:ext cx="823195" cy="4125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2000">
                <a:solidFill>
                  <a:srgbClr val="002060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التواصل</a:t>
            </a:r>
          </a:p>
        </p:txBody>
      </p:sp>
      <p:pic>
        <p:nvPicPr>
          <p:cNvPr id="141" name="صورة 15" descr="صورة 15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85793" y="5404649"/>
            <a:ext cx="1285886" cy="164078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صورة 3" descr="صورة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ln w="12700">
            <a:miter lim="400000"/>
          </a:ln>
        </p:spPr>
      </p:pic>
      <p:sp>
        <p:nvSpPr>
          <p:cNvPr id="144" name="مربع نص 4"/>
          <p:cNvSpPr txBox="1"/>
          <p:nvPr/>
        </p:nvSpPr>
        <p:spPr>
          <a:xfrm>
            <a:off x="571480" y="3071802"/>
            <a:ext cx="5786478" cy="26490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rtl="0">
              <a:defRPr sz="2400">
                <a:solidFill>
                  <a:srgbClr val="FF3399"/>
                </a:solidFill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المعلمة </a:t>
            </a:r>
            <a:r>
              <a:t>:</a:t>
            </a:r>
            <a:endParaRPr>
              <a:solidFill>
                <a:srgbClr val="002060"/>
              </a:solidFill>
            </a:endParaRPr>
          </a:p>
          <a:p>
            <a:pPr algn="ctr" rtl="0">
              <a:defRPr sz="2400">
                <a:solidFill>
                  <a:srgbClr val="FF3399"/>
                </a:solidFill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المؤهل الجامعي </a:t>
            </a:r>
            <a:r>
              <a:t>: </a:t>
            </a:r>
            <a:r>
              <a:rPr>
                <a:solidFill>
                  <a:srgbClr val="002060"/>
                </a:solidFill>
              </a:rPr>
              <a:t> </a:t>
            </a:r>
            <a:endParaRPr>
              <a:solidFill>
                <a:srgbClr val="002060"/>
              </a:solidFill>
            </a:endParaRPr>
          </a:p>
          <a:p>
            <a:pPr algn="ctr" rtl="0">
              <a:defRPr sz="2400">
                <a:solidFill>
                  <a:srgbClr val="FF3399"/>
                </a:solidFill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مواد التدريس </a:t>
            </a:r>
            <a:r>
              <a:t>: </a:t>
            </a:r>
            <a:endParaRPr>
              <a:solidFill>
                <a:srgbClr val="002060"/>
              </a:solidFill>
            </a:endParaRPr>
          </a:p>
          <a:p>
            <a:pPr algn="ctr" rtl="0">
              <a:defRPr sz="2400">
                <a:solidFill>
                  <a:srgbClr val="FF3399"/>
                </a:solidFill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عدد الحصص </a:t>
            </a:r>
            <a:r>
              <a:t>: </a:t>
            </a:r>
            <a:endParaRPr>
              <a:solidFill>
                <a:srgbClr val="002060"/>
              </a:solidFill>
            </a:endParaRPr>
          </a:p>
          <a:p>
            <a:pPr algn="ctr" rtl="0">
              <a:defRPr sz="2400">
                <a:solidFill>
                  <a:srgbClr val="FF3399"/>
                </a:solidFill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السنة الدراسية </a:t>
            </a:r>
            <a:r>
              <a:t>:</a:t>
            </a:r>
            <a:endParaRPr>
              <a:solidFill>
                <a:srgbClr val="002060"/>
              </a:solidFill>
            </a:endParaRPr>
          </a:p>
        </p:txBody>
      </p:sp>
      <p:pic>
        <p:nvPicPr>
          <p:cNvPr id="145" name="صورة 5" descr="صورة 5"/>
          <p:cNvPicPr>
            <a:picLocks noChangeAspect="1"/>
          </p:cNvPicPr>
          <p:nvPr/>
        </p:nvPicPr>
        <p:blipFill>
          <a:blip r:embed="rId3">
            <a:extLst/>
          </a:blip>
          <a:srcRect l="8752" t="53971" r="8752" b="35438"/>
          <a:stretch>
            <a:fillRect/>
          </a:stretch>
        </p:blipFill>
        <p:spPr>
          <a:xfrm>
            <a:off x="857231" y="7429520"/>
            <a:ext cx="5143538" cy="85725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صورة 6" descr="صورة 6"/>
          <p:cNvPicPr>
            <a:picLocks noChangeAspect="1"/>
          </p:cNvPicPr>
          <p:nvPr/>
        </p:nvPicPr>
        <p:blipFill>
          <a:blip r:embed="rId4">
            <a:extLst/>
          </a:blip>
          <a:srcRect l="0" t="20833" r="0" b="17708"/>
          <a:stretch>
            <a:fillRect/>
          </a:stretch>
        </p:blipFill>
        <p:spPr>
          <a:xfrm>
            <a:off x="5429263" y="1428727"/>
            <a:ext cx="1000133" cy="52638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صورة 7" descr="صورة 7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786058" y="1785917"/>
            <a:ext cx="1428761" cy="881814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8" descr="صورة 8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500701" y="785785"/>
            <a:ext cx="857257" cy="63871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صورة 3" descr="صورة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 4" descr="صورة 4"/>
          <p:cNvPicPr>
            <a:picLocks noChangeAspect="1"/>
          </p:cNvPicPr>
          <p:nvPr/>
        </p:nvPicPr>
        <p:blipFill>
          <a:blip r:embed="rId3">
            <a:extLst/>
          </a:blip>
          <a:srcRect l="0" t="20833" r="0" b="17708"/>
          <a:stretch>
            <a:fillRect/>
          </a:stretch>
        </p:blipFill>
        <p:spPr>
          <a:xfrm>
            <a:off x="5429263" y="1428727"/>
            <a:ext cx="1000133" cy="52638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2" name="صورة 5" descr="صورة 5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857495" y="1571603"/>
            <a:ext cx="1367270" cy="8438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صورة 6" descr="صورة 6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500701" y="785785"/>
            <a:ext cx="857257" cy="638719"/>
          </a:xfrm>
          <a:prstGeom prst="rect">
            <a:avLst/>
          </a:prstGeom>
          <a:ln w="12700">
            <a:miter lim="400000"/>
          </a:ln>
        </p:spPr>
      </p:pic>
      <p:sp>
        <p:nvSpPr>
          <p:cNvPr id="154" name="مربع نص 7"/>
          <p:cNvSpPr txBox="1"/>
          <p:nvPr/>
        </p:nvSpPr>
        <p:spPr>
          <a:xfrm>
            <a:off x="642917" y="2857487"/>
            <a:ext cx="5572166" cy="51087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rtl="0">
              <a:defRPr sz="3200">
                <a:solidFill>
                  <a:srgbClr val="00B0F0"/>
                </a:solidFill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رؤيتي </a:t>
            </a:r>
            <a:r>
              <a:t>/</a:t>
            </a:r>
          </a:p>
          <a:p>
            <a:pPr rtl="0">
              <a:defRPr sz="2000">
                <a:solidFill>
                  <a:srgbClr val="002060"/>
                </a:solidFill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القدرة لإكساب الطالبات التعاليم والقيم الإسلامية ، </a:t>
            </a:r>
            <a:endParaRPr>
              <a:latin typeface="W1 THAGHR 05 037"/>
              <a:ea typeface="W1 THAGHR 05 037"/>
              <a:cs typeface="W1 THAGHR 05 037"/>
              <a:sym typeface="W1 THAGHR 05 037"/>
            </a:endParaRPr>
          </a:p>
          <a:p>
            <a:pPr rtl="0">
              <a:defRPr sz="2000">
                <a:solidFill>
                  <a:srgbClr val="002060"/>
                </a:solidFill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وعلى الإبداع والتميز لتخدم دينها ووطنها ومجتمعها </a:t>
            </a:r>
            <a:r>
              <a:t>.</a:t>
            </a:r>
          </a:p>
          <a:p>
            <a:pPr rtl="0">
              <a:defRPr/>
            </a:pPr>
          </a:p>
          <a:p>
            <a:pPr rtl="0">
              <a:defRPr sz="2800">
                <a:solidFill>
                  <a:srgbClr val="FF0066"/>
                </a:solidFill>
              </a:defRPr>
            </a:pPr>
          </a:p>
          <a:p>
            <a:pPr rtl="0">
              <a:defRPr sz="2800">
                <a:solidFill>
                  <a:srgbClr val="FF0066"/>
                </a:solidFill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رسالتي </a:t>
            </a:r>
            <a:r>
              <a:t>/</a:t>
            </a:r>
          </a:p>
          <a:p>
            <a:pPr rtl="0">
              <a:buSzPct val="100000"/>
              <a:buFont typeface="Arial"/>
              <a:buChar char="•"/>
              <a:defRPr sz="2000">
                <a:solidFill>
                  <a:srgbClr val="002060"/>
                </a:solidFill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الارتقاء بالأداء التعليمي للطالبات من خلال تحديث الأساليب و تطويرها </a:t>
            </a:r>
            <a:r>
              <a:t>.</a:t>
            </a:r>
          </a:p>
          <a:p>
            <a:pPr rtl="0">
              <a:buSzPct val="100000"/>
              <a:buFont typeface="Arial"/>
              <a:buChar char="•"/>
              <a:defRPr sz="2000">
                <a:solidFill>
                  <a:srgbClr val="002060"/>
                </a:solidFill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 دعم مشاركة الطالبات الفاعلة في كافة الأنشطة </a:t>
            </a:r>
            <a:r>
              <a:t>.</a:t>
            </a:r>
          </a:p>
          <a:p>
            <a:pPr rtl="0">
              <a:buSzPct val="100000"/>
              <a:buFont typeface="Arial"/>
              <a:buChar char="•"/>
              <a:defRPr sz="2000">
                <a:solidFill>
                  <a:srgbClr val="002060"/>
                </a:solidFill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 القيام بدور تحفيزي فعال بما يحقق التنافس الايجابي بين الطالبات </a:t>
            </a:r>
            <a:r>
              <a:t>.</a:t>
            </a:r>
          </a:p>
          <a:p>
            <a:pPr rtl="0">
              <a:buSzPct val="100000"/>
              <a:buFont typeface="Arial"/>
              <a:buChar char="•"/>
              <a:defRPr sz="2000">
                <a:solidFill>
                  <a:srgbClr val="002060"/>
                </a:solidFill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 الابتكار ، الفعالية ، العمل بروح الفريق ، الإبداع ، التفوق ، التطوير المستمر ، التميز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صورة 3" descr="صورة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صورة 4" descr="صورة 4"/>
          <p:cNvPicPr>
            <a:picLocks noChangeAspect="1"/>
          </p:cNvPicPr>
          <p:nvPr/>
        </p:nvPicPr>
        <p:blipFill>
          <a:blip r:embed="rId3">
            <a:extLst/>
          </a:blip>
          <a:srcRect l="0" t="20833" r="0" b="17708"/>
          <a:stretch>
            <a:fillRect/>
          </a:stretch>
        </p:blipFill>
        <p:spPr>
          <a:xfrm>
            <a:off x="5429263" y="1428727"/>
            <a:ext cx="1000133" cy="52638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8" name="صورة 5" descr="صورة 5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857495" y="1571603"/>
            <a:ext cx="1367270" cy="8438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صورة 6" descr="صورة 6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500701" y="785785"/>
            <a:ext cx="857257" cy="638719"/>
          </a:xfrm>
          <a:prstGeom prst="rect">
            <a:avLst/>
          </a:prstGeom>
          <a:ln w="12700">
            <a:miter lim="400000"/>
          </a:ln>
        </p:spPr>
      </p:pic>
      <p:sp>
        <p:nvSpPr>
          <p:cNvPr id="160" name="مربع نص 7"/>
          <p:cNvSpPr txBox="1"/>
          <p:nvPr/>
        </p:nvSpPr>
        <p:spPr>
          <a:xfrm>
            <a:off x="642917" y="2857487"/>
            <a:ext cx="5572166" cy="4220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rtl="0">
              <a:defRPr sz="3200">
                <a:solidFill>
                  <a:srgbClr val="00B0F0"/>
                </a:solidFill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أهدافي </a:t>
            </a:r>
            <a:r>
              <a:t>/</a:t>
            </a:r>
          </a:p>
          <a:p>
            <a:pPr rtl="0">
              <a:buSzPct val="100000"/>
              <a:buFont typeface="Arial"/>
              <a:buChar char="•"/>
              <a:defRPr sz="2000">
                <a:solidFill>
                  <a:srgbClr val="002060"/>
                </a:solidFill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تطوير العملية التعليمية </a:t>
            </a:r>
            <a:r>
              <a:t>.</a:t>
            </a:r>
          </a:p>
          <a:p>
            <a:pPr rtl="0">
              <a:buSzPct val="100000"/>
              <a:buFont typeface="Arial"/>
              <a:buChar char="•"/>
              <a:defRPr sz="2000">
                <a:solidFill>
                  <a:srgbClr val="002060"/>
                </a:solidFill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 تعزيز القدرات لدى الطالبات </a:t>
            </a:r>
            <a:r>
              <a:t>.</a:t>
            </a:r>
          </a:p>
          <a:p>
            <a:pPr rtl="0">
              <a:buSzPct val="100000"/>
              <a:buFont typeface="Arial"/>
              <a:buChar char="•"/>
              <a:defRPr sz="2000">
                <a:solidFill>
                  <a:srgbClr val="002060"/>
                </a:solidFill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 تحقيق التطوير المستمر للتعليم بما يساهم في تحقيق الكفاءة والفعالية </a:t>
            </a:r>
            <a:r>
              <a:t>.</a:t>
            </a:r>
          </a:p>
          <a:p>
            <a:pPr rtl="0">
              <a:buSzPct val="100000"/>
              <a:buFont typeface="Arial"/>
              <a:buChar char="•"/>
              <a:defRPr sz="2000">
                <a:solidFill>
                  <a:srgbClr val="002060"/>
                </a:solidFill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 الارتقاء بالمستوى التحصيلي للطالبات </a:t>
            </a:r>
            <a:r>
              <a:t>.</a:t>
            </a:r>
          </a:p>
          <a:p>
            <a:pPr rtl="0">
              <a:buSzPct val="100000"/>
              <a:buFont typeface="Arial"/>
              <a:buChar char="•"/>
              <a:defRPr sz="2000">
                <a:solidFill>
                  <a:srgbClr val="002060"/>
                </a:solidFill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 العمل على إيجاد بيئة مشجعة للتعلم والتعليم </a:t>
            </a:r>
            <a:r>
              <a:t>.</a:t>
            </a:r>
          </a:p>
          <a:p>
            <a:pPr rtl="0">
              <a:buSzPct val="100000"/>
              <a:buFont typeface="Arial"/>
              <a:buChar char="•"/>
              <a:defRPr sz="2000">
                <a:solidFill>
                  <a:srgbClr val="002060"/>
                </a:solidFill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 المشاركة الوطنية الفعالة في المجال التربوي </a:t>
            </a:r>
            <a:r>
              <a:t>.</a:t>
            </a:r>
          </a:p>
          <a:p>
            <a:pPr rtl="0">
              <a:buSzPct val="100000"/>
              <a:buFont typeface="Arial"/>
              <a:buChar char="•"/>
              <a:defRPr sz="2000">
                <a:solidFill>
                  <a:srgbClr val="002060"/>
                </a:solidFill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 دعم مشاريع الطالبات و إبداعاتهم وتعزيز مشاركتهم الفاعلة في الأنشطة اللاصفية</a:t>
            </a:r>
            <a:r>
              <a:t> 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صورة 3" descr="صورة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3" name="صورة 4" descr="صورة 4"/>
          <p:cNvPicPr>
            <a:picLocks noChangeAspect="1"/>
          </p:cNvPicPr>
          <p:nvPr/>
        </p:nvPicPr>
        <p:blipFill>
          <a:blip r:embed="rId3">
            <a:extLst/>
          </a:blip>
          <a:srcRect l="0" t="20833" r="0" b="17708"/>
          <a:stretch>
            <a:fillRect/>
          </a:stretch>
        </p:blipFill>
        <p:spPr>
          <a:xfrm>
            <a:off x="5429263" y="1428727"/>
            <a:ext cx="1000133" cy="52638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 5" descr="صورة 5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857495" y="1571603"/>
            <a:ext cx="1367270" cy="8438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 6" descr="صورة 6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500701" y="785785"/>
            <a:ext cx="857257" cy="638719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مربع نص 7"/>
          <p:cNvSpPr txBox="1"/>
          <p:nvPr/>
        </p:nvSpPr>
        <p:spPr>
          <a:xfrm>
            <a:off x="2357429" y="2571736"/>
            <a:ext cx="2714645" cy="5591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800">
                <a:solidFill>
                  <a:srgbClr val="0070C0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التواصل الاجتماعي </a:t>
            </a:r>
          </a:p>
        </p:txBody>
      </p:sp>
      <p:pic>
        <p:nvPicPr>
          <p:cNvPr id="167" name="صورة 8" descr="صورة 8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929197" y="5143503"/>
            <a:ext cx="862306" cy="85764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795" y="0"/>
                </a:moveTo>
                <a:cubicBezTo>
                  <a:pt x="4831" y="0"/>
                  <a:pt x="0" y="4830"/>
                  <a:pt x="0" y="10795"/>
                </a:cubicBezTo>
                <a:cubicBezTo>
                  <a:pt x="0" y="16760"/>
                  <a:pt x="4831" y="21600"/>
                  <a:pt x="10795" y="21600"/>
                </a:cubicBezTo>
                <a:cubicBezTo>
                  <a:pt x="16759" y="21600"/>
                  <a:pt x="21600" y="16760"/>
                  <a:pt x="21600" y="10795"/>
                </a:cubicBezTo>
                <a:cubicBezTo>
                  <a:pt x="21600" y="4830"/>
                  <a:pt x="16759" y="0"/>
                  <a:pt x="10795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68" name="صورة 9" descr="صورة 9"/>
          <p:cNvPicPr>
            <a:picLocks noChangeAspect="1"/>
          </p:cNvPicPr>
          <p:nvPr/>
        </p:nvPicPr>
        <p:blipFill>
          <a:blip r:embed="rId7">
            <a:extLst/>
          </a:blip>
          <a:srcRect l="0" t="0" r="0" b="0"/>
          <a:stretch>
            <a:fillRect/>
          </a:stretch>
        </p:blipFill>
        <p:spPr>
          <a:xfrm>
            <a:off x="4929197" y="3286116"/>
            <a:ext cx="857251" cy="8572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69" name="صورة 10" descr="صورة 10"/>
          <p:cNvPicPr>
            <a:picLocks noChangeAspect="1"/>
          </p:cNvPicPr>
          <p:nvPr/>
        </p:nvPicPr>
        <p:blipFill>
          <a:blip r:embed="rId8">
            <a:extLst/>
          </a:blip>
          <a:srcRect l="0" t="0" r="0" b="0"/>
          <a:stretch>
            <a:fillRect/>
          </a:stretch>
        </p:blipFill>
        <p:spPr>
          <a:xfrm>
            <a:off x="4929197" y="4214810"/>
            <a:ext cx="857251" cy="8572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70" name="صورة 15" descr="صورة 15"/>
          <p:cNvPicPr>
            <a:picLocks noChangeAspect="1"/>
          </p:cNvPicPr>
          <p:nvPr/>
        </p:nvPicPr>
        <p:blipFill>
          <a:blip r:embed="rId9">
            <a:extLst/>
          </a:blip>
          <a:srcRect l="0" t="0" r="0" b="0"/>
          <a:stretch>
            <a:fillRect/>
          </a:stretch>
        </p:blipFill>
        <p:spPr>
          <a:xfrm>
            <a:off x="4929197" y="6072197"/>
            <a:ext cx="911863" cy="9286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صورة 3" descr="صورة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ln w="12700">
            <a:miter lim="400000"/>
          </a:ln>
        </p:spPr>
      </p:pic>
      <p:sp>
        <p:nvSpPr>
          <p:cNvPr id="173" name="مربع نص 4"/>
          <p:cNvSpPr txBox="1"/>
          <p:nvPr/>
        </p:nvSpPr>
        <p:spPr>
          <a:xfrm>
            <a:off x="857231" y="3000363"/>
            <a:ext cx="5143538" cy="36057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rtl="0">
              <a:defRPr sz="5400">
                <a:solidFill>
                  <a:srgbClr val="FF0066"/>
                </a:solidFill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التنمية المهنية </a:t>
            </a:r>
            <a:endParaRPr>
              <a:latin typeface="W1 THAGHR 05 037"/>
              <a:ea typeface="W1 THAGHR 05 037"/>
              <a:cs typeface="W1 THAGHR 05 037"/>
              <a:sym typeface="W1 THAGHR 05 037"/>
            </a:endParaRPr>
          </a:p>
          <a:p>
            <a:pPr algn="ctr" rtl="0">
              <a:defRPr/>
            </a:pPr>
          </a:p>
          <a:p>
            <a:pPr algn="ctr" rtl="0">
              <a:defRPr sz="3200">
                <a:solidFill>
                  <a:srgbClr val="0070C0"/>
                </a:solidFill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الدورات ، خطابات الشكر والتقدير </a:t>
            </a:r>
            <a:endParaRPr>
              <a:latin typeface="W1 THAGHR 05 037"/>
              <a:ea typeface="W1 THAGHR 05 037"/>
              <a:cs typeface="W1 THAGHR 05 037"/>
              <a:sym typeface="W1 THAGHR 05 037"/>
            </a:endParaRPr>
          </a:p>
          <a:p>
            <a:pPr algn="ctr" rtl="0">
              <a:defRPr sz="3200">
                <a:solidFill>
                  <a:srgbClr val="0070C0"/>
                </a:solidFill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دروع تذكارية ، المشاركة في </a:t>
            </a:r>
            <a:endParaRPr>
              <a:latin typeface="W1 THAGHR 05 037"/>
              <a:ea typeface="W1 THAGHR 05 037"/>
              <a:cs typeface="W1 THAGHR 05 037"/>
              <a:sym typeface="W1 THAGHR 05 037"/>
            </a:endParaRPr>
          </a:p>
          <a:p>
            <a:pPr algn="ctr" rtl="0">
              <a:defRPr sz="3200">
                <a:solidFill>
                  <a:srgbClr val="0070C0"/>
                </a:solidFill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الملتقيات والمسابقات ، </a:t>
            </a:r>
            <a:endParaRPr>
              <a:latin typeface="W1 THAGHR 05 037"/>
              <a:ea typeface="W1 THAGHR 05 037"/>
              <a:cs typeface="W1 THAGHR 05 037"/>
              <a:sym typeface="W1 THAGHR 05 037"/>
            </a:endParaRPr>
          </a:p>
          <a:p>
            <a:pPr algn="ctr" rtl="0">
              <a:defRPr sz="3200">
                <a:solidFill>
                  <a:srgbClr val="0070C0"/>
                </a:solidFill>
              </a:defRPr>
            </a:pPr>
            <a:r>
              <a:rPr>
                <a:latin typeface="W1 THAGHR 05 037"/>
                <a:ea typeface="W1 THAGHR 05 037"/>
                <a:cs typeface="W1 THAGHR 05 037"/>
                <a:sym typeface="W1 THAGHR 05 037"/>
              </a:rPr>
              <a:t>المشاركة في مواقع الانترنت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سمة Office">
  <a:themeElements>
    <a:clrScheme name="سمة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سمة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سمة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r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r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سمة Office">
  <a:themeElements>
    <a:clrScheme name="سمة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سمة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سمة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r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r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