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0E6460-54B4-AEE0-A4E1-C68975B0F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16E421B-18DE-6F69-E510-8CE624B81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34CE2E-88C4-742C-3D97-63EA6BBE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33A6F7-66F7-05FA-F170-ACA1AA6B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84A88A-D5B8-5378-5A15-AA06E107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60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DF2A6B-4380-3394-E635-4D79FF55A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B293C8F-5B5F-F324-CF34-AC4696C57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F5E531-BD81-FBE8-7EF3-9CEC1A59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0A935B-45EE-F9C9-DCF7-97FD1AB3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D95DB6-425C-B7EB-01CB-AC24DD018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14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0B119EB-2F10-DBFD-6856-ACC9EF8990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0E4B52B-4E9D-5E7D-DD3B-9D3DCC7EF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BE2FD0-03A7-F125-214C-3D09D8D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AC73BD-0A44-0ACD-F071-504B225E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52ACD1-A239-6E4F-1A53-150DB1BB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424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29790F-E672-D5C4-D8C4-02126348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5FA6C6-86E0-61CA-6A12-45EE6EFEE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21AA68-14D1-0268-24CF-9F863FEB9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8BF0E2-B6CB-4A22-97CB-11D32288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5D2391-3630-FEBA-FB62-A9A666CC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726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A28BEF-AB28-8011-45E8-E4B22ACC3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C2A2F5-B6EC-8B20-6F55-61EDB1241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353E7E-4156-9736-5404-DE761E80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A58444-7D87-5E2C-C0AF-3FEFB651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DF139D-B656-81D5-8F6D-F2BFAA406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591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120A8D-C103-022A-2562-39FEDB470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CC0499-12A1-DA48-78DC-74CB34C61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E89FB39-BF3B-9FB4-FF05-6C573DE33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80C437-26B3-5FA1-4C09-B092D79C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FD7A448-D8A5-035E-5C85-1056DC9D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35988BD-AD50-34F8-424B-D3BAB970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05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2C3E16-B5E6-1C0F-0683-4F61CE870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4841131-C030-FD07-89F5-69EC3B67E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6C7BE8A-81C0-D448-1CFE-9348D596B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9DB03A1-CE83-059A-A6A4-ABF6DEC3A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7EE548-3313-132A-1F00-AD8E375B3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A82A9C1-DEF5-3C08-5E59-2E9462971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4DA4BAE-C202-EFF2-C09C-C8E357EE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6A81CFD-9DC9-7C48-388C-B642B6BD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120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A98935-0FB1-FD45-E532-33FB84514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D110D17-B56C-FABB-953E-CF8D45E9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C41CB8E-DAD1-F608-AC37-FD69D30B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C717A2C-3681-8459-E333-F6F9BD2F7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735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B2F8942-3ACA-F888-BCC0-50508CB2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0161868-E950-92AE-4D90-B7D7F08D7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79D11CD-2FF6-84E7-5FD3-C54C35E2A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975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034E94-6BB7-E456-0538-7F87DA968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7797CB-B130-3700-5BFF-C8EC0E356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BE95F9F-3AAB-4EAA-8372-E7425209A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8820A1-513F-3152-51FE-C7638B91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52134E-FB0F-06DC-803A-A492C76A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DF79323-553B-0C81-84CE-A8D528BB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229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6674FC-C49A-71C9-F340-76FB174C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DEC9207-864E-5C23-41BB-B138283C2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34A9716-4BBB-06CE-9B42-024A324E2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1F377B-8F14-71B8-BC13-086973CD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9441F4-8BD7-8C6E-908A-575C44B2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564DA1-2E4D-FB08-6B38-4C5FDCFA1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134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2D35889-8EEE-7FC5-671B-8F001DBB2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7CB2C5-9811-B809-4371-5262D27A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6E2B1A-CFDE-81CB-1C3F-D0A21BDB8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A3D5A4-E5D1-CF4D-9291-CDAC0E9D2358}" type="datetimeFigureOut">
              <a:rPr lang="ar-SA" smtClean="0"/>
              <a:t>8 ربيع الأول،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1856AB-85D6-8259-38DD-20E88BCE6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B97C87-0DC0-F69F-1117-8076BB5EE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999C57-34D1-1E45-AD21-924E74FEB3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601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49258D0-2E39-7492-5DD7-B31AF2843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44" t="22621" r="16844" b="20061"/>
          <a:stretch>
            <a:fillRect/>
          </a:stretch>
        </p:blipFill>
        <p:spPr>
          <a:xfrm>
            <a:off x="502972" y="326932"/>
            <a:ext cx="1307722" cy="819506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E3083F5B-996E-D553-8ACE-05E02C8BE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517811"/>
              </p:ext>
            </p:extLst>
          </p:nvPr>
        </p:nvGraphicFramePr>
        <p:xfrm>
          <a:off x="549899" y="1368531"/>
          <a:ext cx="11092202" cy="4899318"/>
        </p:xfrm>
        <a:graphic>
          <a:graphicData uri="http://schemas.openxmlformats.org/drawingml/2006/table">
            <a:tbl>
              <a:tblPr rtl="1" firstRow="1" bandRow="1">
                <a:tableStyleId>{0505E3EF-67EA-436B-97B2-0124C06EBD24}</a:tableStyleId>
              </a:tblPr>
              <a:tblGrid>
                <a:gridCol w="1008382">
                  <a:extLst>
                    <a:ext uri="{9D8B030D-6E8A-4147-A177-3AD203B41FA5}">
                      <a16:colId xmlns:a16="http://schemas.microsoft.com/office/drawing/2014/main" val="3343840717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311878850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1466249948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1921433625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2815451442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1278553743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959254963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4198787472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2591550801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45433403"/>
                    </a:ext>
                  </a:extLst>
                </a:gridCol>
                <a:gridCol w="1008382">
                  <a:extLst>
                    <a:ext uri="{9D8B030D-6E8A-4147-A177-3AD203B41FA5}">
                      <a16:colId xmlns:a16="http://schemas.microsoft.com/office/drawing/2014/main" val="2423627417"/>
                    </a:ext>
                  </a:extLst>
                </a:gridCol>
              </a:tblGrid>
              <a:tr h="833084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اسم الطالبة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مهام أدائية ٢٠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مشارك وتفاعل ٢٠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 ٤٠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القرآن تلاوة ١٠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القرآن الحفظ ١٠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حفظ الأحاديث ١٠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اختبار تحريري أول ١٥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اختبار تحريري </a:t>
                      </a:r>
                    </a:p>
                    <a:p>
                      <a:pPr rtl="1"/>
                      <a:r>
                        <a:rPr lang="ar-SA" dirty="0"/>
                        <a:t>ثاني ١٥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 ٦٠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المجموع الكلي ١٠٠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506063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77087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810708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720870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974375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771768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041018"/>
                  </a:ext>
                </a:extLst>
              </a:tr>
              <a:tr h="56927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744061"/>
                  </a:ext>
                </a:extLst>
              </a:tr>
            </a:tbl>
          </a:graphicData>
        </a:graphic>
      </p:graphicFrame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1B90F9E2-24E1-AB08-CD67-72088013B97E}"/>
              </a:ext>
            </a:extLst>
          </p:cNvPr>
          <p:cNvSpPr/>
          <p:nvPr/>
        </p:nvSpPr>
        <p:spPr>
          <a:xfrm>
            <a:off x="2577723" y="232038"/>
            <a:ext cx="7088360" cy="7110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استمارة متابعة لمادة الدراسات الإسلامية –المرحلة المتوسطة –الصف………..</a:t>
            </a:r>
          </a:p>
        </p:txBody>
      </p:sp>
    </p:spTree>
    <p:extLst>
      <p:ext uri="{BB962C8B-B14F-4D97-AF65-F5344CB8AC3E}">
        <p14:creationId xmlns:p14="http://schemas.microsoft.com/office/powerpoint/2010/main" val="359051235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sharifah12356@outlook.sa</dc:creator>
  <cp:lastModifiedBy>sharifah12356@outlook.sa</cp:lastModifiedBy>
  <cp:revision>1</cp:revision>
  <dcterms:created xsi:type="dcterms:W3CDTF">2025-08-31T04:21:18Z</dcterms:created>
  <dcterms:modified xsi:type="dcterms:W3CDTF">2025-08-31T04:36:09Z</dcterms:modified>
</cp:coreProperties>
</file>