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14/10/1439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73091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14/10/1439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69184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14/10/1439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88758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14/10/1439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2156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14/10/1439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2479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14/10/1439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1206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14/10/1439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8666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14/10/1439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18539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14/10/1439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51371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14/10/1439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97830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14/10/1439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7897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0C2D0-B72A-46B4-AC20-77EA76A32953}" type="datetimeFigureOut">
              <a:rPr lang="ar-EG" smtClean="0"/>
              <a:t>14/10/1439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5241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شريحتي اللقاء الحي الثاني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8175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العناصر الرئيسة التي تم مناقشتها في هذا اللقاء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EG" sz="3200" b="1" dirty="0" smtClean="0"/>
              <a:t>مفهوم الإنتاجية</a:t>
            </a:r>
          </a:p>
          <a:p>
            <a:pPr>
              <a:buFontTx/>
              <a:buChar char="-"/>
            </a:pPr>
            <a:r>
              <a:rPr lang="ar-EG" sz="3200" b="1" dirty="0" smtClean="0"/>
              <a:t>مفهوم الإنتاج</a:t>
            </a:r>
          </a:p>
          <a:p>
            <a:pPr>
              <a:buFontTx/>
              <a:buChar char="-"/>
            </a:pPr>
            <a:r>
              <a:rPr lang="ar-EG" sz="3200" b="1" dirty="0" smtClean="0"/>
              <a:t>عدم إمكانية الاعتماد على الإنتاج لتقييم الأداء</a:t>
            </a:r>
          </a:p>
          <a:p>
            <a:pPr>
              <a:buFontTx/>
              <a:buChar char="-"/>
            </a:pPr>
            <a:r>
              <a:rPr lang="ar-EG" sz="3200" b="1" dirty="0" smtClean="0"/>
              <a:t>الإنتاج يمثل المخرجات فقط</a:t>
            </a:r>
          </a:p>
          <a:p>
            <a:pPr>
              <a:buFontTx/>
              <a:buChar char="-"/>
            </a:pPr>
            <a:r>
              <a:rPr lang="ar-EG" sz="3200" b="1" dirty="0" smtClean="0"/>
              <a:t>لتقييم الأداء لابد من مراعاة المخرجات والمدخلات</a:t>
            </a:r>
          </a:p>
          <a:p>
            <a:pPr>
              <a:buFontTx/>
              <a:buChar char="-"/>
            </a:pPr>
            <a:r>
              <a:rPr lang="ar-EG" sz="3200" b="1" dirty="0" smtClean="0"/>
              <a:t>المدخلات هي موارد المنظمة</a:t>
            </a:r>
          </a:p>
          <a:p>
            <a:pPr>
              <a:buFontTx/>
              <a:buChar char="-"/>
            </a:pPr>
            <a:r>
              <a:rPr lang="ar-EG" sz="3200" b="1" dirty="0" smtClean="0"/>
              <a:t>الإنتاجية هي معيار تقييم الأداء</a:t>
            </a:r>
          </a:p>
          <a:p>
            <a:pPr>
              <a:buFontTx/>
              <a:buChar char="-"/>
            </a:pPr>
            <a:r>
              <a:rPr lang="ar-EG" sz="3200" b="1" dirty="0" smtClean="0"/>
              <a:t>الإنتاجية هي خارج قسمة المخرجات على المدخلات  </a:t>
            </a:r>
          </a:p>
          <a:p>
            <a:pPr marL="0" indent="0">
              <a:buNone/>
            </a:pPr>
            <a:r>
              <a:rPr lang="ar-EG" sz="3200" b="1" dirty="0" smtClean="0"/>
              <a:t>• الفرق بين مفهوم الإنتاجية، والفعالية، والكفاءة</a:t>
            </a:r>
          </a:p>
          <a:p>
            <a:pPr marL="0" indent="0">
              <a:buNone/>
            </a:pPr>
            <a:endParaRPr lang="ar-EG" sz="3200" dirty="0" smtClean="0"/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810668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EG" sz="3200" b="1" dirty="0" smtClean="0"/>
              <a:t>أهمية تحقيق مستوى إنتاجية متميز</a:t>
            </a:r>
          </a:p>
          <a:p>
            <a:pPr>
              <a:buFontTx/>
              <a:buChar char="-"/>
            </a:pPr>
            <a:r>
              <a:rPr lang="ar-EG" sz="3200" b="1" dirty="0"/>
              <a:t>أهمية تحقيق مستوى إنتاجية </a:t>
            </a:r>
            <a:r>
              <a:rPr lang="ar-EG" sz="3200" b="1" dirty="0" smtClean="0"/>
              <a:t>متميز على مستوى المنشأة</a:t>
            </a:r>
          </a:p>
          <a:p>
            <a:pPr>
              <a:buFontTx/>
              <a:buChar char="-"/>
            </a:pPr>
            <a:r>
              <a:rPr lang="ar-EG" sz="3200" b="1" dirty="0"/>
              <a:t>أهمية تحقيق مستوى إنتاجية </a:t>
            </a:r>
            <a:r>
              <a:rPr lang="ar-EG" sz="3200" b="1" dirty="0" smtClean="0"/>
              <a:t>متميز على المستوى القومي</a:t>
            </a:r>
          </a:p>
          <a:p>
            <a:pPr marL="0" indent="0">
              <a:buNone/>
            </a:pPr>
            <a:r>
              <a:rPr lang="ar-EG" sz="3200" b="1" dirty="0" smtClean="0"/>
              <a:t>• علاقة الإنتاجية بالمؤشرات المالية</a:t>
            </a:r>
          </a:p>
          <a:p>
            <a:pPr>
              <a:buFontTx/>
              <a:buChar char="-"/>
            </a:pPr>
            <a:r>
              <a:rPr lang="ar-EG" sz="3200" b="1" dirty="0" smtClean="0"/>
              <a:t>الأولى ليست بديلة للثانية</a:t>
            </a:r>
          </a:p>
          <a:p>
            <a:pPr>
              <a:buFontTx/>
              <a:buChar char="-"/>
            </a:pPr>
            <a:r>
              <a:rPr lang="ar-EG" sz="3200" b="1" dirty="0" smtClean="0"/>
              <a:t>الثانية </a:t>
            </a:r>
            <a:r>
              <a:rPr lang="ar-EG" sz="3200" b="1" dirty="0"/>
              <a:t>ليست بديلة </a:t>
            </a:r>
            <a:r>
              <a:rPr lang="ar-EG" sz="3200" b="1" dirty="0" smtClean="0"/>
              <a:t>للأولى</a:t>
            </a:r>
          </a:p>
          <a:p>
            <a:pPr>
              <a:buFontTx/>
              <a:buChar char="-"/>
            </a:pPr>
            <a:r>
              <a:rPr lang="ar-EG" sz="3200" b="1" dirty="0" smtClean="0"/>
              <a:t>العلاقة بينهما تكاملية</a:t>
            </a:r>
          </a:p>
          <a:p>
            <a:pPr marL="0" indent="0">
              <a:buNone/>
            </a:pPr>
            <a:endParaRPr lang="ar-EG" dirty="0" smtClean="0"/>
          </a:p>
          <a:p>
            <a:pPr marL="0" indent="0">
              <a:buNone/>
            </a:pPr>
            <a:endParaRPr lang="ar-EG" dirty="0" smtClean="0"/>
          </a:p>
          <a:p>
            <a:pPr marL="0" indent="0">
              <a:buNone/>
            </a:pPr>
            <a:endParaRPr lang="ar-EG" dirty="0" smtClean="0"/>
          </a:p>
          <a:p>
            <a:pPr>
              <a:buFontTx/>
              <a:buChar char="-"/>
            </a:pPr>
            <a:endParaRPr lang="ar-EG" dirty="0" smtClean="0"/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040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96</Words>
  <Application>Microsoft Office PowerPoint</Application>
  <PresentationFormat>ملء الشاشة</PresentationFormat>
  <Paragraphs>21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شريحتي اللقاء الحي الثاني</vt:lpstr>
      <vt:lpstr>العناصر الرئيسة التي تم مناقشتها في هذا اللقاء</vt:lpstr>
      <vt:lpstr>عرض تقديمي في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شريحتي اللقاء الحي الأول</dc:title>
  <dc:creator>ELAQSSA</dc:creator>
  <cp:lastModifiedBy>نوف الشهراني</cp:lastModifiedBy>
  <cp:revision>6</cp:revision>
  <dcterms:created xsi:type="dcterms:W3CDTF">2017-10-24T15:00:41Z</dcterms:created>
  <dcterms:modified xsi:type="dcterms:W3CDTF">2018-06-27T13:10:01Z</dcterms:modified>
</cp:coreProperties>
</file>