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4" r:id="rId1"/>
    <p:sldMasterId id="2147483838" r:id="rId2"/>
  </p:sldMasterIdLst>
  <p:notesMasterIdLst>
    <p:notesMasterId r:id="rId28"/>
  </p:notesMasterIdLst>
  <p:sldIdLst>
    <p:sldId id="257" r:id="rId3"/>
    <p:sldId id="258" r:id="rId4"/>
    <p:sldId id="262" r:id="rId5"/>
    <p:sldId id="260" r:id="rId6"/>
    <p:sldId id="273" r:id="rId7"/>
    <p:sldId id="265" r:id="rId8"/>
    <p:sldId id="276" r:id="rId9"/>
    <p:sldId id="261" r:id="rId10"/>
    <p:sldId id="279" r:id="rId11"/>
    <p:sldId id="267" r:id="rId12"/>
    <p:sldId id="259" r:id="rId13"/>
    <p:sldId id="277" r:id="rId14"/>
    <p:sldId id="278" r:id="rId15"/>
    <p:sldId id="266" r:id="rId16"/>
    <p:sldId id="275" r:id="rId17"/>
    <p:sldId id="272" r:id="rId18"/>
    <p:sldId id="268" r:id="rId19"/>
    <p:sldId id="281" r:id="rId20"/>
    <p:sldId id="269" r:id="rId21"/>
    <p:sldId id="270" r:id="rId22"/>
    <p:sldId id="282" r:id="rId23"/>
    <p:sldId id="274" r:id="rId24"/>
    <p:sldId id="271" r:id="rId25"/>
    <p:sldId id="280" r:id="rId26"/>
    <p:sldId id="264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79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8879581-F5C5-415B-9415-559ABBFD006B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114E308-474D-4EDD-B895-CF665DDB4D5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3346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الدرجات من ١- ١٠٠ ( إذا ضغطت على زر السهم اليسار من لوحة المفاتيح فسيظهر جميع الأرقام حتى ١٠٠)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93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0557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744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257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66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097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2735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6105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07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9315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65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اضغط على الزر ابدأ لبدء الأسئلة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242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04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2277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258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8014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215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76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457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064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43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213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36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44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069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69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587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986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63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281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764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9785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0122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160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780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3370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5364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2698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98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158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19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0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2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54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774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769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796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F0059AA-72DB-4A30-AA0B-6E61FB4CE5A0}" type="datetimeFigureOut">
              <a:rPr lang="ar-SA" smtClean="0"/>
              <a:t>04/04/43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25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" Target="slide1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hlinkClick r:id="rId3" action="ppaction://hlinksldjump"/>
          </p:cNvPr>
          <p:cNvSpPr/>
          <p:nvPr/>
        </p:nvSpPr>
        <p:spPr>
          <a:xfrm>
            <a:off x="6413" y="2215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GB" dirty="0"/>
          </a:p>
        </p:txBody>
      </p:sp>
      <p:sp>
        <p:nvSpPr>
          <p:cNvPr id="2" name="正方形/長方形 1"/>
          <p:cNvSpPr/>
          <p:nvPr/>
        </p:nvSpPr>
        <p:spPr>
          <a:xfrm>
            <a:off x="8340413" y="2883015"/>
            <a:ext cx="3240000" cy="18000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正方形/長方形 100"/>
          <p:cNvSpPr/>
          <p:nvPr/>
        </p:nvSpPr>
        <p:spPr>
          <a:xfrm>
            <a:off x="4482413" y="2947808"/>
            <a:ext cx="3240000" cy="18000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正方形/長方形 125"/>
          <p:cNvSpPr/>
          <p:nvPr/>
        </p:nvSpPr>
        <p:spPr>
          <a:xfrm>
            <a:off x="684309" y="2947808"/>
            <a:ext cx="3240000" cy="1800000"/>
          </a:xfrm>
          <a:prstGeom prst="roundRect">
            <a:avLst/>
          </a:prstGeom>
          <a:solidFill>
            <a:schemeClr val="bg2"/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2" name="Green Plus Button"/>
          <p:cNvGrpSpPr/>
          <p:nvPr/>
        </p:nvGrpSpPr>
        <p:grpSpPr>
          <a:xfrm>
            <a:off x="9657451" y="1811965"/>
            <a:ext cx="540000" cy="540000"/>
            <a:chOff x="9861854" y="694581"/>
            <a:chExt cx="1440000" cy="1440000"/>
          </a:xfrm>
        </p:grpSpPr>
        <p:sp>
          <p:nvSpPr>
            <p:cNvPr id="253" name="円/楕円 252"/>
            <p:cNvSpPr/>
            <p:nvPr/>
          </p:nvSpPr>
          <p:spPr>
            <a:xfrm>
              <a:off x="9861854" y="694581"/>
              <a:ext cx="1440000" cy="1440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1" name="フリーフォーム 260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63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4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5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6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19803" cy="1440000"/>
          </a:xfrm>
          <a:prstGeom prst="rect">
            <a:avLst/>
          </a:prstGeom>
        </p:spPr>
      </p:pic>
      <p:pic>
        <p:nvPicPr>
          <p:cNvPr id="267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303" y="3063015"/>
            <a:ext cx="826931" cy="1440000"/>
          </a:xfrm>
          <a:prstGeom prst="rect">
            <a:avLst/>
          </a:prstGeom>
        </p:spPr>
      </p:pic>
      <p:pic>
        <p:nvPicPr>
          <p:cNvPr id="268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69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70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71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351" y="3063015"/>
            <a:ext cx="823881" cy="1440000"/>
          </a:xfrm>
          <a:prstGeom prst="rect">
            <a:avLst/>
          </a:prstGeom>
        </p:spPr>
      </p:pic>
      <p:pic>
        <p:nvPicPr>
          <p:cNvPr id="272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4302" y="3063015"/>
            <a:ext cx="831044" cy="1440000"/>
          </a:xfrm>
          <a:prstGeom prst="rect">
            <a:avLst/>
          </a:prstGeom>
        </p:spPr>
      </p:pic>
      <p:pic>
        <p:nvPicPr>
          <p:cNvPr id="284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5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6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7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19803" cy="1440000"/>
          </a:xfrm>
          <a:prstGeom prst="rect">
            <a:avLst/>
          </a:prstGeom>
        </p:spPr>
      </p:pic>
      <p:pic>
        <p:nvPicPr>
          <p:cNvPr id="288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647" y="3063015"/>
            <a:ext cx="826931" cy="1440000"/>
          </a:xfrm>
          <a:prstGeom prst="rect">
            <a:avLst/>
          </a:prstGeom>
        </p:spPr>
      </p:pic>
      <p:pic>
        <p:nvPicPr>
          <p:cNvPr id="289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0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1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2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695" y="3063015"/>
            <a:ext cx="823881" cy="1440000"/>
          </a:xfrm>
          <a:prstGeom prst="rect">
            <a:avLst/>
          </a:prstGeom>
        </p:spPr>
      </p:pic>
      <p:pic>
        <p:nvPicPr>
          <p:cNvPr id="293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7451" y="3056464"/>
            <a:ext cx="831044" cy="1440000"/>
          </a:xfrm>
          <a:prstGeom prst="rect">
            <a:avLst/>
          </a:prstGeom>
        </p:spPr>
      </p:pic>
      <p:pic>
        <p:nvPicPr>
          <p:cNvPr id="294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1660" y="3063015"/>
            <a:ext cx="819803" cy="1440000"/>
          </a:xfrm>
          <a:prstGeom prst="rect">
            <a:avLst/>
          </a:prstGeom>
        </p:spPr>
      </p:pic>
      <p:grpSp>
        <p:nvGrpSpPr>
          <p:cNvPr id="77" name="Red Plus Button"/>
          <p:cNvGrpSpPr/>
          <p:nvPr/>
        </p:nvGrpSpPr>
        <p:grpSpPr>
          <a:xfrm>
            <a:off x="5777261" y="1811965"/>
            <a:ext cx="540000" cy="540000"/>
            <a:chOff x="9861848" y="694581"/>
            <a:chExt cx="1439999" cy="1440000"/>
          </a:xfrm>
        </p:grpSpPr>
        <p:sp>
          <p:nvSpPr>
            <p:cNvPr id="78" name="円/楕円 77"/>
            <p:cNvSpPr/>
            <p:nvPr/>
          </p:nvSpPr>
          <p:spPr>
            <a:xfrm>
              <a:off x="9861848" y="694581"/>
              <a:ext cx="1439999" cy="144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" name="フリーフォーム 78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80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1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2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3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19803" cy="1440000"/>
          </a:xfrm>
          <a:prstGeom prst="rect">
            <a:avLst/>
          </a:prstGeom>
        </p:spPr>
      </p:pic>
      <p:pic>
        <p:nvPicPr>
          <p:cNvPr id="84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101" y="3127808"/>
            <a:ext cx="826931" cy="1440000"/>
          </a:xfrm>
          <a:prstGeom prst="rect">
            <a:avLst/>
          </a:prstGeom>
        </p:spPr>
      </p:pic>
      <p:pic>
        <p:nvPicPr>
          <p:cNvPr id="85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6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7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8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149" y="3127808"/>
            <a:ext cx="823881" cy="1440000"/>
          </a:xfrm>
          <a:prstGeom prst="rect">
            <a:avLst/>
          </a:prstGeom>
        </p:spPr>
      </p:pic>
      <p:pic>
        <p:nvPicPr>
          <p:cNvPr id="89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0100" y="3127808"/>
            <a:ext cx="831044" cy="1440000"/>
          </a:xfrm>
          <a:prstGeom prst="rect">
            <a:avLst/>
          </a:prstGeom>
        </p:spPr>
      </p:pic>
      <p:pic>
        <p:nvPicPr>
          <p:cNvPr id="90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1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2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3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19803" cy="1440000"/>
          </a:xfrm>
          <a:prstGeom prst="rect">
            <a:avLst/>
          </a:prstGeom>
        </p:spPr>
      </p:pic>
      <p:pic>
        <p:nvPicPr>
          <p:cNvPr id="94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445" y="3127808"/>
            <a:ext cx="826931" cy="1440000"/>
          </a:xfrm>
          <a:prstGeom prst="rect">
            <a:avLst/>
          </a:prstGeom>
        </p:spPr>
      </p:pic>
      <p:pic>
        <p:nvPicPr>
          <p:cNvPr id="95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6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7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8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93" y="3127808"/>
            <a:ext cx="823881" cy="1440000"/>
          </a:xfrm>
          <a:prstGeom prst="rect">
            <a:avLst/>
          </a:prstGeom>
        </p:spPr>
      </p:pic>
      <p:pic>
        <p:nvPicPr>
          <p:cNvPr id="99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444" y="3127808"/>
            <a:ext cx="831044" cy="1440000"/>
          </a:xfrm>
          <a:prstGeom prst="rect">
            <a:avLst/>
          </a:prstGeom>
        </p:spPr>
      </p:pic>
      <p:pic>
        <p:nvPicPr>
          <p:cNvPr id="100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458" y="3127808"/>
            <a:ext cx="819803" cy="1440000"/>
          </a:xfrm>
          <a:prstGeom prst="rect">
            <a:avLst/>
          </a:prstGeom>
        </p:spPr>
      </p:pic>
      <p:grpSp>
        <p:nvGrpSpPr>
          <p:cNvPr id="102" name="Blue Plus Button"/>
          <p:cNvGrpSpPr/>
          <p:nvPr/>
        </p:nvGrpSpPr>
        <p:grpSpPr>
          <a:xfrm>
            <a:off x="2020340" y="1811965"/>
            <a:ext cx="540000" cy="540000"/>
            <a:chOff x="9861855" y="694581"/>
            <a:chExt cx="1440000" cy="1440000"/>
          </a:xfrm>
        </p:grpSpPr>
        <p:sp>
          <p:nvSpPr>
            <p:cNvPr id="103" name="円/楕円 102"/>
            <p:cNvSpPr/>
            <p:nvPr/>
          </p:nvSpPr>
          <p:spPr>
            <a:xfrm>
              <a:off x="9861855" y="694581"/>
              <a:ext cx="1440000" cy="1440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フリーフォーム 103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05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6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7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8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19803" cy="1440000"/>
          </a:xfrm>
          <a:prstGeom prst="rect">
            <a:avLst/>
          </a:prstGeom>
        </p:spPr>
      </p:pic>
      <p:pic>
        <p:nvPicPr>
          <p:cNvPr id="109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997" y="3127808"/>
            <a:ext cx="826931" cy="1440000"/>
          </a:xfrm>
          <a:prstGeom prst="rect">
            <a:avLst/>
          </a:prstGeom>
        </p:spPr>
      </p:pic>
      <p:pic>
        <p:nvPicPr>
          <p:cNvPr id="110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1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2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3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5045" y="3127808"/>
            <a:ext cx="823881" cy="1440000"/>
          </a:xfrm>
          <a:prstGeom prst="rect">
            <a:avLst/>
          </a:prstGeom>
        </p:spPr>
      </p:pic>
      <p:pic>
        <p:nvPicPr>
          <p:cNvPr id="114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318" y="3081355"/>
            <a:ext cx="831044" cy="1440000"/>
          </a:xfrm>
          <a:prstGeom prst="rect">
            <a:avLst/>
          </a:prstGeom>
        </p:spPr>
      </p:pic>
      <p:pic>
        <p:nvPicPr>
          <p:cNvPr id="115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6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7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8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19803" cy="1440000"/>
          </a:xfrm>
          <a:prstGeom prst="rect">
            <a:avLst/>
          </a:prstGeom>
        </p:spPr>
      </p:pic>
      <p:pic>
        <p:nvPicPr>
          <p:cNvPr id="119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0341" y="3127808"/>
            <a:ext cx="826931" cy="1440000"/>
          </a:xfrm>
          <a:prstGeom prst="rect">
            <a:avLst/>
          </a:prstGeom>
        </p:spPr>
      </p:pic>
      <p:pic>
        <p:nvPicPr>
          <p:cNvPr id="120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1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2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3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389" y="3127808"/>
            <a:ext cx="823881" cy="1440000"/>
          </a:xfrm>
          <a:prstGeom prst="rect">
            <a:avLst/>
          </a:prstGeom>
        </p:spPr>
      </p:pic>
      <p:pic>
        <p:nvPicPr>
          <p:cNvPr id="124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214" y="3081355"/>
            <a:ext cx="831044" cy="1440000"/>
          </a:xfrm>
          <a:prstGeom prst="rect">
            <a:avLst/>
          </a:prstGeom>
        </p:spPr>
      </p:pic>
      <p:pic>
        <p:nvPicPr>
          <p:cNvPr id="125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354" y="3127808"/>
            <a:ext cx="819803" cy="1440000"/>
          </a:xfrm>
          <a:prstGeom prst="rect">
            <a:avLst/>
          </a:prstGeom>
        </p:spPr>
      </p:pic>
      <p:sp>
        <p:nvSpPr>
          <p:cNvPr id="3" name="角丸四角形 2">
            <a:hlinkClick r:id="" action="ppaction://hlinkshowjump?jump=lastslideviewed" highlightClick="1"/>
          </p:cNvPr>
          <p:cNvSpPr/>
          <p:nvPr/>
        </p:nvSpPr>
        <p:spPr>
          <a:xfrm flipH="1">
            <a:off x="5233364" y="6134035"/>
            <a:ext cx="1725272" cy="54000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600" dirty="0">
                <a:solidFill>
                  <a:schemeClr val="bg1"/>
                </a:solidFill>
                <a:latin typeface="Tajawal" pitchFamily="2" charset="-78"/>
                <a:cs typeface="Tajawal" pitchFamily="2" charset="-78"/>
                <a:sym typeface="Wingdings 3" panose="05040102010807070707" pitchFamily="18" charset="2"/>
              </a:rPr>
              <a:t>العودة للأسئلة</a:t>
            </a:r>
            <a:endParaRPr lang="en-GB" sz="900" dirty="0">
              <a:solidFill>
                <a:schemeClr val="bg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063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>
                      <p:stCondLst>
                        <p:cond delay="indefinite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0" fill="hold">
                      <p:stCondLst>
                        <p:cond delay="indefinite"/>
                      </p:stCondLst>
                      <p:childTnLst>
                        <p:par>
                          <p:cTn id="391" fill="hold">
                            <p:stCondLst>
                              <p:cond delay="0"/>
                            </p:stCondLst>
                            <p:childTnLst>
                              <p:par>
                                <p:cTn id="3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6" fill="hold">
                      <p:stCondLst>
                        <p:cond delay="indefinite"/>
                      </p:stCondLst>
                      <p:childTnLst>
                        <p:par>
                          <p:cTn id="427" fill="hold">
                            <p:stCondLst>
                              <p:cond delay="0"/>
                            </p:stCondLst>
                            <p:childTnLst>
                              <p:par>
                                <p:cTn id="4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6" fill="hold">
                      <p:stCondLst>
                        <p:cond delay="indefinite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8" fill="hold">
                      <p:stCondLst>
                        <p:cond delay="indefinite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6" fill="hold">
                      <p:stCondLst>
                        <p:cond delay="indefinite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4" fill="hold">
                      <p:stCondLst>
                        <p:cond delay="indefinite"/>
                      </p:stCondLst>
                      <p:childTnLst>
                        <p:par>
                          <p:cTn id="525" fill="hold">
                            <p:stCondLst>
                              <p:cond delay="0"/>
                            </p:stCondLst>
                            <p:childTnLst>
                              <p:par>
                                <p:cTn id="5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>
                      <p:stCondLst>
                        <p:cond delay="indefinite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fill="hold">
                      <p:stCondLst>
                        <p:cond delay="indefinite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4" fill="hold">
                      <p:stCondLst>
                        <p:cond delay="indefinite"/>
                      </p:stCondLst>
                      <p:childTnLst>
                        <p:par>
                          <p:cTn id="555" fill="hold">
                            <p:stCondLst>
                              <p:cond delay="0"/>
                            </p:stCondLst>
                            <p:childTnLst>
                              <p:par>
                                <p:cTn id="5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6" fill="hold">
                      <p:stCondLst>
                        <p:cond delay="indefinite"/>
                      </p:stCondLst>
                      <p:childTnLst>
                        <p:par>
                          <p:cTn id="577" fill="hold">
                            <p:stCondLst>
                              <p:cond delay="0"/>
                            </p:stCondLst>
                            <p:childTnLst>
                              <p:par>
                                <p:cTn id="5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8" fill="hold">
                      <p:stCondLst>
                        <p:cond delay="indefinite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4" fill="hold">
                      <p:stCondLst>
                        <p:cond delay="indefinite"/>
                      </p:stCondLst>
                      <p:childTnLst>
                        <p:par>
                          <p:cTn id="595" fill="hold">
                            <p:stCondLst>
                              <p:cond delay="0"/>
                            </p:stCondLst>
                            <p:childTnLst>
                              <p:par>
                                <p:cTn id="5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2" fill="hold">
                      <p:stCondLst>
                        <p:cond delay="indefinite"/>
                      </p:stCondLst>
                      <p:childTnLst>
                        <p:par>
                          <p:cTn id="613" fill="hold">
                            <p:stCondLst>
                              <p:cond delay="0"/>
                            </p:stCondLst>
                            <p:childTnLst>
                              <p:par>
                                <p:cTn id="6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8" fill="hold">
                      <p:stCondLst>
                        <p:cond delay="indefinite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fill="hold">
                      <p:stCondLst>
                        <p:cond delay="indefinite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4" fill="hold">
                      <p:stCondLst>
                        <p:cond delay="indefinite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0" fill="hold">
                      <p:stCondLst>
                        <p:cond delay="indefinite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6" fill="hold">
                      <p:stCondLst>
                        <p:cond delay="indefinite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2" fill="hold">
                      <p:stCondLst>
                        <p:cond delay="indefinite"/>
                      </p:stCondLst>
                      <p:childTnLst>
                        <p:par>
                          <p:cTn id="653" fill="hold">
                            <p:stCondLst>
                              <p:cond delay="0"/>
                            </p:stCondLst>
                            <p:childTnLst>
                              <p:par>
                                <p:cTn id="6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8" fill="hold">
                      <p:stCondLst>
                        <p:cond delay="indefinite"/>
                      </p:stCondLst>
                      <p:childTnLst>
                        <p:par>
                          <p:cTn id="659" fill="hold">
                            <p:stCondLst>
                              <p:cond delay="0"/>
                            </p:stCondLst>
                            <p:childTnLst>
                              <p:par>
                                <p:cTn id="6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4" fill="hold">
                      <p:stCondLst>
                        <p:cond delay="indefinite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0" fill="hold">
                      <p:stCondLst>
                        <p:cond delay="indefinite"/>
                      </p:stCondLst>
                      <p:childTnLst>
                        <p:par>
                          <p:cTn id="671" fill="hold">
                            <p:stCondLst>
                              <p:cond delay="0"/>
                            </p:stCondLst>
                            <p:childTnLst>
                              <p:par>
                                <p:cTn id="6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2" fill="hold">
                      <p:stCondLst>
                        <p:cond delay="indefinite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2" fill="hold">
                      <p:stCondLst>
                        <p:cond delay="indefinite"/>
                      </p:stCondLst>
                      <p:childTnLst>
                        <p:par>
                          <p:cTn id="693" fill="hold">
                            <p:stCondLst>
                              <p:cond delay="0"/>
                            </p:stCondLst>
                            <p:childTnLst>
                              <p:par>
                                <p:cTn id="6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8" fill="hold">
                      <p:stCondLst>
                        <p:cond delay="indefinite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4" fill="hold">
                      <p:stCondLst>
                        <p:cond delay="indefinite"/>
                      </p:stCondLst>
                      <p:childTnLst>
                        <p:par>
                          <p:cTn id="705" fill="hold">
                            <p:stCondLst>
                              <p:cond delay="0"/>
                            </p:stCondLst>
                            <p:childTnLst>
                              <p:par>
                                <p:cTn id="7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0" fill="hold">
                      <p:stCondLst>
                        <p:cond delay="indefinite"/>
                      </p:stCondLst>
                      <p:childTnLst>
                        <p:par>
                          <p:cTn id="711" fill="hold">
                            <p:stCondLst>
                              <p:cond delay="0"/>
                            </p:stCondLst>
                            <p:childTnLst>
                              <p:par>
                                <p:cTn id="7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>
                      <p:stCondLst>
                        <p:cond delay="indefinite"/>
                      </p:stCondLst>
                      <p:childTnLst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2" fill="hold">
                      <p:stCondLst>
                        <p:cond delay="indefinite"/>
                      </p:stCondLst>
                      <p:childTnLst>
                        <p:par>
                          <p:cTn id="723" fill="hold">
                            <p:stCondLst>
                              <p:cond delay="0"/>
                            </p:stCondLst>
                            <p:childTnLst>
                              <p:par>
                                <p:cTn id="7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8" fill="hold">
                      <p:stCondLst>
                        <p:cond delay="indefinite"/>
                      </p:stCondLst>
                      <p:childTnLst>
                        <p:par>
                          <p:cTn id="729" fill="hold">
                            <p:stCondLst>
                              <p:cond delay="0"/>
                            </p:stCondLst>
                            <p:childTnLst>
                              <p:par>
                                <p:cTn id="7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4" fill="hold">
                      <p:stCondLst>
                        <p:cond delay="indefinite"/>
                      </p:stCondLst>
                      <p:childTnLst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0" fill="hold">
                      <p:stCondLst>
                        <p:cond delay="indefinite"/>
                      </p:stCondLst>
                      <p:childTnLst>
                        <p:par>
                          <p:cTn id="741" fill="hold">
                            <p:stCondLst>
                              <p:cond delay="0"/>
                            </p:stCondLst>
                            <p:childTnLst>
                              <p:par>
                                <p:cTn id="7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6" fill="hold">
                      <p:stCondLst>
                        <p:cond delay="indefinite"/>
                      </p:stCondLst>
                      <p:childTnLst>
                        <p:par>
                          <p:cTn id="747" fill="hold">
                            <p:stCondLst>
                              <p:cond delay="0"/>
                            </p:stCondLst>
                            <p:childTnLst>
                              <p:par>
                                <p:cTn id="7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8" fill="hold">
                      <p:stCondLst>
                        <p:cond delay="indefinite"/>
                      </p:stCondLst>
                      <p:childTnLst>
                        <p:par>
                          <p:cTn id="759" fill="hold">
                            <p:stCondLst>
                              <p:cond delay="0"/>
                            </p:stCondLst>
                            <p:childTnLst>
                              <p:par>
                                <p:cTn id="7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76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3" fill="hold">
                      <p:stCondLst>
                        <p:cond delay="0"/>
                      </p:stCondLst>
                      <p:childTnLst>
                        <p:par>
                          <p:cTn id="764" fill="hold">
                            <p:stCondLst>
                              <p:cond delay="0"/>
                            </p:stCondLst>
                            <p:childTnLst>
                              <p:par>
                                <p:cTn id="7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7" fill="hold">
                      <p:stCondLst>
                        <p:cond delay="indefinite"/>
                      </p:stCondLst>
                      <p:childTnLst>
                        <p:par>
                          <p:cTn id="768" fill="hold">
                            <p:stCondLst>
                              <p:cond delay="0"/>
                            </p:stCondLst>
                            <p:childTnLst>
                              <p:par>
                                <p:cTn id="7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9" fill="hold">
                      <p:stCondLst>
                        <p:cond delay="indefinite"/>
                      </p:stCondLst>
                      <p:childTnLst>
                        <p:par>
                          <p:cTn id="780" fill="hold">
                            <p:stCondLst>
                              <p:cond delay="0"/>
                            </p:stCondLst>
                            <p:childTnLst>
                              <p:par>
                                <p:cTn id="7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5" fill="hold">
                      <p:stCondLst>
                        <p:cond delay="indefinite"/>
                      </p:stCondLst>
                      <p:childTnLst>
                        <p:par>
                          <p:cTn id="786" fill="hold">
                            <p:stCondLst>
                              <p:cond delay="0"/>
                            </p:stCondLst>
                            <p:childTnLst>
                              <p:par>
                                <p:cTn id="7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7" fill="hold">
                      <p:stCondLst>
                        <p:cond delay="indefinite"/>
                      </p:stCondLst>
                      <p:childTnLst>
                        <p:par>
                          <p:cTn id="798" fill="hold">
                            <p:stCondLst>
                              <p:cond delay="0"/>
                            </p:stCondLst>
                            <p:childTnLst>
                              <p:par>
                                <p:cTn id="7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3" fill="hold">
                      <p:stCondLst>
                        <p:cond delay="indefinite"/>
                      </p:stCondLst>
                      <p:childTnLst>
                        <p:par>
                          <p:cTn id="804" fill="hold">
                            <p:stCondLst>
                              <p:cond delay="0"/>
                            </p:stCondLst>
                            <p:childTnLst>
                              <p:par>
                                <p:cTn id="8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5" fill="hold">
                      <p:stCondLst>
                        <p:cond delay="indefinite"/>
                      </p:stCondLst>
                      <p:childTnLst>
                        <p:par>
                          <p:cTn id="816" fill="hold">
                            <p:stCondLst>
                              <p:cond delay="0"/>
                            </p:stCondLst>
                            <p:childTnLst>
                              <p:par>
                                <p:cTn id="8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3" fill="hold">
                      <p:stCondLst>
                        <p:cond delay="indefinite"/>
                      </p:stCondLst>
                      <p:childTnLst>
                        <p:par>
                          <p:cTn id="824" fill="hold">
                            <p:stCondLst>
                              <p:cond delay="0"/>
                            </p:stCondLst>
                            <p:childTnLst>
                              <p:par>
                                <p:cTn id="8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>
                      <p:stCondLst>
                        <p:cond delay="indefinite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5" fill="hold">
                      <p:stCondLst>
                        <p:cond delay="indefinite"/>
                      </p:stCondLst>
                      <p:childTnLst>
                        <p:par>
                          <p:cTn id="836" fill="hold">
                            <p:stCondLst>
                              <p:cond delay="0"/>
                            </p:stCondLst>
                            <p:childTnLst>
                              <p:par>
                                <p:cTn id="8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>
                      <p:stCondLst>
                        <p:cond delay="indefinite"/>
                      </p:stCondLst>
                      <p:childTnLst>
                        <p:par>
                          <p:cTn id="842" fill="hold">
                            <p:stCondLst>
                              <p:cond delay="0"/>
                            </p:stCondLst>
                            <p:childTnLst>
                              <p:par>
                                <p:cTn id="8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>
                      <p:stCondLst>
                        <p:cond delay="indefinite"/>
                      </p:stCondLst>
                      <p:childTnLst>
                        <p:par>
                          <p:cTn id="848" fill="hold">
                            <p:stCondLst>
                              <p:cond delay="0"/>
                            </p:stCondLst>
                            <p:childTnLst>
                              <p:par>
                                <p:cTn id="8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>
                      <p:stCondLst>
                        <p:cond delay="indefinite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9" fill="hold">
                      <p:stCondLst>
                        <p:cond delay="indefinite"/>
                      </p:stCondLst>
                      <p:childTnLst>
                        <p:par>
                          <p:cTn id="860" fill="hold">
                            <p:stCondLst>
                              <p:cond delay="0"/>
                            </p:stCondLst>
                            <p:childTnLst>
                              <p:par>
                                <p:cTn id="8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5" fill="hold">
                      <p:stCondLst>
                        <p:cond delay="indefinite"/>
                      </p:stCondLst>
                      <p:childTnLst>
                        <p:par>
                          <p:cTn id="866" fill="hold">
                            <p:stCondLst>
                              <p:cond delay="0"/>
                            </p:stCondLst>
                            <p:childTnLst>
                              <p:par>
                                <p:cTn id="8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1" fill="hold">
                      <p:stCondLst>
                        <p:cond delay="indefinite"/>
                      </p:stCondLst>
                      <p:childTnLst>
                        <p:par>
                          <p:cTn id="872" fill="hold">
                            <p:stCondLst>
                              <p:cond delay="0"/>
                            </p:stCondLst>
                            <p:childTnLst>
                              <p:par>
                                <p:cTn id="8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7" fill="hold">
                      <p:stCondLst>
                        <p:cond delay="indefinite"/>
                      </p:stCondLst>
                      <p:childTnLst>
                        <p:par>
                          <p:cTn id="878" fill="hold">
                            <p:stCondLst>
                              <p:cond delay="0"/>
                            </p:stCondLst>
                            <p:childTnLst>
                              <p:par>
                                <p:cTn id="8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7" fill="hold">
                      <p:stCondLst>
                        <p:cond delay="indefinite"/>
                      </p:stCondLst>
                      <p:childTnLst>
                        <p:par>
                          <p:cTn id="888" fill="hold">
                            <p:stCondLst>
                              <p:cond delay="0"/>
                            </p:stCondLst>
                            <p:childTnLst>
                              <p:par>
                                <p:cTn id="8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3" fill="hold">
                      <p:stCondLst>
                        <p:cond delay="indefinite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9" fill="hold">
                      <p:stCondLst>
                        <p:cond delay="indefinite"/>
                      </p:stCondLst>
                      <p:childTnLst>
                        <p:par>
                          <p:cTn id="900" fill="hold">
                            <p:stCondLst>
                              <p:cond delay="0"/>
                            </p:stCondLst>
                            <p:childTnLst>
                              <p:par>
                                <p:cTn id="9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5" fill="hold">
                      <p:stCondLst>
                        <p:cond delay="indefinite"/>
                      </p:stCondLst>
                      <p:childTnLst>
                        <p:par>
                          <p:cTn id="906" fill="hold">
                            <p:stCondLst>
                              <p:cond delay="0"/>
                            </p:stCondLst>
                            <p:childTnLst>
                              <p:par>
                                <p:cTn id="9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1" fill="hold">
                      <p:stCondLst>
                        <p:cond delay="indefinite"/>
                      </p:stCondLst>
                      <p:childTnLst>
                        <p:par>
                          <p:cTn id="912" fill="hold">
                            <p:stCondLst>
                              <p:cond delay="0"/>
                            </p:stCondLst>
                            <p:childTnLst>
                              <p:par>
                                <p:cTn id="9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7" fill="hold">
                      <p:stCondLst>
                        <p:cond delay="indefinite"/>
                      </p:stCondLst>
                      <p:childTnLst>
                        <p:par>
                          <p:cTn id="918" fill="hold">
                            <p:stCondLst>
                              <p:cond delay="0"/>
                            </p:stCondLst>
                            <p:childTnLst>
                              <p:par>
                                <p:cTn id="9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3" fill="hold">
                      <p:stCondLst>
                        <p:cond delay="indefinite"/>
                      </p:stCondLst>
                      <p:childTnLst>
                        <p:par>
                          <p:cTn id="924" fill="hold">
                            <p:stCondLst>
                              <p:cond delay="0"/>
                            </p:stCondLst>
                            <p:childTnLst>
                              <p:par>
                                <p:cTn id="9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9" fill="hold">
                      <p:stCondLst>
                        <p:cond delay="indefinite"/>
                      </p:stCondLst>
                      <p:childTnLst>
                        <p:par>
                          <p:cTn id="930" fill="hold">
                            <p:stCondLst>
                              <p:cond delay="0"/>
                            </p:stCondLst>
                            <p:childTnLst>
                              <p:par>
                                <p:cTn id="9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5" fill="hold">
                      <p:stCondLst>
                        <p:cond delay="indefinite"/>
                      </p:stCondLst>
                      <p:childTnLst>
                        <p:par>
                          <p:cTn id="936" fill="hold">
                            <p:stCondLst>
                              <p:cond delay="0"/>
                            </p:stCondLst>
                            <p:childTnLst>
                              <p:par>
                                <p:cTn id="9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1" fill="hold">
                      <p:stCondLst>
                        <p:cond delay="indefinite"/>
                      </p:stCondLst>
                      <p:childTnLst>
                        <p:par>
                          <p:cTn id="942" fill="hold">
                            <p:stCondLst>
                              <p:cond delay="0"/>
                            </p:stCondLst>
                            <p:childTnLst>
                              <p:par>
                                <p:cTn id="9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1" fill="hold">
                      <p:stCondLst>
                        <p:cond delay="indefinite"/>
                      </p:stCondLst>
                      <p:childTnLst>
                        <p:par>
                          <p:cTn id="952" fill="hold">
                            <p:stCondLst>
                              <p:cond delay="0"/>
                            </p:stCondLst>
                            <p:childTnLst>
                              <p:par>
                                <p:cTn id="9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7" fill="hold">
                      <p:stCondLst>
                        <p:cond delay="indefinite"/>
                      </p:stCondLst>
                      <p:childTnLst>
                        <p:par>
                          <p:cTn id="958" fill="hold">
                            <p:stCondLst>
                              <p:cond delay="0"/>
                            </p:stCondLst>
                            <p:childTnLst>
                              <p:par>
                                <p:cTn id="9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3" fill="hold">
                      <p:stCondLst>
                        <p:cond delay="indefinite"/>
                      </p:stCondLst>
                      <p:childTnLst>
                        <p:par>
                          <p:cTn id="964" fill="hold">
                            <p:stCondLst>
                              <p:cond delay="0"/>
                            </p:stCondLst>
                            <p:childTnLst>
                              <p:par>
                                <p:cTn id="9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9" fill="hold">
                      <p:stCondLst>
                        <p:cond delay="indefinite"/>
                      </p:stCondLst>
                      <p:childTnLst>
                        <p:par>
                          <p:cTn id="970" fill="hold">
                            <p:stCondLst>
                              <p:cond delay="0"/>
                            </p:stCondLst>
                            <p:childTnLst>
                              <p:par>
                                <p:cTn id="9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5" fill="hold">
                      <p:stCondLst>
                        <p:cond delay="indefinite"/>
                      </p:stCondLst>
                      <p:childTnLst>
                        <p:par>
                          <p:cTn id="976" fill="hold">
                            <p:stCondLst>
                              <p:cond delay="0"/>
                            </p:stCondLst>
                            <p:childTnLst>
                              <p:par>
                                <p:cTn id="9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1" fill="hold">
                      <p:stCondLst>
                        <p:cond delay="indefinite"/>
                      </p:stCondLst>
                      <p:childTnLst>
                        <p:par>
                          <p:cTn id="982" fill="hold">
                            <p:stCondLst>
                              <p:cond delay="0"/>
                            </p:stCondLst>
                            <p:childTnLst>
                              <p:par>
                                <p:cTn id="9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7" fill="hold">
                      <p:stCondLst>
                        <p:cond delay="indefinite"/>
                      </p:stCondLst>
                      <p:childTnLst>
                        <p:par>
                          <p:cTn id="988" fill="hold">
                            <p:stCondLst>
                              <p:cond delay="0"/>
                            </p:stCondLst>
                            <p:childTnLst>
                              <p:par>
                                <p:cTn id="9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3" fill="hold">
                      <p:stCondLst>
                        <p:cond delay="indefinite"/>
                      </p:stCondLst>
                      <p:childTnLst>
                        <p:par>
                          <p:cTn id="994" fill="hold">
                            <p:stCondLst>
                              <p:cond delay="0"/>
                            </p:stCondLst>
                            <p:childTnLst>
                              <p:par>
                                <p:cTn id="9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9" fill="hold">
                      <p:stCondLst>
                        <p:cond delay="indefinite"/>
                      </p:stCondLst>
                      <p:childTnLst>
                        <p:par>
                          <p:cTn id="1000" fill="hold">
                            <p:stCondLst>
                              <p:cond delay="0"/>
                            </p:stCondLst>
                            <p:childTnLst>
                              <p:par>
                                <p:cTn id="10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5" fill="hold">
                      <p:stCondLst>
                        <p:cond delay="indefinite"/>
                      </p:stCondLst>
                      <p:childTnLst>
                        <p:par>
                          <p:cTn id="1006" fill="hold">
                            <p:stCondLst>
                              <p:cond delay="0"/>
                            </p:stCondLst>
                            <p:childTnLst>
                              <p:par>
                                <p:cTn id="10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5" fill="hold">
                      <p:stCondLst>
                        <p:cond delay="indefinite"/>
                      </p:stCondLst>
                      <p:childTnLst>
                        <p:par>
                          <p:cTn id="1016" fill="hold">
                            <p:stCondLst>
                              <p:cond delay="0"/>
                            </p:stCondLst>
                            <p:childTnLst>
                              <p:par>
                                <p:cTn id="10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1" fill="hold">
                      <p:stCondLst>
                        <p:cond delay="indefinite"/>
                      </p:stCondLst>
                      <p:childTnLst>
                        <p:par>
                          <p:cTn id="1022" fill="hold">
                            <p:stCondLst>
                              <p:cond delay="0"/>
                            </p:stCondLst>
                            <p:childTnLst>
                              <p:par>
                                <p:cTn id="10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7" fill="hold">
                      <p:stCondLst>
                        <p:cond delay="indefinite"/>
                      </p:stCondLst>
                      <p:childTnLst>
                        <p:par>
                          <p:cTn id="1028" fill="hold">
                            <p:stCondLst>
                              <p:cond delay="0"/>
                            </p:stCondLst>
                            <p:childTnLst>
                              <p:par>
                                <p:cTn id="10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3" fill="hold">
                      <p:stCondLst>
                        <p:cond delay="indefinite"/>
                      </p:stCondLst>
                      <p:childTnLst>
                        <p:par>
                          <p:cTn id="1034" fill="hold">
                            <p:stCondLst>
                              <p:cond delay="0"/>
                            </p:stCondLst>
                            <p:childTnLst>
                              <p:par>
                                <p:cTn id="10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9" fill="hold">
                      <p:stCondLst>
                        <p:cond delay="indefinite"/>
                      </p:stCondLst>
                      <p:childTnLst>
                        <p:par>
                          <p:cTn id="1040" fill="hold">
                            <p:stCondLst>
                              <p:cond delay="0"/>
                            </p:stCondLst>
                            <p:childTnLst>
                              <p:par>
                                <p:cTn id="10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5" fill="hold">
                      <p:stCondLst>
                        <p:cond delay="indefinite"/>
                      </p:stCondLst>
                      <p:childTnLst>
                        <p:par>
                          <p:cTn id="1046" fill="hold">
                            <p:stCondLst>
                              <p:cond delay="0"/>
                            </p:stCondLst>
                            <p:childTnLst>
                              <p:par>
                                <p:cTn id="10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1" fill="hold">
                      <p:stCondLst>
                        <p:cond delay="indefinite"/>
                      </p:stCondLst>
                      <p:childTnLst>
                        <p:par>
                          <p:cTn id="1052" fill="hold">
                            <p:stCondLst>
                              <p:cond delay="0"/>
                            </p:stCondLst>
                            <p:childTnLst>
                              <p:par>
                                <p:cTn id="10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7" fill="hold">
                      <p:stCondLst>
                        <p:cond delay="indefinite"/>
                      </p:stCondLst>
                      <p:childTnLst>
                        <p:par>
                          <p:cTn id="1058" fill="hold">
                            <p:stCondLst>
                              <p:cond delay="0"/>
                            </p:stCondLst>
                            <p:childTnLst>
                              <p:par>
                                <p:cTn id="10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3" fill="hold">
                      <p:stCondLst>
                        <p:cond delay="indefinite"/>
                      </p:stCondLst>
                      <p:childTnLst>
                        <p:par>
                          <p:cTn id="1064" fill="hold">
                            <p:stCondLst>
                              <p:cond delay="0"/>
                            </p:stCondLst>
                            <p:childTnLst>
                              <p:par>
                                <p:cTn id="10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9" fill="hold">
                      <p:stCondLst>
                        <p:cond delay="indefinite"/>
                      </p:stCondLst>
                      <p:childTnLst>
                        <p:par>
                          <p:cTn id="1070" fill="hold">
                            <p:stCondLst>
                              <p:cond delay="0"/>
                            </p:stCondLst>
                            <p:childTnLst>
                              <p:par>
                                <p:cTn id="10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9" fill="hold">
                      <p:stCondLst>
                        <p:cond delay="indefinite"/>
                      </p:stCondLst>
                      <p:childTnLst>
                        <p:par>
                          <p:cTn id="1080" fill="hold">
                            <p:stCondLst>
                              <p:cond delay="0"/>
                            </p:stCondLst>
                            <p:childTnLst>
                              <p:par>
                                <p:cTn id="10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5" fill="hold">
                      <p:stCondLst>
                        <p:cond delay="indefinite"/>
                      </p:stCondLst>
                      <p:childTnLst>
                        <p:par>
                          <p:cTn id="1086" fill="hold">
                            <p:stCondLst>
                              <p:cond delay="0"/>
                            </p:stCondLst>
                            <p:childTnLst>
                              <p:par>
                                <p:cTn id="10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1" fill="hold">
                      <p:stCondLst>
                        <p:cond delay="indefinite"/>
                      </p:stCondLst>
                      <p:childTnLst>
                        <p:par>
                          <p:cTn id="1092" fill="hold">
                            <p:stCondLst>
                              <p:cond delay="0"/>
                            </p:stCondLst>
                            <p:childTnLst>
                              <p:par>
                                <p:cTn id="10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7" fill="hold">
                      <p:stCondLst>
                        <p:cond delay="indefinite"/>
                      </p:stCondLst>
                      <p:childTnLst>
                        <p:par>
                          <p:cTn id="1098" fill="hold">
                            <p:stCondLst>
                              <p:cond delay="0"/>
                            </p:stCondLst>
                            <p:childTnLst>
                              <p:par>
                                <p:cTn id="10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3" fill="hold">
                      <p:stCondLst>
                        <p:cond delay="indefinite"/>
                      </p:stCondLst>
                      <p:childTnLst>
                        <p:par>
                          <p:cTn id="1104" fill="hold">
                            <p:stCondLst>
                              <p:cond delay="0"/>
                            </p:stCondLst>
                            <p:childTnLst>
                              <p:par>
                                <p:cTn id="1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9" fill="hold">
                      <p:stCondLst>
                        <p:cond delay="indefinite"/>
                      </p:stCondLst>
                      <p:childTnLst>
                        <p:par>
                          <p:cTn id="1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5" fill="hold">
                      <p:stCondLst>
                        <p:cond delay="indefinite"/>
                      </p:stCondLst>
                      <p:childTnLst>
                        <p:par>
                          <p:cTn id="1116" fill="hold">
                            <p:stCondLst>
                              <p:cond delay="0"/>
                            </p:stCondLst>
                            <p:childTnLst>
                              <p:par>
                                <p:cTn id="1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1" fill="hold">
                      <p:stCondLst>
                        <p:cond delay="indefinite"/>
                      </p:stCondLst>
                      <p:childTnLst>
                        <p:par>
                          <p:cTn id="1122" fill="hold">
                            <p:stCondLst>
                              <p:cond delay="0"/>
                            </p:stCondLst>
                            <p:childTnLst>
                              <p:par>
                                <p:cTn id="11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7" fill="hold">
                      <p:stCondLst>
                        <p:cond delay="indefinite"/>
                      </p:stCondLst>
                      <p:childTnLst>
                        <p:par>
                          <p:cTn id="1128" fill="hold">
                            <p:stCondLst>
                              <p:cond delay="0"/>
                            </p:stCondLst>
                            <p:childTnLst>
                              <p:par>
                                <p:cTn id="1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3" fill="hold">
                      <p:stCondLst>
                        <p:cond delay="indefinite"/>
                      </p:stCondLst>
                      <p:childTnLst>
                        <p:par>
                          <p:cTn id="1134" fill="hold">
                            <p:stCondLst>
                              <p:cond delay="0"/>
                            </p:stCondLst>
                            <p:childTnLst>
                              <p:par>
                                <p:cTn id="11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3" fill="hold">
                      <p:stCondLst>
                        <p:cond delay="indefinite"/>
                      </p:stCondLst>
                      <p:childTnLst>
                        <p:par>
                          <p:cTn id="1144" fill="hold">
                            <p:stCondLst>
                              <p:cond delay="0"/>
                            </p:stCondLst>
                            <p:childTnLst>
                              <p:par>
                                <p:cTn id="11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9" fill="hold">
                      <p:stCondLst>
                        <p:cond delay="indefinite"/>
                      </p:stCondLst>
                      <p:childTnLst>
                        <p:par>
                          <p:cTn id="1150" fill="hold">
                            <p:stCondLst>
                              <p:cond delay="0"/>
                            </p:stCondLst>
                            <p:childTnLst>
                              <p:par>
                                <p:cTn id="11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5" fill="hold">
                      <p:stCondLst>
                        <p:cond delay="indefinite"/>
                      </p:stCondLst>
                      <p:childTnLst>
                        <p:par>
                          <p:cTn id="1156" fill="hold">
                            <p:stCondLst>
                              <p:cond delay="0"/>
                            </p:stCondLst>
                            <p:childTnLst>
                              <p:par>
                                <p:cTn id="11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1" fill="hold">
                      <p:stCondLst>
                        <p:cond delay="indefinite"/>
                      </p:stCondLst>
                      <p:childTnLst>
                        <p:par>
                          <p:cTn id="1162" fill="hold">
                            <p:stCondLst>
                              <p:cond delay="0"/>
                            </p:stCondLst>
                            <p:childTnLst>
                              <p:par>
                                <p:cTn id="11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7" fill="hold">
                      <p:stCondLst>
                        <p:cond delay="indefinite"/>
                      </p:stCondLst>
                      <p:childTnLst>
                        <p:par>
                          <p:cTn id="1168" fill="hold">
                            <p:stCondLst>
                              <p:cond delay="0"/>
                            </p:stCondLst>
                            <p:childTnLst>
                              <p:par>
                                <p:cTn id="11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3" fill="hold">
                      <p:stCondLst>
                        <p:cond delay="indefinite"/>
                      </p:stCondLst>
                      <p:childTnLst>
                        <p:par>
                          <p:cTn id="1174" fill="hold">
                            <p:stCondLst>
                              <p:cond delay="0"/>
                            </p:stCondLst>
                            <p:childTnLst>
                              <p:par>
                                <p:cTn id="11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9" fill="hold">
                      <p:stCondLst>
                        <p:cond delay="indefinite"/>
                      </p:stCondLst>
                      <p:childTnLst>
                        <p:par>
                          <p:cTn id="1180" fill="hold">
                            <p:stCondLst>
                              <p:cond delay="0"/>
                            </p:stCondLst>
                            <p:childTnLst>
                              <p:par>
                                <p:cTn id="11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5" fill="hold">
                      <p:stCondLst>
                        <p:cond delay="indefinite"/>
                      </p:stCondLst>
                      <p:childTnLst>
                        <p:par>
                          <p:cTn id="1186" fill="hold">
                            <p:stCondLst>
                              <p:cond delay="0"/>
                            </p:stCondLst>
                            <p:childTnLst>
                              <p:par>
                                <p:cTn id="11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1" fill="hold">
                      <p:stCondLst>
                        <p:cond delay="indefinite"/>
                      </p:stCondLst>
                      <p:childTnLst>
                        <p:par>
                          <p:cTn id="1192" fill="hold">
                            <p:stCondLst>
                              <p:cond delay="0"/>
                            </p:stCondLst>
                            <p:childTnLst>
                              <p:par>
                                <p:cTn id="11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7" fill="hold">
                      <p:stCondLst>
                        <p:cond delay="indefinite"/>
                      </p:stCondLst>
                      <p:childTnLst>
                        <p:par>
                          <p:cTn id="1198" fill="hold">
                            <p:stCondLst>
                              <p:cond delay="0"/>
                            </p:stCondLst>
                            <p:childTnLst>
                              <p:par>
                                <p:cTn id="11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7" fill="hold">
                      <p:stCondLst>
                        <p:cond delay="indefinite"/>
                      </p:stCondLst>
                      <p:childTnLst>
                        <p:par>
                          <p:cTn id="1208" fill="hold">
                            <p:stCondLst>
                              <p:cond delay="0"/>
                            </p:stCondLst>
                            <p:childTnLst>
                              <p:par>
                                <p:cTn id="12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3" fill="hold">
                      <p:stCondLst>
                        <p:cond delay="indefinite"/>
                      </p:stCondLst>
                      <p:childTnLst>
                        <p:par>
                          <p:cTn id="1214" fill="hold">
                            <p:stCondLst>
                              <p:cond delay="0"/>
                            </p:stCondLst>
                            <p:childTnLst>
                              <p:par>
                                <p:cTn id="12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9" fill="hold">
                      <p:stCondLst>
                        <p:cond delay="indefinite"/>
                      </p:stCondLst>
                      <p:childTnLst>
                        <p:par>
                          <p:cTn id="1220" fill="hold">
                            <p:stCondLst>
                              <p:cond delay="0"/>
                            </p:stCondLst>
                            <p:childTnLst>
                              <p:par>
                                <p:cTn id="12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5" fill="hold">
                      <p:stCondLst>
                        <p:cond delay="indefinite"/>
                      </p:stCondLst>
                      <p:childTnLst>
                        <p:par>
                          <p:cTn id="1226" fill="hold">
                            <p:stCondLst>
                              <p:cond delay="0"/>
                            </p:stCondLst>
                            <p:childTnLst>
                              <p:par>
                                <p:cTn id="12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1" fill="hold">
                      <p:stCondLst>
                        <p:cond delay="indefinite"/>
                      </p:stCondLst>
                      <p:childTnLst>
                        <p:par>
                          <p:cTn id="1232" fill="hold">
                            <p:stCondLst>
                              <p:cond delay="0"/>
                            </p:stCondLst>
                            <p:childTnLst>
                              <p:par>
                                <p:cTn id="12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7" fill="hold">
                      <p:stCondLst>
                        <p:cond delay="indefinite"/>
                      </p:stCondLst>
                      <p:childTnLst>
                        <p:par>
                          <p:cTn id="1238" fill="hold">
                            <p:stCondLst>
                              <p:cond delay="0"/>
                            </p:stCondLst>
                            <p:childTnLst>
                              <p:par>
                                <p:cTn id="12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3" fill="hold">
                      <p:stCondLst>
                        <p:cond delay="indefinite"/>
                      </p:stCondLst>
                      <p:childTnLst>
                        <p:par>
                          <p:cTn id="1244" fill="hold">
                            <p:stCondLst>
                              <p:cond delay="0"/>
                            </p:stCondLst>
                            <p:childTnLst>
                              <p:par>
                                <p:cTn id="12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9" fill="hold">
                      <p:stCondLst>
                        <p:cond delay="indefinite"/>
                      </p:stCondLst>
                      <p:childTnLst>
                        <p:par>
                          <p:cTn id="1250" fill="hold">
                            <p:stCondLst>
                              <p:cond delay="0"/>
                            </p:stCondLst>
                            <p:childTnLst>
                              <p:par>
                                <p:cTn id="12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5" fill="hold">
                      <p:stCondLst>
                        <p:cond delay="indefinite"/>
                      </p:stCondLst>
                      <p:childTnLst>
                        <p:par>
                          <p:cTn id="1256" fill="hold">
                            <p:stCondLst>
                              <p:cond delay="0"/>
                            </p:stCondLst>
                            <p:childTnLst>
                              <p:par>
                                <p:cTn id="12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1" fill="hold">
                      <p:stCondLst>
                        <p:cond delay="indefinite"/>
                      </p:stCondLst>
                      <p:childTnLst>
                        <p:par>
                          <p:cTn id="1262" fill="hold">
                            <p:stCondLst>
                              <p:cond delay="0"/>
                            </p:stCondLst>
                            <p:childTnLst>
                              <p:par>
                                <p:cTn id="12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1" fill="hold">
                      <p:stCondLst>
                        <p:cond delay="indefinite"/>
                      </p:stCondLst>
                      <p:childTnLst>
                        <p:par>
                          <p:cTn id="1272" fill="hold">
                            <p:stCondLst>
                              <p:cond delay="0"/>
                            </p:stCondLst>
                            <p:childTnLst>
                              <p:par>
                                <p:cTn id="12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7" fill="hold">
                      <p:stCondLst>
                        <p:cond delay="indefinite"/>
                      </p:stCondLst>
                      <p:childTnLst>
                        <p:par>
                          <p:cTn id="1278" fill="hold">
                            <p:stCondLst>
                              <p:cond delay="0"/>
                            </p:stCondLst>
                            <p:childTnLst>
                              <p:par>
                                <p:cTn id="12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3" fill="hold">
                      <p:stCondLst>
                        <p:cond delay="indefinite"/>
                      </p:stCondLst>
                      <p:childTnLst>
                        <p:par>
                          <p:cTn id="1284" fill="hold">
                            <p:stCondLst>
                              <p:cond delay="0"/>
                            </p:stCondLst>
                            <p:childTnLst>
                              <p:par>
                                <p:cTn id="12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9" fill="hold">
                      <p:stCondLst>
                        <p:cond delay="indefinite"/>
                      </p:stCondLst>
                      <p:childTnLst>
                        <p:par>
                          <p:cTn id="1290" fill="hold">
                            <p:stCondLst>
                              <p:cond delay="0"/>
                            </p:stCondLst>
                            <p:childTnLst>
                              <p:par>
                                <p:cTn id="12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5" fill="hold">
                      <p:stCondLst>
                        <p:cond delay="indefinite"/>
                      </p:stCondLst>
                      <p:childTnLst>
                        <p:par>
                          <p:cTn id="1296" fill="hold">
                            <p:stCondLst>
                              <p:cond delay="0"/>
                            </p:stCondLst>
                            <p:childTnLst>
                              <p:par>
                                <p:cTn id="12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1" fill="hold">
                      <p:stCondLst>
                        <p:cond delay="indefinite"/>
                      </p:stCondLst>
                      <p:childTnLst>
                        <p:par>
                          <p:cTn id="1302" fill="hold">
                            <p:stCondLst>
                              <p:cond delay="0"/>
                            </p:stCondLst>
                            <p:childTnLst>
                              <p:par>
                                <p:cTn id="13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7" fill="hold">
                      <p:stCondLst>
                        <p:cond delay="indefinite"/>
                      </p:stCondLst>
                      <p:childTnLst>
                        <p:par>
                          <p:cTn id="1308" fill="hold">
                            <p:stCondLst>
                              <p:cond delay="0"/>
                            </p:stCondLst>
                            <p:childTnLst>
                              <p:par>
                                <p:cTn id="13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3" fill="hold">
                      <p:stCondLst>
                        <p:cond delay="indefinite"/>
                      </p:stCondLst>
                      <p:childTnLst>
                        <p:par>
                          <p:cTn id="1314" fill="hold">
                            <p:stCondLst>
                              <p:cond delay="0"/>
                            </p:stCondLst>
                            <p:childTnLst>
                              <p:par>
                                <p:cTn id="13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9" fill="hold">
                      <p:stCondLst>
                        <p:cond delay="indefinite"/>
                      </p:stCondLst>
                      <p:childTnLst>
                        <p:par>
                          <p:cTn id="1320" fill="hold">
                            <p:stCondLst>
                              <p:cond delay="0"/>
                            </p:stCondLst>
                            <p:childTnLst>
                              <p:par>
                                <p:cTn id="13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5" fill="hold">
                      <p:stCondLst>
                        <p:cond delay="indefinite"/>
                      </p:stCondLst>
                      <p:childTnLst>
                        <p:par>
                          <p:cTn id="1326" fill="hold">
                            <p:stCondLst>
                              <p:cond delay="0"/>
                            </p:stCondLst>
                            <p:childTnLst>
                              <p:par>
                                <p:cTn id="13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5" fill="hold">
                      <p:stCondLst>
                        <p:cond delay="indefinite"/>
                      </p:stCondLst>
                      <p:childTnLst>
                        <p:par>
                          <p:cTn id="1336" fill="hold">
                            <p:stCondLst>
                              <p:cond delay="0"/>
                            </p:stCondLst>
                            <p:childTnLst>
                              <p:par>
                                <p:cTn id="13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1" fill="hold">
                      <p:stCondLst>
                        <p:cond delay="indefinite"/>
                      </p:stCondLst>
                      <p:childTnLst>
                        <p:par>
                          <p:cTn id="1342" fill="hold">
                            <p:stCondLst>
                              <p:cond delay="0"/>
                            </p:stCondLst>
                            <p:childTnLst>
                              <p:par>
                                <p:cTn id="13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7" fill="hold">
                      <p:stCondLst>
                        <p:cond delay="indefinite"/>
                      </p:stCondLst>
                      <p:childTnLst>
                        <p:par>
                          <p:cTn id="1348" fill="hold">
                            <p:stCondLst>
                              <p:cond delay="0"/>
                            </p:stCondLst>
                            <p:childTnLst>
                              <p:par>
                                <p:cTn id="13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3" fill="hold">
                      <p:stCondLst>
                        <p:cond delay="indefinite"/>
                      </p:stCondLst>
                      <p:childTnLst>
                        <p:par>
                          <p:cTn id="1354" fill="hold">
                            <p:stCondLst>
                              <p:cond delay="0"/>
                            </p:stCondLst>
                            <p:childTnLst>
                              <p:par>
                                <p:cTn id="13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9" fill="hold">
                      <p:stCondLst>
                        <p:cond delay="indefinite"/>
                      </p:stCondLst>
                      <p:childTnLst>
                        <p:par>
                          <p:cTn id="1360" fill="hold">
                            <p:stCondLst>
                              <p:cond delay="0"/>
                            </p:stCondLst>
                            <p:childTnLst>
                              <p:par>
                                <p:cTn id="13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5" fill="hold">
                      <p:stCondLst>
                        <p:cond delay="indefinite"/>
                      </p:stCondLst>
                      <p:childTnLst>
                        <p:par>
                          <p:cTn id="1366" fill="hold">
                            <p:stCondLst>
                              <p:cond delay="0"/>
                            </p:stCondLst>
                            <p:childTnLst>
                              <p:par>
                                <p:cTn id="13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1" fill="hold">
                      <p:stCondLst>
                        <p:cond delay="indefinite"/>
                      </p:stCondLst>
                      <p:childTnLst>
                        <p:par>
                          <p:cTn id="1372" fill="hold">
                            <p:stCondLst>
                              <p:cond delay="0"/>
                            </p:stCondLst>
                            <p:childTnLst>
                              <p:par>
                                <p:cTn id="13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7" fill="hold">
                      <p:stCondLst>
                        <p:cond delay="indefinite"/>
                      </p:stCondLst>
                      <p:childTnLst>
                        <p:par>
                          <p:cTn id="1378" fill="hold">
                            <p:stCondLst>
                              <p:cond delay="0"/>
                            </p:stCondLst>
                            <p:childTnLst>
                              <p:par>
                                <p:cTn id="13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3" fill="hold">
                      <p:stCondLst>
                        <p:cond delay="indefinite"/>
                      </p:stCondLst>
                      <p:childTnLst>
                        <p:par>
                          <p:cTn id="1384" fill="hold">
                            <p:stCondLst>
                              <p:cond delay="0"/>
                            </p:stCondLst>
                            <p:childTnLst>
                              <p:par>
                                <p:cTn id="13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9" fill="hold">
                      <p:stCondLst>
                        <p:cond delay="indefinite"/>
                      </p:stCondLst>
                      <p:childTnLst>
                        <p:par>
                          <p:cTn id="1390" fill="hold">
                            <p:stCondLst>
                              <p:cond delay="0"/>
                            </p:stCondLst>
                            <p:childTnLst>
                              <p:par>
                                <p:cTn id="13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1" fill="hold">
                      <p:stCondLst>
                        <p:cond delay="indefinite"/>
                      </p:stCondLst>
                      <p:childTnLst>
                        <p:par>
                          <p:cTn id="1402" fill="hold">
                            <p:stCondLst>
                              <p:cond delay="0"/>
                            </p:stCondLst>
                            <p:childTnLst>
                              <p:par>
                                <p:cTn id="14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05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6" fill="hold">
                      <p:stCondLst>
                        <p:cond delay="0"/>
                      </p:stCondLst>
                      <p:childTnLst>
                        <p:par>
                          <p:cTn id="1407" fill="hold">
                            <p:stCondLst>
                              <p:cond delay="0"/>
                            </p:stCondLst>
                            <p:childTnLst>
                              <p:par>
                                <p:cTn id="14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0" fill="hold">
                      <p:stCondLst>
                        <p:cond delay="indefinite"/>
                      </p:stCondLst>
                      <p:childTnLst>
                        <p:par>
                          <p:cTn id="1411" fill="hold">
                            <p:stCondLst>
                              <p:cond delay="0"/>
                            </p:stCondLst>
                            <p:childTnLst>
                              <p:par>
                                <p:cTn id="14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6" fill="hold">
                      <p:stCondLst>
                        <p:cond delay="indefinite"/>
                      </p:stCondLst>
                      <p:childTnLst>
                        <p:par>
                          <p:cTn id="1417" fill="hold">
                            <p:stCondLst>
                              <p:cond delay="0"/>
                            </p:stCondLst>
                            <p:childTnLst>
                              <p:par>
                                <p:cTn id="14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2" fill="hold">
                      <p:stCondLst>
                        <p:cond delay="indefinite"/>
                      </p:stCondLst>
                      <p:childTnLst>
                        <p:par>
                          <p:cTn id="1423" fill="hold">
                            <p:stCondLst>
                              <p:cond delay="0"/>
                            </p:stCondLst>
                            <p:childTnLst>
                              <p:par>
                                <p:cTn id="14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8" fill="hold">
                      <p:stCondLst>
                        <p:cond delay="indefinite"/>
                      </p:stCondLst>
                      <p:childTnLst>
                        <p:par>
                          <p:cTn id="1429" fill="hold">
                            <p:stCondLst>
                              <p:cond delay="0"/>
                            </p:stCondLst>
                            <p:childTnLst>
                              <p:par>
                                <p:cTn id="14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4" fill="hold">
                      <p:stCondLst>
                        <p:cond delay="indefinite"/>
                      </p:stCondLst>
                      <p:childTnLst>
                        <p:par>
                          <p:cTn id="1435" fill="hold">
                            <p:stCondLst>
                              <p:cond delay="0"/>
                            </p:stCondLst>
                            <p:childTnLst>
                              <p:par>
                                <p:cTn id="14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0" fill="hold">
                      <p:stCondLst>
                        <p:cond delay="indefinite"/>
                      </p:stCondLst>
                      <p:childTnLst>
                        <p:par>
                          <p:cTn id="1441" fill="hold">
                            <p:stCondLst>
                              <p:cond delay="0"/>
                            </p:stCondLst>
                            <p:childTnLst>
                              <p:par>
                                <p:cTn id="14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6" fill="hold">
                      <p:stCondLst>
                        <p:cond delay="indefinite"/>
                      </p:stCondLst>
                      <p:childTnLst>
                        <p:par>
                          <p:cTn id="1447" fill="hold">
                            <p:stCondLst>
                              <p:cond delay="0"/>
                            </p:stCondLst>
                            <p:childTnLst>
                              <p:par>
                                <p:cTn id="14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2" fill="hold">
                      <p:stCondLst>
                        <p:cond delay="indefinite"/>
                      </p:stCondLst>
                      <p:childTnLst>
                        <p:par>
                          <p:cTn id="1453" fill="hold">
                            <p:stCondLst>
                              <p:cond delay="0"/>
                            </p:stCondLst>
                            <p:childTnLst>
                              <p:par>
                                <p:cTn id="14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8" fill="hold">
                      <p:stCondLst>
                        <p:cond delay="indefinite"/>
                      </p:stCondLst>
                      <p:childTnLst>
                        <p:par>
                          <p:cTn id="1459" fill="hold">
                            <p:stCondLst>
                              <p:cond delay="0"/>
                            </p:stCondLst>
                            <p:childTnLst>
                              <p:par>
                                <p:cTn id="14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6" fill="hold">
                      <p:stCondLst>
                        <p:cond delay="indefinite"/>
                      </p:stCondLst>
                      <p:childTnLst>
                        <p:par>
                          <p:cTn id="1467" fill="hold">
                            <p:stCondLst>
                              <p:cond delay="0"/>
                            </p:stCondLst>
                            <p:childTnLst>
                              <p:par>
                                <p:cTn id="14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2" fill="hold">
                      <p:stCondLst>
                        <p:cond delay="indefinite"/>
                      </p:stCondLst>
                      <p:childTnLst>
                        <p:par>
                          <p:cTn id="1473" fill="hold">
                            <p:stCondLst>
                              <p:cond delay="0"/>
                            </p:stCondLst>
                            <p:childTnLst>
                              <p:par>
                                <p:cTn id="14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8" fill="hold">
                      <p:stCondLst>
                        <p:cond delay="indefinite"/>
                      </p:stCondLst>
                      <p:childTnLst>
                        <p:par>
                          <p:cTn id="1479" fill="hold">
                            <p:stCondLst>
                              <p:cond delay="0"/>
                            </p:stCondLst>
                            <p:childTnLst>
                              <p:par>
                                <p:cTn id="14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4" fill="hold">
                      <p:stCondLst>
                        <p:cond delay="indefinite"/>
                      </p:stCondLst>
                      <p:childTnLst>
                        <p:par>
                          <p:cTn id="1485" fill="hold">
                            <p:stCondLst>
                              <p:cond delay="0"/>
                            </p:stCondLst>
                            <p:childTnLst>
                              <p:par>
                                <p:cTn id="14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0" fill="hold">
                      <p:stCondLst>
                        <p:cond delay="indefinite"/>
                      </p:stCondLst>
                      <p:childTnLst>
                        <p:par>
                          <p:cTn id="1491" fill="hold">
                            <p:stCondLst>
                              <p:cond delay="0"/>
                            </p:stCondLst>
                            <p:childTnLst>
                              <p:par>
                                <p:cTn id="14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6" fill="hold">
                      <p:stCondLst>
                        <p:cond delay="indefinite"/>
                      </p:stCondLst>
                      <p:childTnLst>
                        <p:par>
                          <p:cTn id="1497" fill="hold">
                            <p:stCondLst>
                              <p:cond delay="0"/>
                            </p:stCondLst>
                            <p:childTnLst>
                              <p:par>
                                <p:cTn id="14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2" fill="hold">
                      <p:stCondLst>
                        <p:cond delay="indefinite"/>
                      </p:stCondLst>
                      <p:childTnLst>
                        <p:par>
                          <p:cTn id="1503" fill="hold">
                            <p:stCondLst>
                              <p:cond delay="0"/>
                            </p:stCondLst>
                            <p:childTnLst>
                              <p:par>
                                <p:cTn id="15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8" fill="hold">
                      <p:stCondLst>
                        <p:cond delay="indefinite"/>
                      </p:stCondLst>
                      <p:childTnLst>
                        <p:par>
                          <p:cTn id="1509" fill="hold">
                            <p:stCondLst>
                              <p:cond delay="0"/>
                            </p:stCondLst>
                            <p:childTnLst>
                              <p:par>
                                <p:cTn id="15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4" fill="hold">
                      <p:stCondLst>
                        <p:cond delay="indefinite"/>
                      </p:stCondLst>
                      <p:childTnLst>
                        <p:par>
                          <p:cTn id="1515" fill="hold">
                            <p:stCondLst>
                              <p:cond delay="0"/>
                            </p:stCondLst>
                            <p:childTnLst>
                              <p:par>
                                <p:cTn id="15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0" fill="hold">
                      <p:stCondLst>
                        <p:cond delay="indefinite"/>
                      </p:stCondLst>
                      <p:childTnLst>
                        <p:par>
                          <p:cTn id="1521" fill="hold">
                            <p:stCondLst>
                              <p:cond delay="0"/>
                            </p:stCondLst>
                            <p:childTnLst>
                              <p:par>
                                <p:cTn id="15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0" fill="hold">
                      <p:stCondLst>
                        <p:cond delay="indefinite"/>
                      </p:stCondLst>
                      <p:childTnLst>
                        <p:par>
                          <p:cTn id="1531" fill="hold">
                            <p:stCondLst>
                              <p:cond delay="0"/>
                            </p:stCondLst>
                            <p:childTnLst>
                              <p:par>
                                <p:cTn id="15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6" fill="hold">
                      <p:stCondLst>
                        <p:cond delay="indefinite"/>
                      </p:stCondLst>
                      <p:childTnLst>
                        <p:par>
                          <p:cTn id="1537" fill="hold">
                            <p:stCondLst>
                              <p:cond delay="0"/>
                            </p:stCondLst>
                            <p:childTnLst>
                              <p:par>
                                <p:cTn id="15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2" fill="hold">
                      <p:stCondLst>
                        <p:cond delay="indefinite"/>
                      </p:stCondLst>
                      <p:childTnLst>
                        <p:par>
                          <p:cTn id="1543" fill="hold">
                            <p:stCondLst>
                              <p:cond delay="0"/>
                            </p:stCondLst>
                            <p:childTnLst>
                              <p:par>
                                <p:cTn id="15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8" fill="hold">
                      <p:stCondLst>
                        <p:cond delay="indefinite"/>
                      </p:stCondLst>
                      <p:childTnLst>
                        <p:par>
                          <p:cTn id="1549" fill="hold">
                            <p:stCondLst>
                              <p:cond delay="0"/>
                            </p:stCondLst>
                            <p:childTnLst>
                              <p:par>
                                <p:cTn id="15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4" fill="hold">
                      <p:stCondLst>
                        <p:cond delay="indefinite"/>
                      </p:stCondLst>
                      <p:childTnLst>
                        <p:par>
                          <p:cTn id="1555" fill="hold">
                            <p:stCondLst>
                              <p:cond delay="0"/>
                            </p:stCondLst>
                            <p:childTnLst>
                              <p:par>
                                <p:cTn id="15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0" fill="hold">
                      <p:stCondLst>
                        <p:cond delay="indefinite"/>
                      </p:stCondLst>
                      <p:childTnLst>
                        <p:par>
                          <p:cTn id="1561" fill="hold">
                            <p:stCondLst>
                              <p:cond delay="0"/>
                            </p:stCondLst>
                            <p:childTnLst>
                              <p:par>
                                <p:cTn id="15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6" fill="hold">
                      <p:stCondLst>
                        <p:cond delay="indefinite"/>
                      </p:stCondLst>
                      <p:childTnLst>
                        <p:par>
                          <p:cTn id="1567" fill="hold">
                            <p:stCondLst>
                              <p:cond delay="0"/>
                            </p:stCondLst>
                            <p:childTnLst>
                              <p:par>
                                <p:cTn id="15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2" fill="hold">
                      <p:stCondLst>
                        <p:cond delay="indefinite"/>
                      </p:stCondLst>
                      <p:childTnLst>
                        <p:par>
                          <p:cTn id="1573" fill="hold">
                            <p:stCondLst>
                              <p:cond delay="0"/>
                            </p:stCondLst>
                            <p:childTnLst>
                              <p:par>
                                <p:cTn id="15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8" fill="hold">
                      <p:stCondLst>
                        <p:cond delay="indefinite"/>
                      </p:stCondLst>
                      <p:childTnLst>
                        <p:par>
                          <p:cTn id="1579" fill="hold">
                            <p:stCondLst>
                              <p:cond delay="0"/>
                            </p:stCondLst>
                            <p:childTnLst>
                              <p:par>
                                <p:cTn id="15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4" fill="hold">
                      <p:stCondLst>
                        <p:cond delay="indefinite"/>
                      </p:stCondLst>
                      <p:childTnLst>
                        <p:par>
                          <p:cTn id="1585" fill="hold">
                            <p:stCondLst>
                              <p:cond delay="0"/>
                            </p:stCondLst>
                            <p:childTnLst>
                              <p:par>
                                <p:cTn id="15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4" fill="hold">
                      <p:stCondLst>
                        <p:cond delay="indefinite"/>
                      </p:stCondLst>
                      <p:childTnLst>
                        <p:par>
                          <p:cTn id="1595" fill="hold">
                            <p:stCondLst>
                              <p:cond delay="0"/>
                            </p:stCondLst>
                            <p:childTnLst>
                              <p:par>
                                <p:cTn id="15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0" fill="hold">
                      <p:stCondLst>
                        <p:cond delay="indefinite"/>
                      </p:stCondLst>
                      <p:childTnLst>
                        <p:par>
                          <p:cTn id="1601" fill="hold">
                            <p:stCondLst>
                              <p:cond delay="0"/>
                            </p:stCondLst>
                            <p:childTnLst>
                              <p:par>
                                <p:cTn id="16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6" fill="hold">
                      <p:stCondLst>
                        <p:cond delay="indefinite"/>
                      </p:stCondLst>
                      <p:childTnLst>
                        <p:par>
                          <p:cTn id="1607" fill="hold">
                            <p:stCondLst>
                              <p:cond delay="0"/>
                            </p:stCondLst>
                            <p:childTnLst>
                              <p:par>
                                <p:cTn id="16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2" fill="hold">
                      <p:stCondLst>
                        <p:cond delay="indefinite"/>
                      </p:stCondLst>
                      <p:childTnLst>
                        <p:par>
                          <p:cTn id="1613" fill="hold">
                            <p:stCondLst>
                              <p:cond delay="0"/>
                            </p:stCondLst>
                            <p:childTnLst>
                              <p:par>
                                <p:cTn id="16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8" fill="hold">
                      <p:stCondLst>
                        <p:cond delay="indefinite"/>
                      </p:stCondLst>
                      <p:childTnLst>
                        <p:par>
                          <p:cTn id="1619" fill="hold">
                            <p:stCondLst>
                              <p:cond delay="0"/>
                            </p:stCondLst>
                            <p:childTnLst>
                              <p:par>
                                <p:cTn id="16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4" fill="hold">
                      <p:stCondLst>
                        <p:cond delay="indefinite"/>
                      </p:stCondLst>
                      <p:childTnLst>
                        <p:par>
                          <p:cTn id="1625" fill="hold">
                            <p:stCondLst>
                              <p:cond delay="0"/>
                            </p:stCondLst>
                            <p:childTnLst>
                              <p:par>
                                <p:cTn id="16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0" fill="hold">
                      <p:stCondLst>
                        <p:cond delay="indefinite"/>
                      </p:stCondLst>
                      <p:childTnLst>
                        <p:par>
                          <p:cTn id="1631" fill="hold">
                            <p:stCondLst>
                              <p:cond delay="0"/>
                            </p:stCondLst>
                            <p:childTnLst>
                              <p:par>
                                <p:cTn id="16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6" fill="hold">
                      <p:stCondLst>
                        <p:cond delay="indefinite"/>
                      </p:stCondLst>
                      <p:childTnLst>
                        <p:par>
                          <p:cTn id="1637" fill="hold">
                            <p:stCondLst>
                              <p:cond delay="0"/>
                            </p:stCondLst>
                            <p:childTnLst>
                              <p:par>
                                <p:cTn id="16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2" fill="hold">
                      <p:stCondLst>
                        <p:cond delay="indefinite"/>
                      </p:stCondLst>
                      <p:childTnLst>
                        <p:par>
                          <p:cTn id="1643" fill="hold">
                            <p:stCondLst>
                              <p:cond delay="0"/>
                            </p:stCondLst>
                            <p:childTnLst>
                              <p:par>
                                <p:cTn id="16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8" fill="hold">
                      <p:stCondLst>
                        <p:cond delay="indefinite"/>
                      </p:stCondLst>
                      <p:childTnLst>
                        <p:par>
                          <p:cTn id="1649" fill="hold">
                            <p:stCondLst>
                              <p:cond delay="0"/>
                            </p:stCondLst>
                            <p:childTnLst>
                              <p:par>
                                <p:cTn id="16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8" fill="hold">
                      <p:stCondLst>
                        <p:cond delay="indefinite"/>
                      </p:stCondLst>
                      <p:childTnLst>
                        <p:par>
                          <p:cTn id="1659" fill="hold">
                            <p:stCondLst>
                              <p:cond delay="0"/>
                            </p:stCondLst>
                            <p:childTnLst>
                              <p:par>
                                <p:cTn id="16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4" fill="hold">
                      <p:stCondLst>
                        <p:cond delay="indefinite"/>
                      </p:stCondLst>
                      <p:childTnLst>
                        <p:par>
                          <p:cTn id="1665" fill="hold">
                            <p:stCondLst>
                              <p:cond delay="0"/>
                            </p:stCondLst>
                            <p:childTnLst>
                              <p:par>
                                <p:cTn id="16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0" fill="hold">
                      <p:stCondLst>
                        <p:cond delay="indefinite"/>
                      </p:stCondLst>
                      <p:childTnLst>
                        <p:par>
                          <p:cTn id="1671" fill="hold">
                            <p:stCondLst>
                              <p:cond delay="0"/>
                            </p:stCondLst>
                            <p:childTnLst>
                              <p:par>
                                <p:cTn id="16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6" fill="hold">
                      <p:stCondLst>
                        <p:cond delay="indefinite"/>
                      </p:stCondLst>
                      <p:childTnLst>
                        <p:par>
                          <p:cTn id="1677" fill="hold">
                            <p:stCondLst>
                              <p:cond delay="0"/>
                            </p:stCondLst>
                            <p:childTnLst>
                              <p:par>
                                <p:cTn id="16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2" fill="hold">
                      <p:stCondLst>
                        <p:cond delay="indefinite"/>
                      </p:stCondLst>
                      <p:childTnLst>
                        <p:par>
                          <p:cTn id="1683" fill="hold">
                            <p:stCondLst>
                              <p:cond delay="0"/>
                            </p:stCondLst>
                            <p:childTnLst>
                              <p:par>
                                <p:cTn id="16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8" fill="hold">
                      <p:stCondLst>
                        <p:cond delay="indefinite"/>
                      </p:stCondLst>
                      <p:childTnLst>
                        <p:par>
                          <p:cTn id="1689" fill="hold">
                            <p:stCondLst>
                              <p:cond delay="0"/>
                            </p:stCondLst>
                            <p:childTnLst>
                              <p:par>
                                <p:cTn id="16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4" fill="hold">
                      <p:stCondLst>
                        <p:cond delay="indefinite"/>
                      </p:stCondLst>
                      <p:childTnLst>
                        <p:par>
                          <p:cTn id="1695" fill="hold">
                            <p:stCondLst>
                              <p:cond delay="0"/>
                            </p:stCondLst>
                            <p:childTnLst>
                              <p:par>
                                <p:cTn id="16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0" fill="hold">
                      <p:stCondLst>
                        <p:cond delay="indefinite"/>
                      </p:stCondLst>
                      <p:childTnLst>
                        <p:par>
                          <p:cTn id="1701" fill="hold">
                            <p:stCondLst>
                              <p:cond delay="0"/>
                            </p:stCondLst>
                            <p:childTnLst>
                              <p:par>
                                <p:cTn id="17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6" fill="hold">
                      <p:stCondLst>
                        <p:cond delay="indefinite"/>
                      </p:stCondLst>
                      <p:childTnLst>
                        <p:par>
                          <p:cTn id="1707" fill="hold">
                            <p:stCondLst>
                              <p:cond delay="0"/>
                            </p:stCondLst>
                            <p:childTnLst>
                              <p:par>
                                <p:cTn id="17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2" fill="hold">
                      <p:stCondLst>
                        <p:cond delay="indefinite"/>
                      </p:stCondLst>
                      <p:childTnLst>
                        <p:par>
                          <p:cTn id="1713" fill="hold">
                            <p:stCondLst>
                              <p:cond delay="0"/>
                            </p:stCondLst>
                            <p:childTnLst>
                              <p:par>
                                <p:cTn id="17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2" fill="hold">
                      <p:stCondLst>
                        <p:cond delay="indefinite"/>
                      </p:stCondLst>
                      <p:childTnLst>
                        <p:par>
                          <p:cTn id="1723" fill="hold">
                            <p:stCondLst>
                              <p:cond delay="0"/>
                            </p:stCondLst>
                            <p:childTnLst>
                              <p:par>
                                <p:cTn id="17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8" fill="hold">
                      <p:stCondLst>
                        <p:cond delay="indefinite"/>
                      </p:stCondLst>
                      <p:childTnLst>
                        <p:par>
                          <p:cTn id="1729" fill="hold">
                            <p:stCondLst>
                              <p:cond delay="0"/>
                            </p:stCondLst>
                            <p:childTnLst>
                              <p:par>
                                <p:cTn id="17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4" fill="hold">
                      <p:stCondLst>
                        <p:cond delay="indefinite"/>
                      </p:stCondLst>
                      <p:childTnLst>
                        <p:par>
                          <p:cTn id="1735" fill="hold">
                            <p:stCondLst>
                              <p:cond delay="0"/>
                            </p:stCondLst>
                            <p:childTnLst>
                              <p:par>
                                <p:cTn id="17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0" fill="hold">
                      <p:stCondLst>
                        <p:cond delay="indefinite"/>
                      </p:stCondLst>
                      <p:childTnLst>
                        <p:par>
                          <p:cTn id="1741" fill="hold">
                            <p:stCondLst>
                              <p:cond delay="0"/>
                            </p:stCondLst>
                            <p:childTnLst>
                              <p:par>
                                <p:cTn id="17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6" fill="hold">
                      <p:stCondLst>
                        <p:cond delay="indefinite"/>
                      </p:stCondLst>
                      <p:childTnLst>
                        <p:par>
                          <p:cTn id="1747" fill="hold">
                            <p:stCondLst>
                              <p:cond delay="0"/>
                            </p:stCondLst>
                            <p:childTnLst>
                              <p:par>
                                <p:cTn id="17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2" fill="hold">
                      <p:stCondLst>
                        <p:cond delay="indefinite"/>
                      </p:stCondLst>
                      <p:childTnLst>
                        <p:par>
                          <p:cTn id="1753" fill="hold">
                            <p:stCondLst>
                              <p:cond delay="0"/>
                            </p:stCondLst>
                            <p:childTnLst>
                              <p:par>
                                <p:cTn id="17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8" fill="hold">
                      <p:stCondLst>
                        <p:cond delay="indefinite"/>
                      </p:stCondLst>
                      <p:childTnLst>
                        <p:par>
                          <p:cTn id="1759" fill="hold">
                            <p:stCondLst>
                              <p:cond delay="0"/>
                            </p:stCondLst>
                            <p:childTnLst>
                              <p:par>
                                <p:cTn id="17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4" fill="hold">
                      <p:stCondLst>
                        <p:cond delay="indefinite"/>
                      </p:stCondLst>
                      <p:childTnLst>
                        <p:par>
                          <p:cTn id="1765" fill="hold">
                            <p:stCondLst>
                              <p:cond delay="0"/>
                            </p:stCondLst>
                            <p:childTnLst>
                              <p:par>
                                <p:cTn id="17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0" fill="hold">
                      <p:stCondLst>
                        <p:cond delay="indefinite"/>
                      </p:stCondLst>
                      <p:childTnLst>
                        <p:par>
                          <p:cTn id="1771" fill="hold">
                            <p:stCondLst>
                              <p:cond delay="0"/>
                            </p:stCondLst>
                            <p:childTnLst>
                              <p:par>
                                <p:cTn id="17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6" fill="hold">
                      <p:stCondLst>
                        <p:cond delay="indefinite"/>
                      </p:stCondLst>
                      <p:childTnLst>
                        <p:par>
                          <p:cTn id="1777" fill="hold">
                            <p:stCondLst>
                              <p:cond delay="0"/>
                            </p:stCondLst>
                            <p:childTnLst>
                              <p:par>
                                <p:cTn id="17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6" fill="hold">
                      <p:stCondLst>
                        <p:cond delay="indefinite"/>
                      </p:stCondLst>
                      <p:childTnLst>
                        <p:par>
                          <p:cTn id="1787" fill="hold">
                            <p:stCondLst>
                              <p:cond delay="0"/>
                            </p:stCondLst>
                            <p:childTnLst>
                              <p:par>
                                <p:cTn id="17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2" fill="hold">
                      <p:stCondLst>
                        <p:cond delay="indefinite"/>
                      </p:stCondLst>
                      <p:childTnLst>
                        <p:par>
                          <p:cTn id="1793" fill="hold">
                            <p:stCondLst>
                              <p:cond delay="0"/>
                            </p:stCondLst>
                            <p:childTnLst>
                              <p:par>
                                <p:cTn id="17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8" fill="hold">
                      <p:stCondLst>
                        <p:cond delay="indefinite"/>
                      </p:stCondLst>
                      <p:childTnLst>
                        <p:par>
                          <p:cTn id="1799" fill="hold">
                            <p:stCondLst>
                              <p:cond delay="0"/>
                            </p:stCondLst>
                            <p:childTnLst>
                              <p:par>
                                <p:cTn id="18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4" fill="hold">
                      <p:stCondLst>
                        <p:cond delay="indefinite"/>
                      </p:stCondLst>
                      <p:childTnLst>
                        <p:par>
                          <p:cTn id="1805" fill="hold">
                            <p:stCondLst>
                              <p:cond delay="0"/>
                            </p:stCondLst>
                            <p:childTnLst>
                              <p:par>
                                <p:cTn id="18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0" fill="hold">
                      <p:stCondLst>
                        <p:cond delay="indefinite"/>
                      </p:stCondLst>
                      <p:childTnLst>
                        <p:par>
                          <p:cTn id="1811" fill="hold">
                            <p:stCondLst>
                              <p:cond delay="0"/>
                            </p:stCondLst>
                            <p:childTnLst>
                              <p:par>
                                <p:cTn id="18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6" fill="hold">
                      <p:stCondLst>
                        <p:cond delay="indefinite"/>
                      </p:stCondLst>
                      <p:childTnLst>
                        <p:par>
                          <p:cTn id="1817" fill="hold">
                            <p:stCondLst>
                              <p:cond delay="0"/>
                            </p:stCondLst>
                            <p:childTnLst>
                              <p:par>
                                <p:cTn id="18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2" fill="hold">
                      <p:stCondLst>
                        <p:cond delay="indefinite"/>
                      </p:stCondLst>
                      <p:childTnLst>
                        <p:par>
                          <p:cTn id="1823" fill="hold">
                            <p:stCondLst>
                              <p:cond delay="0"/>
                            </p:stCondLst>
                            <p:childTnLst>
                              <p:par>
                                <p:cTn id="18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8" fill="hold">
                      <p:stCondLst>
                        <p:cond delay="indefinite"/>
                      </p:stCondLst>
                      <p:childTnLst>
                        <p:par>
                          <p:cTn id="1829" fill="hold">
                            <p:stCondLst>
                              <p:cond delay="0"/>
                            </p:stCondLst>
                            <p:childTnLst>
                              <p:par>
                                <p:cTn id="18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4" fill="hold">
                      <p:stCondLst>
                        <p:cond delay="indefinite"/>
                      </p:stCondLst>
                      <p:childTnLst>
                        <p:par>
                          <p:cTn id="1835" fill="hold">
                            <p:stCondLst>
                              <p:cond delay="0"/>
                            </p:stCondLst>
                            <p:childTnLst>
                              <p:par>
                                <p:cTn id="18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0" fill="hold">
                      <p:stCondLst>
                        <p:cond delay="indefinite"/>
                      </p:stCondLst>
                      <p:childTnLst>
                        <p:par>
                          <p:cTn id="1841" fill="hold">
                            <p:stCondLst>
                              <p:cond delay="0"/>
                            </p:stCondLst>
                            <p:childTnLst>
                              <p:par>
                                <p:cTn id="18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0" fill="hold">
                      <p:stCondLst>
                        <p:cond delay="indefinite"/>
                      </p:stCondLst>
                      <p:childTnLst>
                        <p:par>
                          <p:cTn id="1851" fill="hold">
                            <p:stCondLst>
                              <p:cond delay="0"/>
                            </p:stCondLst>
                            <p:childTnLst>
                              <p:par>
                                <p:cTn id="18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6" fill="hold">
                      <p:stCondLst>
                        <p:cond delay="indefinite"/>
                      </p:stCondLst>
                      <p:childTnLst>
                        <p:par>
                          <p:cTn id="1857" fill="hold">
                            <p:stCondLst>
                              <p:cond delay="0"/>
                            </p:stCondLst>
                            <p:childTnLst>
                              <p:par>
                                <p:cTn id="18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2" fill="hold">
                      <p:stCondLst>
                        <p:cond delay="indefinite"/>
                      </p:stCondLst>
                      <p:childTnLst>
                        <p:par>
                          <p:cTn id="1863" fill="hold">
                            <p:stCondLst>
                              <p:cond delay="0"/>
                            </p:stCondLst>
                            <p:childTnLst>
                              <p:par>
                                <p:cTn id="18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8" fill="hold">
                      <p:stCondLst>
                        <p:cond delay="indefinite"/>
                      </p:stCondLst>
                      <p:childTnLst>
                        <p:par>
                          <p:cTn id="1869" fill="hold">
                            <p:stCondLst>
                              <p:cond delay="0"/>
                            </p:stCondLst>
                            <p:childTnLst>
                              <p:par>
                                <p:cTn id="18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4" fill="hold">
                      <p:stCondLst>
                        <p:cond delay="indefinite"/>
                      </p:stCondLst>
                      <p:childTnLst>
                        <p:par>
                          <p:cTn id="1875" fill="hold">
                            <p:stCondLst>
                              <p:cond delay="0"/>
                            </p:stCondLst>
                            <p:childTnLst>
                              <p:par>
                                <p:cTn id="18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0" fill="hold">
                      <p:stCondLst>
                        <p:cond delay="indefinite"/>
                      </p:stCondLst>
                      <p:childTnLst>
                        <p:par>
                          <p:cTn id="1881" fill="hold">
                            <p:stCondLst>
                              <p:cond delay="0"/>
                            </p:stCondLst>
                            <p:childTnLst>
                              <p:par>
                                <p:cTn id="18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6" fill="hold">
                      <p:stCondLst>
                        <p:cond delay="indefinite"/>
                      </p:stCondLst>
                      <p:childTnLst>
                        <p:par>
                          <p:cTn id="1887" fill="hold">
                            <p:stCondLst>
                              <p:cond delay="0"/>
                            </p:stCondLst>
                            <p:childTnLst>
                              <p:par>
                                <p:cTn id="18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2" fill="hold">
                      <p:stCondLst>
                        <p:cond delay="indefinite"/>
                      </p:stCondLst>
                      <p:childTnLst>
                        <p:par>
                          <p:cTn id="1893" fill="hold">
                            <p:stCondLst>
                              <p:cond delay="0"/>
                            </p:stCondLst>
                            <p:childTnLst>
                              <p:par>
                                <p:cTn id="18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8" fill="hold">
                      <p:stCondLst>
                        <p:cond delay="indefinite"/>
                      </p:stCondLst>
                      <p:childTnLst>
                        <p:par>
                          <p:cTn id="1899" fill="hold">
                            <p:stCondLst>
                              <p:cond delay="0"/>
                            </p:stCondLst>
                            <p:childTnLst>
                              <p:par>
                                <p:cTn id="19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4" fill="hold">
                      <p:stCondLst>
                        <p:cond delay="indefinite"/>
                      </p:stCondLst>
                      <p:childTnLst>
                        <p:par>
                          <p:cTn id="1905" fill="hold">
                            <p:stCondLst>
                              <p:cond delay="0"/>
                            </p:stCondLst>
                            <p:childTnLst>
                              <p:par>
                                <p:cTn id="19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4" fill="hold">
                      <p:stCondLst>
                        <p:cond delay="indefinite"/>
                      </p:stCondLst>
                      <p:childTnLst>
                        <p:par>
                          <p:cTn id="1915" fill="hold">
                            <p:stCondLst>
                              <p:cond delay="0"/>
                            </p:stCondLst>
                            <p:childTnLst>
                              <p:par>
                                <p:cTn id="19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0" fill="hold">
                      <p:stCondLst>
                        <p:cond delay="indefinite"/>
                      </p:stCondLst>
                      <p:childTnLst>
                        <p:par>
                          <p:cTn id="1921" fill="hold">
                            <p:stCondLst>
                              <p:cond delay="0"/>
                            </p:stCondLst>
                            <p:childTnLst>
                              <p:par>
                                <p:cTn id="19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6" fill="hold">
                      <p:stCondLst>
                        <p:cond delay="indefinite"/>
                      </p:stCondLst>
                      <p:childTnLst>
                        <p:par>
                          <p:cTn id="1927" fill="hold">
                            <p:stCondLst>
                              <p:cond delay="0"/>
                            </p:stCondLst>
                            <p:childTnLst>
                              <p:par>
                                <p:cTn id="19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2" fill="hold">
                      <p:stCondLst>
                        <p:cond delay="indefinite"/>
                      </p:stCondLst>
                      <p:childTnLst>
                        <p:par>
                          <p:cTn id="1933" fill="hold">
                            <p:stCondLst>
                              <p:cond delay="0"/>
                            </p:stCondLst>
                            <p:childTnLst>
                              <p:par>
                                <p:cTn id="19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8" fill="hold">
                      <p:stCondLst>
                        <p:cond delay="indefinite"/>
                      </p:stCondLst>
                      <p:childTnLst>
                        <p:par>
                          <p:cTn id="1939" fill="hold">
                            <p:stCondLst>
                              <p:cond delay="0"/>
                            </p:stCondLst>
                            <p:childTnLst>
                              <p:par>
                                <p:cTn id="19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4" fill="hold">
                      <p:stCondLst>
                        <p:cond delay="indefinite"/>
                      </p:stCondLst>
                      <p:childTnLst>
                        <p:par>
                          <p:cTn id="1945" fill="hold">
                            <p:stCondLst>
                              <p:cond delay="0"/>
                            </p:stCondLst>
                            <p:childTnLst>
                              <p:par>
                                <p:cTn id="19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0" fill="hold">
                      <p:stCondLst>
                        <p:cond delay="indefinite"/>
                      </p:stCondLst>
                      <p:childTnLst>
                        <p:par>
                          <p:cTn id="1951" fill="hold">
                            <p:stCondLst>
                              <p:cond delay="0"/>
                            </p:stCondLst>
                            <p:childTnLst>
                              <p:par>
                                <p:cTn id="19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6" fill="hold">
                      <p:stCondLst>
                        <p:cond delay="indefinite"/>
                      </p:stCondLst>
                      <p:childTnLst>
                        <p:par>
                          <p:cTn id="1957" fill="hold">
                            <p:stCondLst>
                              <p:cond delay="0"/>
                            </p:stCondLst>
                            <p:childTnLst>
                              <p:par>
                                <p:cTn id="19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2" fill="hold">
                      <p:stCondLst>
                        <p:cond delay="indefinite"/>
                      </p:stCondLst>
                      <p:childTnLst>
                        <p:par>
                          <p:cTn id="1963" fill="hold">
                            <p:stCondLst>
                              <p:cond delay="0"/>
                            </p:stCondLst>
                            <p:childTnLst>
                              <p:par>
                                <p:cTn id="19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8" fill="hold">
                      <p:stCondLst>
                        <p:cond delay="indefinite"/>
                      </p:stCondLst>
                      <p:childTnLst>
                        <p:par>
                          <p:cTn id="1969" fill="hold">
                            <p:stCondLst>
                              <p:cond delay="0"/>
                            </p:stCondLst>
                            <p:childTnLst>
                              <p:par>
                                <p:cTn id="19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8" fill="hold">
                      <p:stCondLst>
                        <p:cond delay="indefinite"/>
                      </p:stCondLst>
                      <p:childTnLst>
                        <p:par>
                          <p:cTn id="1979" fill="hold">
                            <p:stCondLst>
                              <p:cond delay="0"/>
                            </p:stCondLst>
                            <p:childTnLst>
                              <p:par>
                                <p:cTn id="19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4" fill="hold">
                      <p:stCondLst>
                        <p:cond delay="indefinite"/>
                      </p:stCondLst>
                      <p:childTnLst>
                        <p:par>
                          <p:cTn id="1985" fill="hold">
                            <p:stCondLst>
                              <p:cond delay="0"/>
                            </p:stCondLst>
                            <p:childTnLst>
                              <p:par>
                                <p:cTn id="19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0" fill="hold">
                      <p:stCondLst>
                        <p:cond delay="indefinite"/>
                      </p:stCondLst>
                      <p:childTnLst>
                        <p:par>
                          <p:cTn id="1991" fill="hold">
                            <p:stCondLst>
                              <p:cond delay="0"/>
                            </p:stCondLst>
                            <p:childTnLst>
                              <p:par>
                                <p:cTn id="19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6" fill="hold">
                      <p:stCondLst>
                        <p:cond delay="indefinite"/>
                      </p:stCondLst>
                      <p:childTnLst>
                        <p:par>
                          <p:cTn id="1997" fill="hold">
                            <p:stCondLst>
                              <p:cond delay="0"/>
                            </p:stCondLst>
                            <p:childTnLst>
                              <p:par>
                                <p:cTn id="19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2" fill="hold">
                      <p:stCondLst>
                        <p:cond delay="indefinite"/>
                      </p:stCondLst>
                      <p:childTnLst>
                        <p:par>
                          <p:cTn id="2003" fill="hold">
                            <p:stCondLst>
                              <p:cond delay="0"/>
                            </p:stCondLst>
                            <p:childTnLst>
                              <p:par>
                                <p:cTn id="20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8" fill="hold">
                      <p:stCondLst>
                        <p:cond delay="indefinite"/>
                      </p:stCondLst>
                      <p:childTnLst>
                        <p:par>
                          <p:cTn id="2009" fill="hold">
                            <p:stCondLst>
                              <p:cond delay="0"/>
                            </p:stCondLst>
                            <p:childTnLst>
                              <p:par>
                                <p:cTn id="20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4" fill="hold">
                      <p:stCondLst>
                        <p:cond delay="indefinite"/>
                      </p:stCondLst>
                      <p:childTnLst>
                        <p:par>
                          <p:cTn id="2015" fill="hold">
                            <p:stCondLst>
                              <p:cond delay="0"/>
                            </p:stCondLst>
                            <p:childTnLst>
                              <p:par>
                                <p:cTn id="20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0" fill="hold">
                      <p:stCondLst>
                        <p:cond delay="indefinite"/>
                      </p:stCondLst>
                      <p:childTnLst>
                        <p:par>
                          <p:cTn id="2021" fill="hold">
                            <p:stCondLst>
                              <p:cond delay="0"/>
                            </p:stCondLst>
                            <p:childTnLst>
                              <p:par>
                                <p:cTn id="20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6" fill="hold">
                      <p:stCondLst>
                        <p:cond delay="indefinite"/>
                      </p:stCondLst>
                      <p:childTnLst>
                        <p:par>
                          <p:cTn id="2027" fill="hold">
                            <p:stCondLst>
                              <p:cond delay="0"/>
                            </p:stCondLst>
                            <p:childTnLst>
                              <p:par>
                                <p:cTn id="20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2" fill="hold">
                      <p:stCondLst>
                        <p:cond delay="indefinite"/>
                      </p:stCondLst>
                      <p:childTnLst>
                        <p:par>
                          <p:cTn id="2033" fill="hold">
                            <p:stCondLst>
                              <p:cond delay="0"/>
                            </p:stCondLst>
                            <p:childTnLst>
                              <p:par>
                                <p:cTn id="20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4" fill="hold">
                      <p:stCondLst>
                        <p:cond delay="indefinite"/>
                      </p:stCondLst>
                      <p:childTnLst>
                        <p:par>
                          <p:cTn id="2045" fill="hold">
                            <p:stCondLst>
                              <p:cond delay="0"/>
                            </p:stCondLst>
                            <p:childTnLst>
                              <p:par>
                                <p:cTn id="20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ماذا نعني بالاستدلال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اختبار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عمل الملاحظات</a:t>
            </a:r>
            <a:r>
              <a:rPr lang="ar-EG" sz="44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استبدال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استخلاص النتائج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6820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355049" y="263583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النموذج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096000" y="2635837"/>
            <a:ext cx="57409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العلم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55049" y="4178498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النظرية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096000" y="4178498"/>
            <a:ext cx="57409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الفرضية 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محاكاة لشيء ما او حدث ما ويستخدم </a:t>
            </a:r>
            <a:r>
              <a:rPr lang="ar-SA" sz="4800" dirty="0" err="1">
                <a:latin typeface="+mj-lt"/>
              </a:rPr>
              <a:t>كآداة</a:t>
            </a:r>
            <a:r>
              <a:rPr lang="ar-SA" sz="4800" dirty="0">
                <a:latin typeface="+mj-lt"/>
              </a:rPr>
              <a:t> لفهم العالم الطبيعي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537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799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الاحياء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227799" y="2635837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الكيمياء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علم الارض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الفيزياء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العلم الذي يدرس المخلوقات الحية هو علم 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715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803" y="2661834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الثوابت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161899" y="4391949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التابع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الفرضية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المستقلة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تُسمى العوامل التي لا تتغير أثناء التجربة :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874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الربط بين ما تعرفه من معلومات مع الحقائق الجديد لتقرر ما اذا كنت توافق على شيء ما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العلم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البيانات</a:t>
            </a:r>
            <a:r>
              <a:rPr lang="ar-EG" sz="44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جمع البيانات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التفكير الناقد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877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اختبار الفرضية احدى خطوات الطريقة العلمية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46417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076951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384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يُعد نموذج الطائرة مثالاً على نموذج :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2087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نموذج فكري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نموذج رياضي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6208749" y="4245173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نموذج حاسوبي 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16949" y="4245173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نموذج مادي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595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تخمين لجواب او تفسير منطقي محتمل يعتمد على معرفتك وملاحظتك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التجربة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الاستنتاج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النظرية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الفرضية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827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المتغير الذي يتم قياسه في التجربة هو المتغير التابع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46417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076951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156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مادة تتكون من نوع واحد من الذرات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الفلزات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المركب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المخلوط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208750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العنصر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404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صورة تحتوي على نص, طاولة طعام&#10;&#10;تم إنشاء الوصف تلقائياً">
            <a:extLst>
              <a:ext uri="{FF2B5EF4-FFF2-40B4-BE49-F238E27FC236}">
                <a16:creationId xmlns:a16="http://schemas.microsoft.com/office/drawing/2014/main" id="{A220B667-76F8-4CD8-B305-35796700E6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639"/>
            <a:ext cx="12192000" cy="685799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4753953" y="767376"/>
            <a:ext cx="251863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altLang="ja-JP" sz="2800" b="1" spc="50" dirty="0">
                <a:ln w="0"/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24000"/>
                    </a:prstClr>
                  </a:outerShdw>
                </a:effectLst>
                <a:latin typeface="Tajawal" pitchFamily="2" charset="-78"/>
                <a:cs typeface="Tajawal" pitchFamily="2" charset="-78"/>
              </a:rPr>
              <a:t>مراجعة طبيعة العلم</a:t>
            </a:r>
            <a:endParaRPr lang="ja-JP" altLang="en-US" sz="2800" b="1" cap="none" spc="50" dirty="0">
              <a:ln w="0"/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24000"/>
                  </a:prstClr>
                </a:outerShdw>
              </a:effectLst>
              <a:latin typeface="Tajawal" pitchFamily="2" charset="-78"/>
              <a:cs typeface="Tajawal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F2930D70-54DA-DF4F-90F3-1A81DF836F9D}"/>
              </a:ext>
            </a:extLst>
          </p:cNvPr>
          <p:cNvGrpSpPr/>
          <p:nvPr/>
        </p:nvGrpSpPr>
        <p:grpSpPr>
          <a:xfrm>
            <a:off x="5398691" y="1437715"/>
            <a:ext cx="1229153" cy="1240514"/>
            <a:chOff x="5003707" y="3238545"/>
            <a:chExt cx="2184582" cy="2204774"/>
          </a:xfrm>
        </p:grpSpPr>
        <p:grpSp>
          <p:nvGrpSpPr>
            <p:cNvPr id="22" name="مجموعة 21">
              <a:extLst>
                <a:ext uri="{FF2B5EF4-FFF2-40B4-BE49-F238E27FC236}">
                  <a16:creationId xmlns:a16="http://schemas.microsoft.com/office/drawing/2014/main" id="{8D90DD2B-41B4-444A-9890-0FDC57716A43}"/>
                </a:ext>
              </a:extLst>
            </p:cNvPr>
            <p:cNvGrpSpPr/>
            <p:nvPr/>
          </p:nvGrpSpPr>
          <p:grpSpPr>
            <a:xfrm>
              <a:off x="5003707" y="3238545"/>
              <a:ext cx="2184582" cy="2204774"/>
              <a:chOff x="7539002" y="2628491"/>
              <a:chExt cx="741752" cy="748608"/>
            </a:xfrm>
          </p:grpSpPr>
          <p:sp>
            <p:nvSpPr>
              <p:cNvPr id="11" name="شكل بيضاوي 10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C7CB7908-3390-EA42-9152-A333A6F924DE}"/>
                  </a:ext>
                </a:extLst>
              </p:cNvPr>
              <p:cNvSpPr/>
              <p:nvPr/>
            </p:nvSpPr>
            <p:spPr>
              <a:xfrm>
                <a:off x="7539003" y="2628491"/>
                <a:ext cx="741751" cy="741751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4" name="شكل حر 13">
                <a:extLst>
                  <a:ext uri="{FF2B5EF4-FFF2-40B4-BE49-F238E27FC236}">
                    <a16:creationId xmlns:a16="http://schemas.microsoft.com/office/drawing/2014/main" id="{D442A797-EC9D-6841-AE1E-13E729AD15EB}"/>
                  </a:ext>
                </a:extLst>
              </p:cNvPr>
              <p:cNvSpPr/>
              <p:nvPr/>
            </p:nvSpPr>
            <p:spPr>
              <a:xfrm>
                <a:off x="7539002" y="2952596"/>
                <a:ext cx="741752" cy="424503"/>
              </a:xfrm>
              <a:custGeom>
                <a:avLst/>
                <a:gdLst>
                  <a:gd name="connsiteX0" fmla="*/ 736346 w 741752"/>
                  <a:gd name="connsiteY0" fmla="*/ 0 h 424503"/>
                  <a:gd name="connsiteX1" fmla="*/ 741752 w 741752"/>
                  <a:gd name="connsiteY1" fmla="*/ 53627 h 424503"/>
                  <a:gd name="connsiteX2" fmla="*/ 370876 w 741752"/>
                  <a:gd name="connsiteY2" fmla="*/ 424503 h 424503"/>
                  <a:gd name="connsiteX3" fmla="*/ 0 w 741752"/>
                  <a:gd name="connsiteY3" fmla="*/ 53627 h 424503"/>
                  <a:gd name="connsiteX4" fmla="*/ 5405 w 741752"/>
                  <a:gd name="connsiteY4" fmla="*/ 10 h 424503"/>
                  <a:gd name="connsiteX5" fmla="*/ 7534 w 741752"/>
                  <a:gd name="connsiteY5" fmla="*/ 21128 h 424503"/>
                  <a:gd name="connsiteX6" fmla="*/ 370875 w 741752"/>
                  <a:gd name="connsiteY6" fmla="*/ 317259 h 424503"/>
                  <a:gd name="connsiteX7" fmla="*/ 734216 w 741752"/>
                  <a:gd name="connsiteY7" fmla="*/ 21128 h 42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41752" h="424503">
                    <a:moveTo>
                      <a:pt x="736346" y="0"/>
                    </a:moveTo>
                    <a:lnTo>
                      <a:pt x="741752" y="53627"/>
                    </a:lnTo>
                    <a:cubicBezTo>
                      <a:pt x="741752" y="258456"/>
                      <a:pt x="575705" y="424503"/>
                      <a:pt x="370876" y="424503"/>
                    </a:cubicBezTo>
                    <a:cubicBezTo>
                      <a:pt x="166047" y="424503"/>
                      <a:pt x="0" y="258456"/>
                      <a:pt x="0" y="53627"/>
                    </a:cubicBezTo>
                    <a:lnTo>
                      <a:pt x="5405" y="10"/>
                    </a:lnTo>
                    <a:lnTo>
                      <a:pt x="7534" y="21128"/>
                    </a:lnTo>
                    <a:cubicBezTo>
                      <a:pt x="42117" y="190129"/>
                      <a:pt x="191650" y="317259"/>
                      <a:pt x="370875" y="317259"/>
                    </a:cubicBezTo>
                    <a:cubicBezTo>
                      <a:pt x="550101" y="317259"/>
                      <a:pt x="699634" y="190129"/>
                      <a:pt x="734216" y="21128"/>
                    </a:cubicBezTo>
                    <a:close/>
                  </a:path>
                </a:pathLst>
              </a:custGeom>
              <a:solidFill>
                <a:srgbClr val="659D4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  <p:sp>
            <p:nvSpPr>
              <p:cNvPr id="15" name="شكل بيضاوي 14">
                <a:extLst>
                  <a:ext uri="{FF2B5EF4-FFF2-40B4-BE49-F238E27FC236}">
                    <a16:creationId xmlns:a16="http://schemas.microsoft.com/office/drawing/2014/main" id="{F51511D2-6522-E34E-8C28-193F2A144A13}"/>
                  </a:ext>
                </a:extLst>
              </p:cNvPr>
              <p:cNvSpPr/>
              <p:nvPr/>
            </p:nvSpPr>
            <p:spPr>
              <a:xfrm>
                <a:off x="7998205" y="2681917"/>
                <a:ext cx="74780" cy="74780"/>
              </a:xfrm>
              <a:prstGeom prst="ellipse">
                <a:avLst/>
              </a:prstGeom>
              <a:solidFill>
                <a:schemeClr val="bg1">
                  <a:alpha val="2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" name="شكل حر 20">
                <a:extLst>
                  <a:ext uri="{FF2B5EF4-FFF2-40B4-BE49-F238E27FC236}">
                    <a16:creationId xmlns:a16="http://schemas.microsoft.com/office/drawing/2014/main" id="{3B3055C7-C3A2-094F-B469-429E6B54DF73}"/>
                  </a:ext>
                </a:extLst>
              </p:cNvPr>
              <p:cNvSpPr/>
              <p:nvPr/>
            </p:nvSpPr>
            <p:spPr>
              <a:xfrm>
                <a:off x="8090280" y="2754942"/>
                <a:ext cx="138280" cy="201780"/>
              </a:xfrm>
              <a:custGeom>
                <a:avLst/>
                <a:gdLst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52226 w 138280"/>
                  <a:gd name="connsiteY19" fmla="*/ 114629 h 201780"/>
                  <a:gd name="connsiteX20" fmla="*/ 43199 w 138280"/>
                  <a:gd name="connsiteY20" fmla="*/ 92835 h 201780"/>
                  <a:gd name="connsiteX21" fmla="*/ 26826 w 138280"/>
                  <a:gd name="connsiteY21" fmla="*/ 86054 h 201780"/>
                  <a:gd name="connsiteX22" fmla="*/ 19001 w 138280"/>
                  <a:gd name="connsiteY22" fmla="*/ 67163 h 201780"/>
                  <a:gd name="connsiteX23" fmla="*/ 10951 w 138280"/>
                  <a:gd name="connsiteY23" fmla="*/ 63829 h 201780"/>
                  <a:gd name="connsiteX24" fmla="*/ 0 w 138280"/>
                  <a:gd name="connsiteY24" fmla="*/ 37390 h 201780"/>
                  <a:gd name="connsiteX25" fmla="*/ 37390 w 138280"/>
                  <a:gd name="connsiteY25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26826 w 138280"/>
                  <a:gd name="connsiteY20" fmla="*/ 86054 h 201780"/>
                  <a:gd name="connsiteX21" fmla="*/ 19001 w 138280"/>
                  <a:gd name="connsiteY21" fmla="*/ 67163 h 201780"/>
                  <a:gd name="connsiteX22" fmla="*/ 10951 w 138280"/>
                  <a:gd name="connsiteY22" fmla="*/ 63829 h 201780"/>
                  <a:gd name="connsiteX23" fmla="*/ 0 w 138280"/>
                  <a:gd name="connsiteY23" fmla="*/ 37390 h 201780"/>
                  <a:gd name="connsiteX24" fmla="*/ 37390 w 138280"/>
                  <a:gd name="connsiteY24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19001 w 138280"/>
                  <a:gd name="connsiteY20" fmla="*/ 67163 h 201780"/>
                  <a:gd name="connsiteX21" fmla="*/ 10951 w 138280"/>
                  <a:gd name="connsiteY21" fmla="*/ 63829 h 201780"/>
                  <a:gd name="connsiteX22" fmla="*/ 0 w 138280"/>
                  <a:gd name="connsiteY22" fmla="*/ 37390 h 201780"/>
                  <a:gd name="connsiteX23" fmla="*/ 37390 w 138280"/>
                  <a:gd name="connsiteY23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19001 w 138280"/>
                  <a:gd name="connsiteY20" fmla="*/ 67163 h 201780"/>
                  <a:gd name="connsiteX21" fmla="*/ 0 w 138280"/>
                  <a:gd name="connsiteY21" fmla="*/ 37390 h 201780"/>
                  <a:gd name="connsiteX22" fmla="*/ 37390 w 138280"/>
                  <a:gd name="connsiteY22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43199 w 138280"/>
                  <a:gd name="connsiteY18" fmla="*/ 92835 h 201780"/>
                  <a:gd name="connsiteX19" fmla="*/ 19001 w 138280"/>
                  <a:gd name="connsiteY19" fmla="*/ 67163 h 201780"/>
                  <a:gd name="connsiteX20" fmla="*/ 0 w 138280"/>
                  <a:gd name="connsiteY20" fmla="*/ 37390 h 201780"/>
                  <a:gd name="connsiteX21" fmla="*/ 37390 w 138280"/>
                  <a:gd name="connsiteY21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43199 w 138280"/>
                  <a:gd name="connsiteY17" fmla="*/ 92835 h 201780"/>
                  <a:gd name="connsiteX18" fmla="*/ 19001 w 138280"/>
                  <a:gd name="connsiteY18" fmla="*/ 67163 h 201780"/>
                  <a:gd name="connsiteX19" fmla="*/ 0 w 138280"/>
                  <a:gd name="connsiteY19" fmla="*/ 37390 h 201780"/>
                  <a:gd name="connsiteX20" fmla="*/ 37390 w 138280"/>
                  <a:gd name="connsiteY20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43199 w 138280"/>
                  <a:gd name="connsiteY16" fmla="*/ 92835 h 201780"/>
                  <a:gd name="connsiteX17" fmla="*/ 19001 w 138280"/>
                  <a:gd name="connsiteY17" fmla="*/ 67163 h 201780"/>
                  <a:gd name="connsiteX18" fmla="*/ 0 w 138280"/>
                  <a:gd name="connsiteY18" fmla="*/ 37390 h 201780"/>
                  <a:gd name="connsiteX19" fmla="*/ 37390 w 138280"/>
                  <a:gd name="connsiteY19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43199 w 138280"/>
                  <a:gd name="connsiteY15" fmla="*/ 92835 h 201780"/>
                  <a:gd name="connsiteX16" fmla="*/ 19001 w 138280"/>
                  <a:gd name="connsiteY16" fmla="*/ 67163 h 201780"/>
                  <a:gd name="connsiteX17" fmla="*/ 0 w 138280"/>
                  <a:gd name="connsiteY17" fmla="*/ 37390 h 201780"/>
                  <a:gd name="connsiteX18" fmla="*/ 37390 w 138280"/>
                  <a:gd name="connsiteY1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17804 w 138280"/>
                  <a:gd name="connsiteY7" fmla="*/ 99851 h 201780"/>
                  <a:gd name="connsiteX8" fmla="*/ 128755 w 138280"/>
                  <a:gd name="connsiteY8" fmla="*/ 126290 h 201780"/>
                  <a:gd name="connsiteX9" fmla="*/ 124424 w 138280"/>
                  <a:gd name="connsiteY9" fmla="*/ 136748 h 201780"/>
                  <a:gd name="connsiteX10" fmla="*/ 127329 w 138280"/>
                  <a:gd name="connsiteY10" fmla="*/ 137951 h 201780"/>
                  <a:gd name="connsiteX11" fmla="*/ 138280 w 138280"/>
                  <a:gd name="connsiteY11" fmla="*/ 164390 h 201780"/>
                  <a:gd name="connsiteX12" fmla="*/ 100890 w 138280"/>
                  <a:gd name="connsiteY12" fmla="*/ 201780 h 201780"/>
                  <a:gd name="connsiteX13" fmla="*/ 63500 w 138280"/>
                  <a:gd name="connsiteY13" fmla="*/ 164390 h 201780"/>
                  <a:gd name="connsiteX14" fmla="*/ 43199 w 138280"/>
                  <a:gd name="connsiteY14" fmla="*/ 92835 h 201780"/>
                  <a:gd name="connsiteX15" fmla="*/ 19001 w 138280"/>
                  <a:gd name="connsiteY15" fmla="*/ 67163 h 201780"/>
                  <a:gd name="connsiteX16" fmla="*/ 0 w 138280"/>
                  <a:gd name="connsiteY16" fmla="*/ 37390 h 201780"/>
                  <a:gd name="connsiteX17" fmla="*/ 37390 w 138280"/>
                  <a:gd name="connsiteY17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28755 w 138280"/>
                  <a:gd name="connsiteY7" fmla="*/ 126290 h 201780"/>
                  <a:gd name="connsiteX8" fmla="*/ 124424 w 138280"/>
                  <a:gd name="connsiteY8" fmla="*/ 136748 h 201780"/>
                  <a:gd name="connsiteX9" fmla="*/ 127329 w 138280"/>
                  <a:gd name="connsiteY9" fmla="*/ 137951 h 201780"/>
                  <a:gd name="connsiteX10" fmla="*/ 138280 w 138280"/>
                  <a:gd name="connsiteY10" fmla="*/ 164390 h 201780"/>
                  <a:gd name="connsiteX11" fmla="*/ 100890 w 138280"/>
                  <a:gd name="connsiteY11" fmla="*/ 201780 h 201780"/>
                  <a:gd name="connsiteX12" fmla="*/ 63500 w 138280"/>
                  <a:gd name="connsiteY12" fmla="*/ 164390 h 201780"/>
                  <a:gd name="connsiteX13" fmla="*/ 43199 w 138280"/>
                  <a:gd name="connsiteY13" fmla="*/ 92835 h 201780"/>
                  <a:gd name="connsiteX14" fmla="*/ 19001 w 138280"/>
                  <a:gd name="connsiteY14" fmla="*/ 67163 h 201780"/>
                  <a:gd name="connsiteX15" fmla="*/ 0 w 138280"/>
                  <a:gd name="connsiteY15" fmla="*/ 37390 h 201780"/>
                  <a:gd name="connsiteX16" fmla="*/ 37390 w 138280"/>
                  <a:gd name="connsiteY16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28755 w 138280"/>
                  <a:gd name="connsiteY7" fmla="*/ 126290 h 201780"/>
                  <a:gd name="connsiteX8" fmla="*/ 127329 w 138280"/>
                  <a:gd name="connsiteY8" fmla="*/ 137951 h 201780"/>
                  <a:gd name="connsiteX9" fmla="*/ 138280 w 138280"/>
                  <a:gd name="connsiteY9" fmla="*/ 164390 h 201780"/>
                  <a:gd name="connsiteX10" fmla="*/ 100890 w 138280"/>
                  <a:gd name="connsiteY10" fmla="*/ 201780 h 201780"/>
                  <a:gd name="connsiteX11" fmla="*/ 63500 w 138280"/>
                  <a:gd name="connsiteY11" fmla="*/ 164390 h 201780"/>
                  <a:gd name="connsiteX12" fmla="*/ 43199 w 138280"/>
                  <a:gd name="connsiteY12" fmla="*/ 92835 h 201780"/>
                  <a:gd name="connsiteX13" fmla="*/ 19001 w 138280"/>
                  <a:gd name="connsiteY13" fmla="*/ 67163 h 201780"/>
                  <a:gd name="connsiteX14" fmla="*/ 0 w 138280"/>
                  <a:gd name="connsiteY14" fmla="*/ 37390 h 201780"/>
                  <a:gd name="connsiteX15" fmla="*/ 37390 w 138280"/>
                  <a:gd name="connsiteY15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12188 w 138280"/>
                  <a:gd name="connsiteY5" fmla="*/ 97525 h 201780"/>
                  <a:gd name="connsiteX6" fmla="*/ 128755 w 138280"/>
                  <a:gd name="connsiteY6" fmla="*/ 126290 h 201780"/>
                  <a:gd name="connsiteX7" fmla="*/ 127329 w 138280"/>
                  <a:gd name="connsiteY7" fmla="*/ 137951 h 201780"/>
                  <a:gd name="connsiteX8" fmla="*/ 138280 w 138280"/>
                  <a:gd name="connsiteY8" fmla="*/ 164390 h 201780"/>
                  <a:gd name="connsiteX9" fmla="*/ 100890 w 138280"/>
                  <a:gd name="connsiteY9" fmla="*/ 201780 h 201780"/>
                  <a:gd name="connsiteX10" fmla="*/ 63500 w 138280"/>
                  <a:gd name="connsiteY10" fmla="*/ 164390 h 201780"/>
                  <a:gd name="connsiteX11" fmla="*/ 43199 w 138280"/>
                  <a:gd name="connsiteY11" fmla="*/ 92835 h 201780"/>
                  <a:gd name="connsiteX12" fmla="*/ 19001 w 138280"/>
                  <a:gd name="connsiteY12" fmla="*/ 67163 h 201780"/>
                  <a:gd name="connsiteX13" fmla="*/ 0 w 138280"/>
                  <a:gd name="connsiteY13" fmla="*/ 37390 h 201780"/>
                  <a:gd name="connsiteX14" fmla="*/ 37390 w 138280"/>
                  <a:gd name="connsiteY14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88731 w 138280"/>
                  <a:gd name="connsiteY3" fmla="*/ 54969 h 201780"/>
                  <a:gd name="connsiteX4" fmla="*/ 112188 w 138280"/>
                  <a:gd name="connsiteY4" fmla="*/ 97525 h 201780"/>
                  <a:gd name="connsiteX5" fmla="*/ 128755 w 138280"/>
                  <a:gd name="connsiteY5" fmla="*/ 126290 h 201780"/>
                  <a:gd name="connsiteX6" fmla="*/ 127329 w 138280"/>
                  <a:gd name="connsiteY6" fmla="*/ 137951 h 201780"/>
                  <a:gd name="connsiteX7" fmla="*/ 138280 w 138280"/>
                  <a:gd name="connsiteY7" fmla="*/ 164390 h 201780"/>
                  <a:gd name="connsiteX8" fmla="*/ 100890 w 138280"/>
                  <a:gd name="connsiteY8" fmla="*/ 201780 h 201780"/>
                  <a:gd name="connsiteX9" fmla="*/ 63500 w 138280"/>
                  <a:gd name="connsiteY9" fmla="*/ 164390 h 201780"/>
                  <a:gd name="connsiteX10" fmla="*/ 43199 w 138280"/>
                  <a:gd name="connsiteY10" fmla="*/ 92835 h 201780"/>
                  <a:gd name="connsiteX11" fmla="*/ 19001 w 138280"/>
                  <a:gd name="connsiteY11" fmla="*/ 67163 h 201780"/>
                  <a:gd name="connsiteX12" fmla="*/ 0 w 138280"/>
                  <a:gd name="connsiteY12" fmla="*/ 37390 h 201780"/>
                  <a:gd name="connsiteX13" fmla="*/ 37390 w 138280"/>
                  <a:gd name="connsiteY13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112188 w 138280"/>
                  <a:gd name="connsiteY3" fmla="*/ 97525 h 201780"/>
                  <a:gd name="connsiteX4" fmla="*/ 128755 w 138280"/>
                  <a:gd name="connsiteY4" fmla="*/ 126290 h 201780"/>
                  <a:gd name="connsiteX5" fmla="*/ 127329 w 138280"/>
                  <a:gd name="connsiteY5" fmla="*/ 137951 h 201780"/>
                  <a:gd name="connsiteX6" fmla="*/ 138280 w 138280"/>
                  <a:gd name="connsiteY6" fmla="*/ 164390 h 201780"/>
                  <a:gd name="connsiteX7" fmla="*/ 100890 w 138280"/>
                  <a:gd name="connsiteY7" fmla="*/ 201780 h 201780"/>
                  <a:gd name="connsiteX8" fmla="*/ 63500 w 138280"/>
                  <a:gd name="connsiteY8" fmla="*/ 164390 h 201780"/>
                  <a:gd name="connsiteX9" fmla="*/ 43199 w 138280"/>
                  <a:gd name="connsiteY9" fmla="*/ 92835 h 201780"/>
                  <a:gd name="connsiteX10" fmla="*/ 19001 w 138280"/>
                  <a:gd name="connsiteY10" fmla="*/ 67163 h 201780"/>
                  <a:gd name="connsiteX11" fmla="*/ 0 w 138280"/>
                  <a:gd name="connsiteY11" fmla="*/ 37390 h 201780"/>
                  <a:gd name="connsiteX12" fmla="*/ 37390 w 138280"/>
                  <a:gd name="connsiteY12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28755 w 138280"/>
                  <a:gd name="connsiteY3" fmla="*/ 126290 h 201780"/>
                  <a:gd name="connsiteX4" fmla="*/ 127329 w 138280"/>
                  <a:gd name="connsiteY4" fmla="*/ 137951 h 201780"/>
                  <a:gd name="connsiteX5" fmla="*/ 138280 w 138280"/>
                  <a:gd name="connsiteY5" fmla="*/ 164390 h 201780"/>
                  <a:gd name="connsiteX6" fmla="*/ 100890 w 138280"/>
                  <a:gd name="connsiteY6" fmla="*/ 201780 h 201780"/>
                  <a:gd name="connsiteX7" fmla="*/ 63500 w 138280"/>
                  <a:gd name="connsiteY7" fmla="*/ 164390 h 201780"/>
                  <a:gd name="connsiteX8" fmla="*/ 43199 w 138280"/>
                  <a:gd name="connsiteY8" fmla="*/ 92835 h 201780"/>
                  <a:gd name="connsiteX9" fmla="*/ 19001 w 138280"/>
                  <a:gd name="connsiteY9" fmla="*/ 67163 h 201780"/>
                  <a:gd name="connsiteX10" fmla="*/ 0 w 138280"/>
                  <a:gd name="connsiteY10" fmla="*/ 37390 h 201780"/>
                  <a:gd name="connsiteX11" fmla="*/ 37390 w 138280"/>
                  <a:gd name="connsiteY11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28755 w 138280"/>
                  <a:gd name="connsiteY3" fmla="*/ 126290 h 201780"/>
                  <a:gd name="connsiteX4" fmla="*/ 138280 w 138280"/>
                  <a:gd name="connsiteY4" fmla="*/ 164390 h 201780"/>
                  <a:gd name="connsiteX5" fmla="*/ 100890 w 138280"/>
                  <a:gd name="connsiteY5" fmla="*/ 201780 h 201780"/>
                  <a:gd name="connsiteX6" fmla="*/ 63500 w 138280"/>
                  <a:gd name="connsiteY6" fmla="*/ 164390 h 201780"/>
                  <a:gd name="connsiteX7" fmla="*/ 43199 w 138280"/>
                  <a:gd name="connsiteY7" fmla="*/ 92835 h 201780"/>
                  <a:gd name="connsiteX8" fmla="*/ 19001 w 138280"/>
                  <a:gd name="connsiteY8" fmla="*/ 67163 h 201780"/>
                  <a:gd name="connsiteX9" fmla="*/ 0 w 138280"/>
                  <a:gd name="connsiteY9" fmla="*/ 37390 h 201780"/>
                  <a:gd name="connsiteX10" fmla="*/ 37390 w 138280"/>
                  <a:gd name="connsiteY10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43199 w 138280"/>
                  <a:gd name="connsiteY6" fmla="*/ 92835 h 201780"/>
                  <a:gd name="connsiteX7" fmla="*/ 19001 w 138280"/>
                  <a:gd name="connsiteY7" fmla="*/ 67163 h 201780"/>
                  <a:gd name="connsiteX8" fmla="*/ 0 w 138280"/>
                  <a:gd name="connsiteY8" fmla="*/ 37390 h 201780"/>
                  <a:gd name="connsiteX9" fmla="*/ 37390 w 138280"/>
                  <a:gd name="connsiteY9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38280 w 138280"/>
                  <a:gd name="connsiteY2" fmla="*/ 164390 h 201780"/>
                  <a:gd name="connsiteX3" fmla="*/ 100890 w 138280"/>
                  <a:gd name="connsiteY3" fmla="*/ 201780 h 201780"/>
                  <a:gd name="connsiteX4" fmla="*/ 63500 w 138280"/>
                  <a:gd name="connsiteY4" fmla="*/ 164390 h 201780"/>
                  <a:gd name="connsiteX5" fmla="*/ 43199 w 138280"/>
                  <a:gd name="connsiteY5" fmla="*/ 92835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38280 w 138280"/>
                  <a:gd name="connsiteY2" fmla="*/ 164390 h 201780"/>
                  <a:gd name="connsiteX3" fmla="*/ 100890 w 138280"/>
                  <a:gd name="connsiteY3" fmla="*/ 201780 h 201780"/>
                  <a:gd name="connsiteX4" fmla="*/ 63500 w 138280"/>
                  <a:gd name="connsiteY4" fmla="*/ 164390 h 201780"/>
                  <a:gd name="connsiteX5" fmla="*/ 19001 w 138280"/>
                  <a:gd name="connsiteY5" fmla="*/ 67163 h 201780"/>
                  <a:gd name="connsiteX6" fmla="*/ 0 w 138280"/>
                  <a:gd name="connsiteY6" fmla="*/ 37390 h 201780"/>
                  <a:gd name="connsiteX7" fmla="*/ 37390 w 138280"/>
                  <a:gd name="connsiteY7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0645 w 138280"/>
                  <a:gd name="connsiteY2" fmla="*/ 118887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0645 w 138280"/>
                  <a:gd name="connsiteY2" fmla="*/ 118887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8280" h="201780">
                    <a:moveTo>
                      <a:pt x="37390" y="0"/>
                    </a:moveTo>
                    <a:cubicBezTo>
                      <a:pt x="47715" y="0"/>
                      <a:pt x="57062" y="4185"/>
                      <a:pt x="63829" y="10951"/>
                    </a:cubicBezTo>
                    <a:cubicBezTo>
                      <a:pt x="79434" y="46930"/>
                      <a:pt x="82296" y="51047"/>
                      <a:pt x="110645" y="118887"/>
                    </a:cubicBezTo>
                    <a:lnTo>
                      <a:pt x="138280" y="164390"/>
                    </a:lnTo>
                    <a:cubicBezTo>
                      <a:pt x="138280" y="185040"/>
                      <a:pt x="121540" y="201780"/>
                      <a:pt x="100890" y="201780"/>
                    </a:cubicBezTo>
                    <a:cubicBezTo>
                      <a:pt x="80240" y="201780"/>
                      <a:pt x="63500" y="185040"/>
                      <a:pt x="63500" y="164390"/>
                    </a:cubicBezTo>
                    <a:lnTo>
                      <a:pt x="19001" y="67163"/>
                    </a:lnTo>
                    <a:lnTo>
                      <a:pt x="0" y="37390"/>
                    </a:lnTo>
                    <a:cubicBezTo>
                      <a:pt x="0" y="16740"/>
                      <a:pt x="16740" y="0"/>
                      <a:pt x="37390" y="0"/>
                    </a:cubicBezTo>
                    <a:close/>
                  </a:path>
                </a:pathLst>
              </a:custGeom>
              <a:solidFill>
                <a:schemeClr val="bg1">
                  <a:alpha val="2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6B949B10-A6FF-E541-9EE0-CE454698487F}"/>
                </a:ext>
              </a:extLst>
            </p:cNvPr>
            <p:cNvGrpSpPr/>
            <p:nvPr/>
          </p:nvGrpSpPr>
          <p:grpSpPr>
            <a:xfrm rot="16200000">
              <a:off x="5559796" y="4005496"/>
              <a:ext cx="837637" cy="755043"/>
              <a:chOff x="4601055" y="1421417"/>
              <a:chExt cx="5544411" cy="4997716"/>
            </a:xfrm>
          </p:grpSpPr>
          <p:sp>
            <p:nvSpPr>
              <p:cNvPr id="23" name="مثلث 22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F292208C-3260-A046-8597-C83A17174062}"/>
                  </a:ext>
                </a:extLst>
              </p:cNvPr>
              <p:cNvSpPr/>
              <p:nvPr/>
            </p:nvSpPr>
            <p:spPr>
              <a:xfrm>
                <a:off x="4601055" y="1421417"/>
                <a:ext cx="5544411" cy="4997716"/>
              </a:xfrm>
              <a:custGeom>
                <a:avLst/>
                <a:gdLst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15481 w 4523685"/>
                  <a:gd name="connsiteY0" fmla="*/ 3886383 h 3886383"/>
                  <a:gd name="connsiteX1" fmla="*/ 2269583 w 4523685"/>
                  <a:gd name="connsiteY1" fmla="*/ 0 h 3886383"/>
                  <a:gd name="connsiteX2" fmla="*/ 4523685 w 4523685"/>
                  <a:gd name="connsiteY2" fmla="*/ 3886383 h 3886383"/>
                  <a:gd name="connsiteX3" fmla="*/ 15481 w 4523685"/>
                  <a:gd name="connsiteY3" fmla="*/ 3886383 h 3886383"/>
                  <a:gd name="connsiteX0" fmla="*/ 15481 w 4523685"/>
                  <a:gd name="connsiteY0" fmla="*/ 3886383 h 4018699"/>
                  <a:gd name="connsiteX1" fmla="*/ 2269583 w 4523685"/>
                  <a:gd name="connsiteY1" fmla="*/ 0 h 4018699"/>
                  <a:gd name="connsiteX2" fmla="*/ 4523685 w 4523685"/>
                  <a:gd name="connsiteY2" fmla="*/ 3886383 h 4018699"/>
                  <a:gd name="connsiteX3" fmla="*/ 15481 w 4523685"/>
                  <a:gd name="connsiteY3" fmla="*/ 3886383 h 4018699"/>
                  <a:gd name="connsiteX0" fmla="*/ 15481 w 4550454"/>
                  <a:gd name="connsiteY0" fmla="*/ 3886383 h 4018699"/>
                  <a:gd name="connsiteX1" fmla="*/ 2269583 w 4550454"/>
                  <a:gd name="connsiteY1" fmla="*/ 0 h 4018699"/>
                  <a:gd name="connsiteX2" fmla="*/ 4523685 w 4550454"/>
                  <a:gd name="connsiteY2" fmla="*/ 3886383 h 4018699"/>
                  <a:gd name="connsiteX3" fmla="*/ 15481 w 4550454"/>
                  <a:gd name="connsiteY3" fmla="*/ 3886383 h 4018699"/>
                  <a:gd name="connsiteX0" fmla="*/ 15481 w 4550454"/>
                  <a:gd name="connsiteY0" fmla="*/ 3886383 h 4101766"/>
                  <a:gd name="connsiteX1" fmla="*/ 2269583 w 4550454"/>
                  <a:gd name="connsiteY1" fmla="*/ 0 h 4101766"/>
                  <a:gd name="connsiteX2" fmla="*/ 4523685 w 4550454"/>
                  <a:gd name="connsiteY2" fmla="*/ 3886383 h 4101766"/>
                  <a:gd name="connsiteX3" fmla="*/ 15481 w 4550454"/>
                  <a:gd name="connsiteY3" fmla="*/ 3886383 h 4101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50454" h="4101766">
                    <a:moveTo>
                      <a:pt x="15481" y="3886383"/>
                    </a:moveTo>
                    <a:cubicBezTo>
                      <a:pt x="-190083" y="3760504"/>
                      <a:pt x="1709602" y="40820"/>
                      <a:pt x="2269583" y="0"/>
                    </a:cubicBezTo>
                    <a:cubicBezTo>
                      <a:pt x="2957155" y="40820"/>
                      <a:pt x="4793044" y="3484057"/>
                      <a:pt x="4523685" y="3886383"/>
                    </a:cubicBezTo>
                    <a:cubicBezTo>
                      <a:pt x="4318122" y="4162829"/>
                      <a:pt x="306104" y="4184095"/>
                      <a:pt x="15481" y="3886383"/>
                    </a:cubicBezTo>
                    <a:close/>
                  </a:path>
                </a:pathLst>
              </a:custGeom>
              <a:solidFill>
                <a:srgbClr val="FAFD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26" name="شكل حر 25">
                <a:extLst>
                  <a:ext uri="{FF2B5EF4-FFF2-40B4-BE49-F238E27FC236}">
                    <a16:creationId xmlns:a16="http://schemas.microsoft.com/office/drawing/2014/main" id="{CB3E6F91-EF8B-294F-B43E-BC5FD81D2758}"/>
                  </a:ext>
                </a:extLst>
              </p:cNvPr>
              <p:cNvSpPr/>
              <p:nvPr/>
            </p:nvSpPr>
            <p:spPr>
              <a:xfrm flipH="1">
                <a:off x="4709384" y="1421417"/>
                <a:ext cx="5327761" cy="4997709"/>
              </a:xfrm>
              <a:custGeom>
                <a:avLst/>
                <a:gdLst>
                  <a:gd name="connsiteX0" fmla="*/ 2548684 w 5327766"/>
                  <a:gd name="connsiteY0" fmla="*/ 0 h 4997716"/>
                  <a:gd name="connsiteX1" fmla="*/ 5295150 w 5327766"/>
                  <a:gd name="connsiteY1" fmla="*/ 4735287 h 4997716"/>
                  <a:gd name="connsiteX2" fmla="*/ 13807 w 5327766"/>
                  <a:gd name="connsiteY2" fmla="*/ 4827125 h 4997716"/>
                  <a:gd name="connsiteX3" fmla="*/ 0 w 5327766"/>
                  <a:gd name="connsiteY3" fmla="*/ 4822972 h 4997716"/>
                  <a:gd name="connsiteX4" fmla="*/ 37642 w 5327766"/>
                  <a:gd name="connsiteY4" fmla="*/ 4828281 h 4997716"/>
                  <a:gd name="connsiteX5" fmla="*/ 4913629 w 5327766"/>
                  <a:gd name="connsiteY5" fmla="*/ 4664717 h 4997716"/>
                  <a:gd name="connsiteX6" fmla="*/ 2436408 w 5327766"/>
                  <a:gd name="connsiteY6" fmla="*/ 46258 h 4997716"/>
                  <a:gd name="connsiteX7" fmla="*/ 2432186 w 5327766"/>
                  <a:gd name="connsiteY7" fmla="*/ 43603 h 4997716"/>
                  <a:gd name="connsiteX8" fmla="*/ 2480065 w 5327766"/>
                  <a:gd name="connsiteY8" fmla="*/ 17525 h 4997716"/>
                  <a:gd name="connsiteX9" fmla="*/ 2548684 w 5327766"/>
                  <a:gd name="connsiteY9" fmla="*/ 0 h 4997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27766" h="4997716">
                    <a:moveTo>
                      <a:pt x="2548684" y="0"/>
                    </a:moveTo>
                    <a:cubicBezTo>
                      <a:pt x="3386442" y="49737"/>
                      <a:pt x="5623345" y="4245081"/>
                      <a:pt x="5295150" y="4735287"/>
                    </a:cubicBezTo>
                    <a:cubicBezTo>
                      <a:pt x="5068167" y="5040539"/>
                      <a:pt x="1032127" y="5090437"/>
                      <a:pt x="13807" y="4827125"/>
                    </a:cubicBezTo>
                    <a:lnTo>
                      <a:pt x="0" y="4822972"/>
                    </a:lnTo>
                    <a:lnTo>
                      <a:pt x="37642" y="4828281"/>
                    </a:lnTo>
                    <a:cubicBezTo>
                      <a:pt x="1444886" y="5006811"/>
                      <a:pt x="4710127" y="4938392"/>
                      <a:pt x="4913629" y="4664717"/>
                    </a:cubicBezTo>
                    <a:cubicBezTo>
                      <a:pt x="5211056" y="4220468"/>
                      <a:pt x="3401796" y="733229"/>
                      <a:pt x="2436408" y="46258"/>
                    </a:cubicBezTo>
                    <a:lnTo>
                      <a:pt x="2432186" y="43603"/>
                    </a:lnTo>
                    <a:lnTo>
                      <a:pt x="2480065" y="17525"/>
                    </a:lnTo>
                    <a:cubicBezTo>
                      <a:pt x="2504447" y="7486"/>
                      <a:pt x="2527362" y="1554"/>
                      <a:pt x="2548684" y="0"/>
                    </a:cubicBezTo>
                    <a:close/>
                  </a:path>
                </a:pathLst>
              </a:custGeom>
              <a:solidFill>
                <a:schemeClr val="tx1">
                  <a:lumMod val="40000"/>
                  <a:lumOff val="60000"/>
                  <a:alpha val="5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9" name="正方形/長方形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6624A43-882C-B849-9123-51A91A3136B8}"/>
              </a:ext>
            </a:extLst>
          </p:cNvPr>
          <p:cNvSpPr/>
          <p:nvPr/>
        </p:nvSpPr>
        <p:spPr>
          <a:xfrm>
            <a:off x="5572760" y="2875739"/>
            <a:ext cx="74892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altLang="ja-JP" sz="2800" b="1" spc="50" dirty="0">
                <a:ln w="0"/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24000"/>
                    </a:prstClr>
                  </a:outerShdw>
                </a:effectLst>
                <a:latin typeface="Tajawal" pitchFamily="2" charset="-78"/>
                <a:cs typeface="Tajawal" pitchFamily="2" charset="-78"/>
              </a:rPr>
              <a:t>ابدأ</a:t>
            </a:r>
            <a:endParaRPr lang="ja-JP" altLang="en-US" sz="2800" b="1" cap="none" spc="50" dirty="0">
              <a:ln w="0"/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24000"/>
                  </a:prstClr>
                </a:outerShdw>
              </a:effectLst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16281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ذرة اكسجين لها عدد ذري 8 وعدد نيوتروناتها 6 كم العدد الكتلي لها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8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6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2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208750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14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4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البيانات هي معلومات يتم تجميعها أثناء البحث العلمي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46417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076951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928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مركب يتكون من 4 ذرات كربون و6 ذرات هيدروجين تكون صيغته الكيميائية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+mj-lt"/>
              </a:rPr>
              <a:t>4C6H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208750" y="4319450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+mj-lt"/>
              </a:rPr>
              <a:t>12CH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+mj-lt"/>
              </a:rPr>
              <a:t>C</a:t>
            </a:r>
            <a:r>
              <a:rPr lang="en-US" sz="4400" baseline="-25000" dirty="0">
                <a:latin typeface="+mj-lt"/>
              </a:rPr>
              <a:t>6</a:t>
            </a:r>
            <a:r>
              <a:rPr lang="en-US" sz="4400" dirty="0">
                <a:latin typeface="+mj-lt"/>
              </a:rPr>
              <a:t>H</a:t>
            </a:r>
            <a:r>
              <a:rPr lang="en-US" sz="4400" baseline="-25000" dirty="0">
                <a:latin typeface="+mj-lt"/>
              </a:rPr>
              <a:t>4</a:t>
            </a:r>
            <a:endParaRPr lang="en-GB" sz="4400" baseline="-250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55050" y="25821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latin typeface="+mj-lt"/>
              </a:rPr>
              <a:t>C</a:t>
            </a:r>
            <a:r>
              <a:rPr lang="en-US" sz="4400" baseline="-25000" dirty="0">
                <a:latin typeface="+mj-lt"/>
              </a:rPr>
              <a:t>4</a:t>
            </a:r>
            <a:r>
              <a:rPr lang="en-US" sz="4400" dirty="0">
                <a:latin typeface="+mj-lt"/>
              </a:rPr>
              <a:t>H</a:t>
            </a:r>
            <a:r>
              <a:rPr lang="en-US" sz="4400" baseline="-25000" dirty="0">
                <a:latin typeface="+mj-lt"/>
              </a:rPr>
              <a:t>6</a:t>
            </a:r>
            <a:endParaRPr lang="en-GB" sz="4400" baseline="-250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640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الطريقة العلمية هي خطوات منظمة لحل المشكلات العلمية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534828" y="2772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141725" y="2772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212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799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بروتونات ونيترونات والكترونات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227799" y="2635837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بروتونات والكترونات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بروتونات ونيترونات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الكترونات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تتكون الذرة من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71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صورة تحتوي على قصاصة فنية&#10;&#10;تم إنشاء الوصف تلقائياً">
            <a:extLst>
              <a:ext uri="{FF2B5EF4-FFF2-40B4-BE49-F238E27FC236}">
                <a16:creationId xmlns:a16="http://schemas.microsoft.com/office/drawing/2014/main" id="{35291979-1795-49BD-8D28-1F2FB40819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6" t="-15537" r="576" b="13841"/>
          <a:stretch/>
        </p:blipFill>
        <p:spPr>
          <a:xfrm>
            <a:off x="0" y="-3228975"/>
            <a:ext cx="7305675" cy="10086975"/>
          </a:xfrm>
          <a:prstGeom prst="rect">
            <a:avLst/>
          </a:prstGeom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DCFCCC26-B1A8-4645-A09C-606A5624BBD3}"/>
              </a:ext>
            </a:extLst>
          </p:cNvPr>
          <p:cNvSpPr/>
          <p:nvPr/>
        </p:nvSpPr>
        <p:spPr>
          <a:xfrm>
            <a:off x="5714047" y="690860"/>
            <a:ext cx="5817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SHIN" panose="01000500000000020002" pitchFamily="2" charset="-78"/>
                <a:cs typeface="AGA Aladdin Regular" pitchFamily="2" charset="-78"/>
              </a:rPr>
              <a:t>شكرا لكم قضينا وقتا ممتعاً</a:t>
            </a:r>
          </a:p>
        </p:txBody>
      </p:sp>
    </p:spTree>
    <p:extLst>
      <p:ext uri="{BB962C8B-B14F-4D97-AF65-F5344CB8AC3E}">
        <p14:creationId xmlns:p14="http://schemas.microsoft.com/office/powerpoint/2010/main" val="226046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طريقة لتعلم المزيد حول العالم الطبيعي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16951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الفرضية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النظرية</a:t>
            </a:r>
            <a:r>
              <a:rPr lang="ar-EG" sz="44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الاستنتاج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21502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العلم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74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العلم الذي يدرس الصخور وانواعها هو علم الكيمياء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096000" y="2709000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1" y="2709000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9898A86-0356-2647-AFCC-604F0232F53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6904B26B-8E40-E347-A010-FC1FA4DE9652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074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تسقط الأجسام على الأرض بسبب الجاذبية الأرضية هذه العبارة نظرية علمية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067427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1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9898A86-0356-2647-AFCC-604F0232F53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6904B26B-8E40-E347-A010-FC1FA4DE9652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286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أي مما يلي يمكن أن يفسر حدثاً في العالم الطبيعي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فرضية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قانون</a:t>
            </a:r>
            <a:r>
              <a:rPr lang="ar-EG" sz="44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استنتاج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16950" y="263261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نظرية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0456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ماذا نسمي صورة ثلاثية الأبعاد لبناء معين حصلنا عليها باستخدام الحاسوب 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ثابت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6183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نموذج مادي</a:t>
            </a:r>
            <a:r>
              <a:rPr lang="ar-EG" sz="4400" dirty="0">
                <a:latin typeface="+mj-lt"/>
              </a:rPr>
              <a:t>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متغير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66183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نموذج حاسوبي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664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 ينص قانون حفظ المادة على ان المادة لا تفنى ولا تستحدث وانما تتحول من شكل لآخر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16951" y="263583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6096000" y="2635836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895FBC2-DE89-BA4D-B752-F639973764E3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4C50F5CF-8601-6844-9236-73758AE0C01A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877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ماذا تعمل اذا كانت نتائج تجاربك لا تدعم فرضيتك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لا أعمل شيئا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اعيد التجربة حتى تتفق مع الفرضية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اغير بياناتي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اغير الفرضية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092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DOfficeLightV0">
  <a:themeElements>
    <a:clrScheme name="نص متحرك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429</Words>
  <Application>Microsoft Office PowerPoint</Application>
  <PresentationFormat>شاشة عريضة</PresentationFormat>
  <Paragraphs>170</Paragraphs>
  <Slides>25</Slides>
  <Notes>24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25</vt:i4>
      </vt:variant>
    </vt:vector>
  </HeadingPairs>
  <TitlesOfParts>
    <vt:vector size="35" baseType="lpstr">
      <vt:lpstr>Adobe SHIN</vt:lpstr>
      <vt:lpstr>Calibri</vt:lpstr>
      <vt:lpstr>Calibri Light</vt:lpstr>
      <vt:lpstr>Tajawal</vt:lpstr>
      <vt:lpstr>Tw Cen MT</vt:lpstr>
      <vt:lpstr>Tw Cen MT Condensed</vt:lpstr>
      <vt:lpstr>Wingdings 2</vt:lpstr>
      <vt:lpstr>Wingdings 3</vt:lpstr>
      <vt:lpstr>HDOfficeLightV0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نوره الحناكي</dc:creator>
  <cp:lastModifiedBy>وديان الردادي</cp:lastModifiedBy>
  <cp:revision>6</cp:revision>
  <dcterms:created xsi:type="dcterms:W3CDTF">2021-10-26T17:55:33Z</dcterms:created>
  <dcterms:modified xsi:type="dcterms:W3CDTF">2021-11-09T06:24:47Z</dcterms:modified>
</cp:coreProperties>
</file>