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ar-EG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8730916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3691845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887580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5215642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1824795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5120659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786661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1118539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4051371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26978307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EG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5789797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ar-EG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ar-EG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30C2D0-B72A-46B4-AC20-77EA76A32953}" type="datetimeFigureOut">
              <a:rPr lang="ar-EG" smtClean="0"/>
              <a:t>10/03/1439</a:t>
            </a:fld>
            <a:endParaRPr lang="ar-E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E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F80B5-1BBE-43DD-8C76-1464E9E54955}" type="slidenum">
              <a:rPr lang="ar-EG" smtClean="0"/>
              <a:t>‹#›</a:t>
            </a:fld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39524154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EG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ar-EG" dirty="0" smtClean="0"/>
              <a:t>شريحتي اللقاء الحي </a:t>
            </a:r>
            <a:r>
              <a:rPr lang="ar-EG" dirty="0" smtClean="0"/>
              <a:t>السابع</a:t>
            </a:r>
            <a:endParaRPr lang="ar-EG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ar-EG"/>
          </a:p>
        </p:txBody>
      </p:sp>
    </p:spTree>
    <p:extLst>
      <p:ext uri="{BB962C8B-B14F-4D97-AF65-F5344CB8AC3E}">
        <p14:creationId xmlns:p14="http://schemas.microsoft.com/office/powerpoint/2010/main" val="8817550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ar-EG" dirty="0" smtClean="0"/>
              <a:t>العناصر الرئيسة التي تم مناقشتها في هذا اللقاء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ar-EG" sz="3200" b="1" dirty="0" smtClean="0"/>
              <a:t>طرق التنبؤ بالطلب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أ- الطرق غير الرسمية للتنبؤ بالطلب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ب- الطرق </a:t>
            </a:r>
            <a:r>
              <a:rPr lang="ar-EG" sz="3200" b="1" dirty="0"/>
              <a:t>الرسمية للتنبؤ بالطلب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1- الطرق الوصفية </a:t>
            </a:r>
            <a:r>
              <a:rPr lang="ar-EG" sz="3200" b="1" dirty="0"/>
              <a:t>للتنبؤ </a:t>
            </a:r>
            <a:r>
              <a:rPr lang="ar-EG" sz="3200" b="1" dirty="0" smtClean="0"/>
              <a:t>بالطلب</a:t>
            </a:r>
            <a:endParaRPr lang="ar-EG" sz="3200" b="1" dirty="0" smtClean="0"/>
          </a:p>
          <a:p>
            <a:pPr marL="0" indent="0">
              <a:buNone/>
            </a:pPr>
            <a:r>
              <a:rPr lang="ar-EG" sz="3200" b="1" dirty="0" smtClean="0"/>
              <a:t>2- </a:t>
            </a:r>
            <a:r>
              <a:rPr lang="ar-EG" sz="3200" b="1" dirty="0"/>
              <a:t>الطرق </a:t>
            </a:r>
            <a:r>
              <a:rPr lang="ar-EG" sz="3200" b="1" dirty="0" smtClean="0"/>
              <a:t>الكمية </a:t>
            </a:r>
            <a:r>
              <a:rPr lang="ar-EG" sz="3200" b="1" dirty="0"/>
              <a:t>للتنبؤ بالطلب</a:t>
            </a:r>
          </a:p>
          <a:p>
            <a:pPr>
              <a:buFontTx/>
              <a:buChar char="-"/>
            </a:pPr>
            <a:r>
              <a:rPr lang="ar-EG" sz="3200" b="1" dirty="0" smtClean="0"/>
              <a:t>تحليل السلاسل الزمنية</a:t>
            </a:r>
          </a:p>
          <a:p>
            <a:pPr>
              <a:buFontTx/>
              <a:buChar char="-"/>
            </a:pPr>
            <a:r>
              <a:rPr lang="ar-EG" sz="3200" b="1" dirty="0" smtClean="0"/>
              <a:t>تحليل العلاقة السببية</a:t>
            </a:r>
            <a:endParaRPr lang="ar-EG" sz="3200" b="1" dirty="0" smtClean="0"/>
          </a:p>
          <a:p>
            <a:pPr marL="0" indent="0">
              <a:buNone/>
            </a:pPr>
            <a:endParaRPr lang="ar-EG" sz="3200" b="1" dirty="0" smtClean="0"/>
          </a:p>
          <a:p>
            <a:pPr marL="0" indent="0">
              <a:buNone/>
            </a:pPr>
            <a:endParaRPr lang="ar-EG" sz="3200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8106687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EG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ar-EG" b="1" dirty="0" smtClean="0"/>
              <a:t>أ- </a:t>
            </a:r>
            <a:r>
              <a:rPr lang="ar-EG" b="1" dirty="0"/>
              <a:t>طرق التنبؤ </a:t>
            </a:r>
            <a:r>
              <a:rPr lang="ar-EG" b="1" dirty="0" err="1"/>
              <a:t>التى</a:t>
            </a:r>
            <a:r>
              <a:rPr lang="ar-EG" b="1" dirty="0"/>
              <a:t> تعتمد على تحليل السلاسل الزمنية</a:t>
            </a:r>
            <a:endParaRPr lang="ar-EG" b="1" dirty="0"/>
          </a:p>
          <a:p>
            <a:pPr marL="0" indent="0">
              <a:buNone/>
            </a:pPr>
            <a:r>
              <a:rPr lang="ar-EG" b="1" dirty="0" smtClean="0"/>
              <a:t>1- المتوسط </a:t>
            </a:r>
            <a:r>
              <a:rPr lang="ar-EG" b="1" dirty="0"/>
              <a:t>المتحرك </a:t>
            </a:r>
            <a:r>
              <a:rPr lang="ar-EG" b="1" dirty="0" smtClean="0"/>
              <a:t>البسيط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مقدمة نظرية</a:t>
            </a:r>
            <a:endParaRPr lang="ar-EG" dirty="0" smtClean="0"/>
          </a:p>
          <a:p>
            <a:pPr marL="0" indent="0">
              <a:buNone/>
            </a:pPr>
            <a:r>
              <a:rPr lang="ar-EG" dirty="0" smtClean="0"/>
              <a:t>-</a:t>
            </a:r>
            <a:r>
              <a:rPr lang="ar-EG" b="1" dirty="0" smtClean="0"/>
              <a:t> </a:t>
            </a:r>
            <a:r>
              <a:rPr lang="ar-EG" b="1" dirty="0"/>
              <a:t>قانون المتوسط المتحرك </a:t>
            </a:r>
            <a:r>
              <a:rPr lang="ar-EG" b="1" dirty="0" smtClean="0"/>
              <a:t>البسيط</a:t>
            </a:r>
            <a:endParaRPr lang="ar-EG" b="1" dirty="0" smtClean="0"/>
          </a:p>
          <a:p>
            <a:pPr marL="0" indent="0">
              <a:buNone/>
            </a:pPr>
            <a:r>
              <a:rPr lang="ar-EG" dirty="0"/>
              <a:t>-</a:t>
            </a:r>
            <a:r>
              <a:rPr lang="ar-EG" b="1" dirty="0"/>
              <a:t> </a:t>
            </a:r>
            <a:r>
              <a:rPr lang="ar-EG" b="1" dirty="0" smtClean="0"/>
              <a:t>معنى رموز قانون </a:t>
            </a:r>
            <a:r>
              <a:rPr lang="ar-EG" b="1" dirty="0"/>
              <a:t>المتوسط المتحرك </a:t>
            </a:r>
            <a:r>
              <a:rPr lang="ar-EG" b="1" dirty="0" smtClean="0"/>
              <a:t>البسيط</a:t>
            </a:r>
            <a:endParaRPr lang="ar-EG" b="1" dirty="0" smtClean="0"/>
          </a:p>
          <a:p>
            <a:pPr>
              <a:buFontTx/>
              <a:buChar char="-"/>
            </a:pPr>
            <a:r>
              <a:rPr lang="ar-EG" b="1" dirty="0" smtClean="0"/>
              <a:t>مثال تطبيقي</a:t>
            </a:r>
            <a:endParaRPr lang="ar-EG" dirty="0" smtClean="0"/>
          </a:p>
          <a:p>
            <a:pPr marL="0" indent="0">
              <a:buNone/>
            </a:pPr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5040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71</Words>
  <Application>Microsoft Office PowerPoint</Application>
  <PresentationFormat>Widescreen</PresentationFormat>
  <Paragraphs>16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Times New Roman</vt:lpstr>
      <vt:lpstr>Office Theme</vt:lpstr>
      <vt:lpstr>شريحتي اللقاء الحي السابع</vt:lpstr>
      <vt:lpstr>العناصر الرئيسة التي تم مناقشتها في هذا اللقاء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شريحتي اللقاء الحي الأول</dc:title>
  <dc:creator>ELAQSSA</dc:creator>
  <cp:lastModifiedBy>ELAQSSA</cp:lastModifiedBy>
  <cp:revision>18</cp:revision>
  <dcterms:created xsi:type="dcterms:W3CDTF">2017-10-24T15:00:41Z</dcterms:created>
  <dcterms:modified xsi:type="dcterms:W3CDTF">2017-11-28T14:39:45Z</dcterms:modified>
</cp:coreProperties>
</file>